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Default Extension="fntdata" ContentType="application/x-fontdata"/>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theme/theme1.xml" ContentType="application/vnd.openxmlformats-officedocument.theme+xml"/>
  <Override PartName="/ppt/slides/_rels/slide24.xml.rels" ContentType="application/vnd.openxmlformats-package.relationships+xml"/>
  <Override PartName="/ppt/slides/_rels/slide16.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6.xml.rels" ContentType="application/vnd.openxmlformats-package.relationships+xml"/>
  <Override PartName="/ppt/slides/_rels/slide4.xml.rels" ContentType="application/vnd.openxmlformats-package.relationships+xml"/>
  <Override PartName="/ppt/slides/_rels/slide11.xml.rels" ContentType="application/vnd.openxmlformats-package.relationships+xml"/>
  <Override PartName="/ppt/slides/_rels/slide15.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12.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19.xml.rels" ContentType="application/vnd.openxmlformats-package.relationships+xml"/>
  <Override PartName="/ppt/slides/_rels/slide7.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0.xml.rels" ContentType="application/vnd.openxmlformats-package.relationships+xml"/>
  <Override PartName="/ppt/slides/slide16.xml" ContentType="application/vnd.openxmlformats-officedocument.presentationml.slide+xml"/>
  <Override PartName="/ppt/slides/slide10.xml" ContentType="application/vnd.openxmlformats-officedocument.presentationml.slide+xml"/>
  <Override PartName="/ppt/slides/slide17.xml" ContentType="application/vnd.openxmlformats-officedocument.presentationml.slide+xml"/>
  <Override PartName="/ppt/slides/slide12.xml" ContentType="application/vnd.openxmlformats-officedocument.presentationml.slide+xml"/>
  <Override PartName="/ppt/slides/slide19.xml" ContentType="application/vnd.openxmlformats-officedocument.presentationml.slide+xml"/>
  <Override PartName="/ppt/slides/slide11.xml" ContentType="application/vnd.openxmlformats-officedocument.presentationml.slide+xml"/>
  <Override PartName="/ppt/slides/slide22.xml" ContentType="application/vnd.openxmlformats-officedocument.presentationml.slide+xml"/>
  <Override PartName="/ppt/slides/slide4.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1.xml" ContentType="application/vnd.openxmlformats-officedocument.presentationml.slide+xml"/>
  <Override PartName="/ppt/slides/slide13.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8.xml" ContentType="application/vnd.openxmlformats-officedocument.presentationml.slide+xml"/>
  <Override PartName="/ppt/slides/slide14.xml" ContentType="application/vnd.openxmlformats-officedocument.presentationml.slide+xml"/>
  <Override PartName="/ppt/slides/slide7.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20.xml" ContentType="application/vnd.openxmlformats-officedocument.presentationml.slide+xml"/>
  <Override PartName="/ppt/slides/slide5.xml" ContentType="application/vnd.openxmlformats-officedocument.presentationml.slide+xml"/>
  <Override PartName="/ppt/slides/slide24.xml" ContentType="application/vnd.openxmlformats-officedocument.presentationml.slide+xml"/>
  <Override PartName="/ppt/slideMasters/_rels/slideMaster1.xml.rels" ContentType="application/vnd.openxmlformats-package.relationships+xml"/>
  <Override PartName="/ppt/slideMasters/slideMaster1.xml" ContentType="application/vnd.openxmlformats-officedocument.presentationml.slideMaster+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Lst>
  <p:sldSz cx="12192000" cy="6858000"/>
  <p:notesSz cx="7559675" cy="10691813"/>
</p:presentation>
</file>

<file path=ppt/presProps.xml><?xml version="1.0" encoding="utf-8"?>
<p:presentationPr xmlns:a="http://schemas.openxmlformats.org/drawingml/2006/main" xmlns:p="http://schemas.openxmlformats.org/presentationml/2006/main" xmlns:r="http://schemas.openxmlformats.org/officeDocument/2006/relationships">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presProps" Target="presProps.xml"/>
</Relationships>
</file>

<file path=ppt/media/image1.png>
</file>

<file path=ppt/media/image2.png>
</file>

<file path=ppt/media/image3.pn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ster-page3">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master-page3">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59200"/>
            <a:ext cx="10972080" cy="1084680"/>
          </a:xfrm>
          <a:prstGeom prst="rect">
            <a:avLst/>
          </a:prstGeom>
          <a:noFill/>
          <a:ln w="0">
            <a:noFill/>
          </a:ln>
        </p:spPr>
        <p:txBody>
          <a:bodyPr lIns="0" rIns="0" tIns="0" bIns="0" anchor="ctr">
            <a:spAutoFit/>
          </a:bodyPr>
          <a:p>
            <a:pPr indent="0" algn="ctr">
              <a:buNone/>
            </a:pPr>
            <a:endParaRPr b="0" lang="en-US" sz="4400" strike="noStrike" u="none">
              <a:solidFill>
                <a:srgbClr val="000000"/>
              </a:solidFill>
              <a:effectLst/>
              <a:uFillTx/>
              <a:latin typeface="Arial"/>
            </a:endParaRPr>
          </a:p>
        </p:txBody>
      </p:sp>
      <p:sp>
        <p:nvSpPr>
          <p:cNvPr id="5" name="PlaceHolder 2"/>
          <p:cNvSpPr>
            <a:spLocks noGrp="1"/>
          </p:cNvSpPr>
          <p:nvPr>
            <p:ph type="subTitle"/>
          </p:nvPr>
        </p:nvSpPr>
        <p:spPr>
          <a:xfrm>
            <a:off x="609480" y="1520280"/>
            <a:ext cx="10972080" cy="376848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59200"/>
            <a:ext cx="10972080" cy="1084680"/>
          </a:xfrm>
          <a:prstGeom prst="rect">
            <a:avLst/>
          </a:prstGeom>
          <a:noFill/>
          <a:ln w="0">
            <a:noFill/>
          </a:ln>
        </p:spPr>
        <p:txBody>
          <a:bodyPr lIns="0" rIns="0" tIns="0" bIns="0" anchor="ctr">
            <a:noAutofit/>
          </a:bodyPr>
          <a:p>
            <a:pPr indent="0" algn="ctr">
              <a:buNone/>
            </a:pPr>
            <a:r>
              <a:rPr b="0" lang="en-US" sz="4400" strike="noStrike" u="none">
                <a:solidFill>
                  <a:srgbClr val="000000"/>
                </a:solidFill>
                <a:effectLst/>
                <a:uFillTx/>
                <a:latin typeface="Arial"/>
              </a:rPr>
              <a:t>Click to edit the title text format</a:t>
            </a:r>
            <a:endParaRPr b="0" lang="en-US" sz="4400" strike="noStrike" u="none">
              <a:solidFill>
                <a:srgbClr val="000000"/>
              </a:solidFill>
              <a:effectLst/>
              <a:uFillTx/>
              <a:latin typeface="Arial"/>
            </a:endParaRPr>
          </a:p>
        </p:txBody>
      </p:sp>
      <p:sp>
        <p:nvSpPr>
          <p:cNvPr id="3" name="PlaceHolder 2"/>
          <p:cNvSpPr>
            <a:spLocks noGrp="1"/>
          </p:cNvSpPr>
          <p:nvPr>
            <p:ph type="body"/>
          </p:nvPr>
        </p:nvSpPr>
        <p:spPr>
          <a:xfrm>
            <a:off x="609480" y="1520280"/>
            <a:ext cx="10972080" cy="37684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trike="noStrike" u="none">
                <a:solidFill>
                  <a:srgbClr val="000000"/>
                </a:solidFill>
                <a:effectLst/>
                <a:uFillTx/>
                <a:latin typeface="Arial"/>
              </a:rPr>
              <a:t>Click to edit the outline text format</a:t>
            </a:r>
            <a:endParaRPr b="0" lang="en-US" sz="3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2800" strike="noStrike" u="none">
                <a:solidFill>
                  <a:srgbClr val="000000"/>
                </a:solidFill>
                <a:effectLst/>
                <a:uFillTx/>
                <a:latin typeface="Arial"/>
              </a:rPr>
              <a:t>Second Outline Level</a:t>
            </a:r>
            <a:endParaRPr b="0" lang="en-US" sz="2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2400" strike="noStrike" u="none">
                <a:solidFill>
                  <a:srgbClr val="000000"/>
                </a:solidFill>
                <a:effectLst/>
                <a:uFillTx/>
                <a:latin typeface="Arial"/>
              </a:rPr>
              <a:t>Third Outline Level</a:t>
            </a:r>
            <a:endParaRPr b="0" lang="en-US" sz="2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2000" strike="noStrike" u="none">
                <a:solidFill>
                  <a:srgbClr val="000000"/>
                </a:solidFill>
                <a:effectLst/>
                <a:uFillTx/>
                <a:latin typeface="Arial"/>
              </a:rPr>
              <a:t>Fourth Outline Level</a:t>
            </a:r>
            <a:endParaRPr b="0" lang="en-US" sz="20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 name=""/>
          <p:cNvSpPr txBox="1"/>
          <p:nvPr/>
        </p:nvSpPr>
        <p:spPr>
          <a:xfrm>
            <a:off x="380880" y="2487240"/>
            <a:ext cx="832212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Denoising Diffusion Probabilistic Models (DDPM)</a:t>
            </a:r>
            <a:endParaRPr b="0" lang="en-US" sz="2810" strike="noStrike" u="none">
              <a:solidFill>
                <a:srgbClr val="000000"/>
              </a:solidFill>
              <a:effectLst/>
              <a:uFillTx/>
              <a:latin typeface="Times New Roman"/>
            </a:endParaRPr>
          </a:p>
        </p:txBody>
      </p:sp>
      <p:sp>
        <p:nvSpPr>
          <p:cNvPr id="10" name=""/>
          <p:cNvSpPr txBox="1"/>
          <p:nvPr/>
        </p:nvSpPr>
        <p:spPr>
          <a:xfrm>
            <a:off x="10335600" y="3135240"/>
            <a:ext cx="12895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Ho et al., 2020</a:t>
            </a:r>
            <a:endParaRPr b="0" lang="en-US" sz="1560" strike="noStrike" u="none">
              <a:solidFill>
                <a:srgbClr val="000000"/>
              </a:solidFill>
              <a:effectLst/>
              <a:uFillTx/>
              <a:latin typeface="Times New Roman"/>
            </a:endParaRPr>
          </a:p>
        </p:txBody>
      </p:sp>
      <p:sp>
        <p:nvSpPr>
          <p:cNvPr id="11" name=""/>
          <p:cNvSpPr txBox="1"/>
          <p:nvPr/>
        </p:nvSpPr>
        <p:spPr>
          <a:xfrm>
            <a:off x="10275840" y="3868920"/>
            <a:ext cx="13111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Kenichiro Goto</a:t>
            </a:r>
            <a:endParaRPr b="0" lang="en-US" sz="1560" strike="noStrike" u="none">
              <a:solidFill>
                <a:srgbClr val="000000"/>
              </a:solidFill>
              <a:effectLst/>
              <a:uFillTx/>
              <a:latin typeface="Times New Roman"/>
            </a:endParaRPr>
          </a:p>
        </p:txBody>
      </p:sp>
      <p:sp>
        <p:nvSpPr>
          <p:cNvPr id="12" name=""/>
          <p:cNvSpPr txBox="1"/>
          <p:nvPr/>
        </p:nvSpPr>
        <p:spPr>
          <a:xfrm>
            <a:off x="10440720" y="4135680"/>
            <a:ext cx="13723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西川研究室 </a:t>
            </a:r>
            <a:r>
              <a:rPr b="0" lang="en-US" sz="1560" strike="noStrike" u="none">
                <a:solidFill>
                  <a:srgbClr val="333333"/>
                </a:solidFill>
                <a:effectLst/>
                <a:uFillTx/>
                <a:latin typeface="NotoSansJP-Thin_"/>
                <a:ea typeface="NotoSansJP-Thin_"/>
              </a:rPr>
              <a:t>B3</a:t>
            </a:r>
            <a:endParaRPr b="0" lang="en-US" sz="1560" strike="noStrike" u="none">
              <a:solidFill>
                <a:srgbClr val="000000"/>
              </a:solidFill>
              <a:effectLst/>
              <a:uFillTx/>
              <a:latin typeface="Times New Roman"/>
            </a:endParaRPr>
          </a:p>
        </p:txBody>
      </p:sp>
      <p:sp>
        <p:nvSpPr>
          <p:cNvPr id="13" name=""/>
          <p:cNvSpPr txBox="1"/>
          <p:nvPr/>
        </p:nvSpPr>
        <p:spPr>
          <a:xfrm>
            <a:off x="10674360" y="4402080"/>
            <a:ext cx="10141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2025-11-14</a:t>
            </a:r>
            <a:endParaRPr b="0" lang="en-US" sz="1560" strike="noStrike" u="none">
              <a:solidFill>
                <a:srgbClr val="000000"/>
              </a:solidFill>
              <a:effectLst/>
              <a:uFillTx/>
              <a:latin typeface="Times New Roman"/>
            </a:endParaRPr>
          </a:p>
        </p:txBody>
      </p:sp>
      <p:sp>
        <p:nvSpPr>
          <p:cNvPr id="14"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7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7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76" name=""/>
          <p:cNvSpPr txBox="1"/>
          <p:nvPr/>
        </p:nvSpPr>
        <p:spPr>
          <a:xfrm>
            <a:off x="380880" y="3354120"/>
            <a:ext cx="261648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3. </a:t>
            </a:r>
            <a:r>
              <a:rPr b="1" lang="zh-CN" sz="2810" strike="noStrike" u="none">
                <a:solidFill>
                  <a:srgbClr val="800000"/>
                </a:solidFill>
                <a:effectLst/>
                <a:uFillTx/>
                <a:latin typeface="NotoSansJP-Thin_"/>
                <a:ea typeface="NotoSansJP-Thin_"/>
              </a:rPr>
              <a:t>理論と定式化</a:t>
            </a:r>
            <a:endParaRPr b="0" lang="en-US" sz="2810" strike="noStrike" u="none">
              <a:solidFill>
                <a:srgbClr val="000000"/>
              </a:solidFill>
              <a:effectLst/>
              <a:uFillTx/>
              <a:latin typeface="Times New Roman"/>
            </a:endParaRPr>
          </a:p>
        </p:txBody>
      </p:sp>
      <p:sp>
        <p:nvSpPr>
          <p:cNvPr id="377"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10/24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7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8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381" name=""/>
          <p:cNvSpPr txBox="1"/>
          <p:nvPr/>
        </p:nvSpPr>
        <p:spPr>
          <a:xfrm>
            <a:off x="380880" y="897120"/>
            <a:ext cx="198180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どうやって学習するか</a:t>
            </a:r>
            <a:endParaRPr b="0" lang="en-US" sz="1560" strike="noStrike" u="none">
              <a:solidFill>
                <a:srgbClr val="000000"/>
              </a:solidFill>
              <a:effectLst/>
              <a:uFillTx/>
              <a:latin typeface="Times New Roman"/>
            </a:endParaRPr>
          </a:p>
        </p:txBody>
      </p:sp>
      <p:sp>
        <p:nvSpPr>
          <p:cNvPr id="382" name=""/>
          <p:cNvSpPr/>
          <p:nvPr/>
        </p:nvSpPr>
        <p:spPr>
          <a:xfrm>
            <a:off x="1533240" y="1236960"/>
            <a:ext cx="131040" cy="155160"/>
          </a:xfrm>
          <a:custGeom>
            <a:avLst/>
            <a:gdLst/>
            <a:ahLst/>
            <a:rect l="0" t="0" r="r" b="b"/>
            <a:pathLst>
              <a:path w="364" h="431">
                <a:moveTo>
                  <a:pt x="42" y="105"/>
                </a:moveTo>
                <a:cubicBezTo>
                  <a:pt x="43" y="103"/>
                  <a:pt x="43" y="101"/>
                  <a:pt x="44" y="99"/>
                </a:cubicBezTo>
                <a:cubicBezTo>
                  <a:pt x="44" y="97"/>
                  <a:pt x="45" y="92"/>
                  <a:pt x="47" y="84"/>
                </a:cubicBezTo>
                <a:cubicBezTo>
                  <a:pt x="49" y="77"/>
                  <a:pt x="51" y="70"/>
                  <a:pt x="54" y="63"/>
                </a:cubicBezTo>
                <a:cubicBezTo>
                  <a:pt x="57" y="57"/>
                  <a:pt x="60" y="50"/>
                  <a:pt x="64" y="41"/>
                </a:cubicBezTo>
                <a:cubicBezTo>
                  <a:pt x="68" y="32"/>
                  <a:pt x="73" y="26"/>
                  <a:pt x="78" y="21"/>
                </a:cubicBezTo>
                <a:cubicBezTo>
                  <a:pt x="83" y="16"/>
                  <a:pt x="88" y="11"/>
                  <a:pt x="95" y="6"/>
                </a:cubicBezTo>
                <a:cubicBezTo>
                  <a:pt x="102" y="1"/>
                  <a:pt x="109" y="-1"/>
                  <a:pt x="117" y="0"/>
                </a:cubicBezTo>
                <a:cubicBezTo>
                  <a:pt x="151" y="0"/>
                  <a:pt x="173" y="14"/>
                  <a:pt x="182" y="43"/>
                </a:cubicBezTo>
                <a:lnTo>
                  <a:pt x="189" y="37"/>
                </a:lnTo>
                <a:cubicBezTo>
                  <a:pt x="217" y="12"/>
                  <a:pt x="244" y="0"/>
                  <a:pt x="270" y="0"/>
                </a:cubicBezTo>
                <a:cubicBezTo>
                  <a:pt x="299" y="0"/>
                  <a:pt x="322" y="10"/>
                  <a:pt x="339" y="32"/>
                </a:cubicBezTo>
                <a:cubicBezTo>
                  <a:pt x="356" y="53"/>
                  <a:pt x="364" y="78"/>
                  <a:pt x="364" y="109"/>
                </a:cubicBezTo>
                <a:cubicBezTo>
                  <a:pt x="364" y="157"/>
                  <a:pt x="347" y="202"/>
                  <a:pt x="313" y="244"/>
                </a:cubicBezTo>
                <a:cubicBezTo>
                  <a:pt x="278" y="285"/>
                  <a:pt x="239" y="306"/>
                  <a:pt x="195" y="306"/>
                </a:cubicBezTo>
                <a:cubicBezTo>
                  <a:pt x="185" y="306"/>
                  <a:pt x="177" y="305"/>
                  <a:pt x="169" y="302"/>
                </a:cubicBezTo>
                <a:cubicBezTo>
                  <a:pt x="164" y="300"/>
                  <a:pt x="159" y="297"/>
                  <a:pt x="153" y="292"/>
                </a:cubicBezTo>
                <a:cubicBezTo>
                  <a:pt x="148" y="288"/>
                  <a:pt x="144" y="284"/>
                  <a:pt x="140" y="281"/>
                </a:cubicBezTo>
                <a:lnTo>
                  <a:pt x="136" y="275"/>
                </a:lnTo>
                <a:cubicBezTo>
                  <a:pt x="135" y="276"/>
                  <a:pt x="130" y="295"/>
                  <a:pt x="121" y="334"/>
                </a:cubicBezTo>
                <a:cubicBezTo>
                  <a:pt x="111" y="373"/>
                  <a:pt x="107" y="393"/>
                  <a:pt x="107" y="393"/>
                </a:cubicBezTo>
                <a:cubicBezTo>
                  <a:pt x="107" y="396"/>
                  <a:pt x="108" y="397"/>
                  <a:pt x="112" y="398"/>
                </a:cubicBezTo>
                <a:cubicBezTo>
                  <a:pt x="116" y="398"/>
                  <a:pt x="124" y="399"/>
                  <a:pt x="137" y="400"/>
                </a:cubicBezTo>
                <a:lnTo>
                  <a:pt x="154" y="400"/>
                </a:lnTo>
                <a:cubicBezTo>
                  <a:pt x="157" y="403"/>
                  <a:pt x="158" y="405"/>
                  <a:pt x="158" y="406"/>
                </a:cubicBezTo>
                <a:cubicBezTo>
                  <a:pt x="158" y="407"/>
                  <a:pt x="157" y="411"/>
                  <a:pt x="156" y="418"/>
                </a:cubicBezTo>
                <a:cubicBezTo>
                  <a:pt x="155" y="423"/>
                  <a:pt x="153" y="427"/>
                  <a:pt x="152" y="428"/>
                </a:cubicBezTo>
                <a:cubicBezTo>
                  <a:pt x="151" y="430"/>
                  <a:pt x="148" y="430"/>
                  <a:pt x="143" y="431"/>
                </a:cubicBezTo>
                <a:cubicBezTo>
                  <a:pt x="142" y="431"/>
                  <a:pt x="140" y="431"/>
                  <a:pt x="136" y="431"/>
                </a:cubicBezTo>
                <a:cubicBezTo>
                  <a:pt x="132" y="431"/>
                  <a:pt x="124" y="431"/>
                  <a:pt x="113" y="430"/>
                </a:cubicBezTo>
                <a:cubicBezTo>
                  <a:pt x="101" y="430"/>
                  <a:pt x="87" y="430"/>
                  <a:pt x="71" y="430"/>
                </a:cubicBezTo>
                <a:cubicBezTo>
                  <a:pt x="39" y="430"/>
                  <a:pt x="19" y="430"/>
                  <a:pt x="11" y="431"/>
                </a:cubicBezTo>
                <a:lnTo>
                  <a:pt x="5" y="431"/>
                </a:lnTo>
                <a:cubicBezTo>
                  <a:pt x="2" y="428"/>
                  <a:pt x="0" y="425"/>
                  <a:pt x="0" y="423"/>
                </a:cubicBezTo>
                <a:cubicBezTo>
                  <a:pt x="1" y="411"/>
                  <a:pt x="4" y="403"/>
                  <a:pt x="9" y="400"/>
                </a:cubicBezTo>
                <a:lnTo>
                  <a:pt x="23" y="400"/>
                </a:lnTo>
                <a:cubicBezTo>
                  <a:pt x="38" y="399"/>
                  <a:pt x="47" y="397"/>
                  <a:pt x="49" y="392"/>
                </a:cubicBezTo>
                <a:cubicBezTo>
                  <a:pt x="51" y="389"/>
                  <a:pt x="64" y="335"/>
                  <a:pt x="90" y="230"/>
                </a:cubicBezTo>
                <a:cubicBezTo>
                  <a:pt x="117" y="124"/>
                  <a:pt x="130" y="68"/>
                  <a:pt x="132" y="62"/>
                </a:cubicBezTo>
                <a:cubicBezTo>
                  <a:pt x="132" y="60"/>
                  <a:pt x="132" y="57"/>
                  <a:pt x="132" y="52"/>
                </a:cubicBezTo>
                <a:cubicBezTo>
                  <a:pt x="132" y="34"/>
                  <a:pt x="127" y="25"/>
                  <a:pt x="115" y="25"/>
                </a:cubicBezTo>
                <a:cubicBezTo>
                  <a:pt x="106" y="25"/>
                  <a:pt x="97" y="31"/>
                  <a:pt x="90" y="44"/>
                </a:cubicBezTo>
                <a:cubicBezTo>
                  <a:pt x="84" y="56"/>
                  <a:pt x="78" y="70"/>
                  <a:pt x="75" y="85"/>
                </a:cubicBezTo>
                <a:cubicBezTo>
                  <a:pt x="71" y="100"/>
                  <a:pt x="69" y="108"/>
                  <a:pt x="67" y="109"/>
                </a:cubicBezTo>
                <a:cubicBezTo>
                  <a:pt x="66" y="110"/>
                  <a:pt x="62" y="111"/>
                  <a:pt x="56" y="111"/>
                </a:cubicBezTo>
                <a:lnTo>
                  <a:pt x="46" y="111"/>
                </a:lnTo>
                <a:cubicBezTo>
                  <a:pt x="44" y="108"/>
                  <a:pt x="42" y="106"/>
                  <a:pt x="42" y="105"/>
                </a:cubicBezTo>
                <a:moveTo>
                  <a:pt x="147" y="231"/>
                </a:moveTo>
                <a:cubicBezTo>
                  <a:pt x="157" y="265"/>
                  <a:pt x="174" y="282"/>
                  <a:pt x="197" y="282"/>
                </a:cubicBezTo>
                <a:cubicBezTo>
                  <a:pt x="211" y="282"/>
                  <a:pt x="224" y="277"/>
                  <a:pt x="237" y="267"/>
                </a:cubicBezTo>
                <a:cubicBezTo>
                  <a:pt x="249" y="256"/>
                  <a:pt x="260" y="243"/>
                  <a:pt x="269" y="227"/>
                </a:cubicBezTo>
                <a:cubicBezTo>
                  <a:pt x="277" y="211"/>
                  <a:pt x="285" y="187"/>
                  <a:pt x="293" y="153"/>
                </a:cubicBezTo>
                <a:cubicBezTo>
                  <a:pt x="301" y="120"/>
                  <a:pt x="305" y="95"/>
                  <a:pt x="306" y="79"/>
                </a:cubicBezTo>
                <a:lnTo>
                  <a:pt x="306" y="75"/>
                </a:lnTo>
                <a:cubicBezTo>
                  <a:pt x="306" y="41"/>
                  <a:pt x="292" y="25"/>
                  <a:pt x="264" y="25"/>
                </a:cubicBezTo>
                <a:cubicBezTo>
                  <a:pt x="259" y="25"/>
                  <a:pt x="254" y="25"/>
                  <a:pt x="249" y="27"/>
                </a:cubicBezTo>
                <a:cubicBezTo>
                  <a:pt x="244" y="28"/>
                  <a:pt x="239" y="30"/>
                  <a:pt x="234" y="33"/>
                </a:cubicBezTo>
                <a:cubicBezTo>
                  <a:pt x="229" y="36"/>
                  <a:pt x="224" y="39"/>
                  <a:pt x="220" y="42"/>
                </a:cubicBezTo>
                <a:cubicBezTo>
                  <a:pt x="216" y="45"/>
                  <a:pt x="212" y="48"/>
                  <a:pt x="209" y="52"/>
                </a:cubicBezTo>
                <a:cubicBezTo>
                  <a:pt x="205" y="55"/>
                  <a:pt x="202" y="59"/>
                  <a:pt x="199" y="62"/>
                </a:cubicBezTo>
                <a:cubicBezTo>
                  <a:pt x="195" y="65"/>
                  <a:pt x="193" y="68"/>
                  <a:pt x="191" y="71"/>
                </a:cubicBezTo>
                <a:cubicBezTo>
                  <a:pt x="189" y="75"/>
                  <a:pt x="188" y="77"/>
                  <a:pt x="186" y="78"/>
                </a:cubicBezTo>
                <a:lnTo>
                  <a:pt x="184" y="81"/>
                </a:lnTo>
                <a:cubicBezTo>
                  <a:pt x="184" y="81"/>
                  <a:pt x="183" y="84"/>
                  <a:pt x="182" y="90"/>
                </a:cubicBezTo>
                <a:cubicBezTo>
                  <a:pt x="180" y="96"/>
                  <a:pt x="178" y="106"/>
                  <a:pt x="174" y="120"/>
                </a:cubicBezTo>
                <a:cubicBezTo>
                  <a:pt x="171" y="134"/>
                  <a:pt x="168" y="146"/>
                  <a:pt x="165" y="155"/>
                </a:cubicBezTo>
                <a:cubicBezTo>
                  <a:pt x="153" y="203"/>
                  <a:pt x="147" y="229"/>
                  <a:pt x="147" y="2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3" name=""/>
          <p:cNvSpPr/>
          <p:nvPr/>
        </p:nvSpPr>
        <p:spPr>
          <a:xfrm>
            <a:off x="1679400" y="1259640"/>
            <a:ext cx="73800" cy="123480"/>
          </a:xfrm>
          <a:custGeom>
            <a:avLst/>
            <a:gdLst/>
            <a:ahLst/>
            <a:rect l="0" t="0" r="r" b="b"/>
            <a:pathLst>
              <a:path w="205" h="343">
                <a:moveTo>
                  <a:pt x="0" y="242"/>
                </a:moveTo>
                <a:cubicBezTo>
                  <a:pt x="0" y="210"/>
                  <a:pt x="6" y="176"/>
                  <a:pt x="19" y="140"/>
                </a:cubicBezTo>
                <a:cubicBezTo>
                  <a:pt x="31" y="104"/>
                  <a:pt x="48" y="72"/>
                  <a:pt x="69" y="45"/>
                </a:cubicBezTo>
                <a:cubicBezTo>
                  <a:pt x="91" y="19"/>
                  <a:pt x="113" y="4"/>
                  <a:pt x="137" y="0"/>
                </a:cubicBezTo>
                <a:cubicBezTo>
                  <a:pt x="137" y="0"/>
                  <a:pt x="139" y="0"/>
                  <a:pt x="141" y="0"/>
                </a:cubicBezTo>
                <a:cubicBezTo>
                  <a:pt x="143" y="0"/>
                  <a:pt x="145" y="0"/>
                  <a:pt x="146" y="0"/>
                </a:cubicBezTo>
                <a:cubicBezTo>
                  <a:pt x="164" y="1"/>
                  <a:pt x="177" y="9"/>
                  <a:pt x="187" y="23"/>
                </a:cubicBezTo>
                <a:cubicBezTo>
                  <a:pt x="199" y="43"/>
                  <a:pt x="205" y="68"/>
                  <a:pt x="205" y="101"/>
                </a:cubicBezTo>
                <a:cubicBezTo>
                  <a:pt x="205" y="138"/>
                  <a:pt x="198" y="175"/>
                  <a:pt x="184" y="213"/>
                </a:cubicBezTo>
                <a:cubicBezTo>
                  <a:pt x="169" y="251"/>
                  <a:pt x="151" y="282"/>
                  <a:pt x="128" y="307"/>
                </a:cubicBezTo>
                <a:cubicBezTo>
                  <a:pt x="105" y="331"/>
                  <a:pt x="84" y="343"/>
                  <a:pt x="64" y="343"/>
                </a:cubicBezTo>
                <a:lnTo>
                  <a:pt x="60" y="343"/>
                </a:lnTo>
                <a:cubicBezTo>
                  <a:pt x="49" y="343"/>
                  <a:pt x="39" y="340"/>
                  <a:pt x="31" y="333"/>
                </a:cubicBezTo>
                <a:cubicBezTo>
                  <a:pt x="22" y="327"/>
                  <a:pt x="16" y="319"/>
                  <a:pt x="12" y="308"/>
                </a:cubicBezTo>
                <a:cubicBezTo>
                  <a:pt x="8" y="297"/>
                  <a:pt x="5" y="287"/>
                  <a:pt x="3" y="276"/>
                </a:cubicBezTo>
                <a:cubicBezTo>
                  <a:pt x="1" y="265"/>
                  <a:pt x="0" y="254"/>
                  <a:pt x="0" y="242"/>
                </a:cubicBezTo>
                <a:moveTo>
                  <a:pt x="168" y="66"/>
                </a:moveTo>
                <a:cubicBezTo>
                  <a:pt x="168" y="34"/>
                  <a:pt x="159" y="18"/>
                  <a:pt x="142" y="18"/>
                </a:cubicBezTo>
                <a:cubicBezTo>
                  <a:pt x="131" y="18"/>
                  <a:pt x="119" y="25"/>
                  <a:pt x="108" y="39"/>
                </a:cubicBezTo>
                <a:cubicBezTo>
                  <a:pt x="97" y="54"/>
                  <a:pt x="88" y="70"/>
                  <a:pt x="81" y="89"/>
                </a:cubicBezTo>
                <a:cubicBezTo>
                  <a:pt x="74" y="107"/>
                  <a:pt x="68" y="123"/>
                  <a:pt x="65" y="137"/>
                </a:cubicBezTo>
                <a:cubicBezTo>
                  <a:pt x="61" y="151"/>
                  <a:pt x="59" y="158"/>
                  <a:pt x="58" y="161"/>
                </a:cubicBezTo>
                <a:cubicBezTo>
                  <a:pt x="74" y="161"/>
                  <a:pt x="90" y="161"/>
                  <a:pt x="105" y="161"/>
                </a:cubicBezTo>
                <a:lnTo>
                  <a:pt x="152" y="161"/>
                </a:lnTo>
                <a:cubicBezTo>
                  <a:pt x="153" y="160"/>
                  <a:pt x="154" y="155"/>
                  <a:pt x="156" y="145"/>
                </a:cubicBezTo>
                <a:cubicBezTo>
                  <a:pt x="158" y="135"/>
                  <a:pt x="161" y="122"/>
                  <a:pt x="164" y="107"/>
                </a:cubicBezTo>
                <a:cubicBezTo>
                  <a:pt x="167" y="91"/>
                  <a:pt x="168" y="77"/>
                  <a:pt x="168" y="66"/>
                </a:cubicBezTo>
                <a:moveTo>
                  <a:pt x="37" y="275"/>
                </a:moveTo>
                <a:cubicBezTo>
                  <a:pt x="37" y="309"/>
                  <a:pt x="46" y="326"/>
                  <a:pt x="63" y="326"/>
                </a:cubicBezTo>
                <a:cubicBezTo>
                  <a:pt x="68" y="326"/>
                  <a:pt x="73" y="324"/>
                  <a:pt x="78" y="321"/>
                </a:cubicBezTo>
                <a:cubicBezTo>
                  <a:pt x="83" y="318"/>
                  <a:pt x="90" y="312"/>
                  <a:pt x="98" y="303"/>
                </a:cubicBezTo>
                <a:cubicBezTo>
                  <a:pt x="105" y="294"/>
                  <a:pt x="113" y="280"/>
                  <a:pt x="121" y="261"/>
                </a:cubicBezTo>
                <a:cubicBezTo>
                  <a:pt x="128" y="242"/>
                  <a:pt x="137" y="219"/>
                  <a:pt x="145" y="191"/>
                </a:cubicBezTo>
                <a:lnTo>
                  <a:pt x="147" y="183"/>
                </a:lnTo>
                <a:lnTo>
                  <a:pt x="53" y="183"/>
                </a:lnTo>
                <a:cubicBezTo>
                  <a:pt x="53" y="184"/>
                  <a:pt x="51" y="190"/>
                  <a:pt x="48" y="201"/>
                </a:cubicBezTo>
                <a:cubicBezTo>
                  <a:pt x="46" y="213"/>
                  <a:pt x="43" y="225"/>
                  <a:pt x="41" y="239"/>
                </a:cubicBezTo>
                <a:cubicBezTo>
                  <a:pt x="39"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4" name=""/>
          <p:cNvSpPr/>
          <p:nvPr/>
        </p:nvSpPr>
        <p:spPr>
          <a:xfrm>
            <a:off x="1789200" y="1161720"/>
            <a:ext cx="58680" cy="244080"/>
          </a:xfrm>
          <a:custGeom>
            <a:avLst/>
            <a:gdLst/>
            <a:ahLst/>
            <a:rect l="0" t="0" r="r" b="b"/>
            <a:pathLst>
              <a:path w="163" h="678">
                <a:moveTo>
                  <a:pt x="0" y="339"/>
                </a:moveTo>
                <a:cubicBezTo>
                  <a:pt x="0" y="307"/>
                  <a:pt x="2" y="278"/>
                  <a:pt x="7" y="250"/>
                </a:cubicBezTo>
                <a:cubicBezTo>
                  <a:pt x="11" y="222"/>
                  <a:pt x="16" y="198"/>
                  <a:pt x="22" y="178"/>
                </a:cubicBezTo>
                <a:cubicBezTo>
                  <a:pt x="28" y="157"/>
                  <a:pt x="37" y="137"/>
                  <a:pt x="47" y="118"/>
                </a:cubicBezTo>
                <a:cubicBezTo>
                  <a:pt x="58" y="99"/>
                  <a:pt x="67" y="84"/>
                  <a:pt x="73" y="73"/>
                </a:cubicBezTo>
                <a:cubicBezTo>
                  <a:pt x="79" y="62"/>
                  <a:pt x="89" y="50"/>
                  <a:pt x="101" y="38"/>
                </a:cubicBezTo>
                <a:cubicBezTo>
                  <a:pt x="115" y="25"/>
                  <a:pt x="123" y="17"/>
                  <a:pt x="125" y="15"/>
                </a:cubicBezTo>
                <a:cubicBezTo>
                  <a:pt x="127" y="12"/>
                  <a:pt x="133" y="7"/>
                  <a:pt x="142" y="0"/>
                </a:cubicBezTo>
                <a:lnTo>
                  <a:pt x="151" y="0"/>
                </a:lnTo>
                <a:lnTo>
                  <a:pt x="153" y="0"/>
                </a:lnTo>
                <a:cubicBezTo>
                  <a:pt x="160" y="0"/>
                  <a:pt x="163" y="2"/>
                  <a:pt x="163" y="7"/>
                </a:cubicBezTo>
                <a:cubicBezTo>
                  <a:pt x="163" y="8"/>
                  <a:pt x="159" y="13"/>
                  <a:pt x="151" y="21"/>
                </a:cubicBezTo>
                <a:cubicBezTo>
                  <a:pt x="144" y="29"/>
                  <a:pt x="134" y="41"/>
                  <a:pt x="123" y="57"/>
                </a:cubicBezTo>
                <a:cubicBezTo>
                  <a:pt x="113" y="72"/>
                  <a:pt x="101" y="92"/>
                  <a:pt x="89" y="115"/>
                </a:cubicBezTo>
                <a:cubicBezTo>
                  <a:pt x="78" y="138"/>
                  <a:pt x="69" y="169"/>
                  <a:pt x="61" y="208"/>
                </a:cubicBezTo>
                <a:cubicBezTo>
                  <a:pt x="53" y="247"/>
                  <a:pt x="49" y="291"/>
                  <a:pt x="49" y="339"/>
                </a:cubicBezTo>
                <a:cubicBezTo>
                  <a:pt x="49" y="386"/>
                  <a:pt x="53" y="430"/>
                  <a:pt x="61" y="468"/>
                </a:cubicBezTo>
                <a:cubicBezTo>
                  <a:pt x="69" y="508"/>
                  <a:pt x="78" y="540"/>
                  <a:pt x="89" y="563"/>
                </a:cubicBezTo>
                <a:cubicBezTo>
                  <a:pt x="99" y="587"/>
                  <a:pt x="112" y="607"/>
                  <a:pt x="123" y="622"/>
                </a:cubicBezTo>
                <a:cubicBezTo>
                  <a:pt x="134" y="637"/>
                  <a:pt x="144" y="648"/>
                  <a:pt x="151" y="657"/>
                </a:cubicBezTo>
                <a:cubicBezTo>
                  <a:pt x="159" y="666"/>
                  <a:pt x="163" y="671"/>
                  <a:pt x="163" y="672"/>
                </a:cubicBezTo>
                <a:cubicBezTo>
                  <a:pt x="163" y="676"/>
                  <a:pt x="159" y="678"/>
                  <a:pt x="153" y="678"/>
                </a:cubicBezTo>
                <a:lnTo>
                  <a:pt x="151" y="678"/>
                </a:lnTo>
                <a:lnTo>
                  <a:pt x="142" y="678"/>
                </a:lnTo>
                <a:lnTo>
                  <a:pt x="123" y="662"/>
                </a:lnTo>
                <a:cubicBezTo>
                  <a:pt x="79" y="623"/>
                  <a:pt x="49" y="575"/>
                  <a:pt x="29" y="518"/>
                </a:cubicBezTo>
                <a:cubicBezTo>
                  <a:pt x="10" y="460"/>
                  <a:pt x="0" y="400"/>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5" name=""/>
          <p:cNvSpPr/>
          <p:nvPr/>
        </p:nvSpPr>
        <p:spPr>
          <a:xfrm>
            <a:off x="1866240" y="1236240"/>
            <a:ext cx="137880" cy="108720"/>
          </a:xfrm>
          <a:custGeom>
            <a:avLst/>
            <a:gdLst/>
            <a:ahLst/>
            <a:rect l="0" t="0" r="r" b="b"/>
            <a:pathLst>
              <a:path w="383" h="302">
                <a:moveTo>
                  <a:pt x="139" y="302"/>
                </a:moveTo>
                <a:cubicBezTo>
                  <a:pt x="132" y="300"/>
                  <a:pt x="108" y="300"/>
                  <a:pt x="67" y="300"/>
                </a:cubicBezTo>
                <a:cubicBezTo>
                  <a:pt x="31" y="300"/>
                  <a:pt x="10" y="300"/>
                  <a:pt x="4" y="302"/>
                </a:cubicBezTo>
                <a:lnTo>
                  <a:pt x="0" y="302"/>
                </a:lnTo>
                <a:lnTo>
                  <a:pt x="0" y="260"/>
                </a:lnTo>
                <a:lnTo>
                  <a:pt x="65" y="260"/>
                </a:lnTo>
                <a:lnTo>
                  <a:pt x="151" y="158"/>
                </a:lnTo>
                <a:lnTo>
                  <a:pt x="59" y="43"/>
                </a:lnTo>
                <a:lnTo>
                  <a:pt x="3" y="43"/>
                </a:lnTo>
                <a:lnTo>
                  <a:pt x="3" y="0"/>
                </a:lnTo>
                <a:lnTo>
                  <a:pt x="9" y="0"/>
                </a:lnTo>
                <a:cubicBezTo>
                  <a:pt x="15" y="2"/>
                  <a:pt x="40" y="2"/>
                  <a:pt x="82" y="2"/>
                </a:cubicBezTo>
                <a:cubicBezTo>
                  <a:pt x="129" y="2"/>
                  <a:pt x="157" y="2"/>
                  <a:pt x="165" y="0"/>
                </a:cubicBezTo>
                <a:lnTo>
                  <a:pt x="171" y="0"/>
                </a:lnTo>
                <a:lnTo>
                  <a:pt x="171" y="43"/>
                </a:lnTo>
                <a:lnTo>
                  <a:pt x="152" y="43"/>
                </a:lnTo>
                <a:lnTo>
                  <a:pt x="176" y="72"/>
                </a:lnTo>
                <a:cubicBezTo>
                  <a:pt x="191" y="91"/>
                  <a:pt x="199" y="101"/>
                  <a:pt x="199" y="101"/>
                </a:cubicBezTo>
                <a:cubicBezTo>
                  <a:pt x="201" y="101"/>
                  <a:pt x="210" y="91"/>
                  <a:pt x="225" y="71"/>
                </a:cubicBezTo>
                <a:lnTo>
                  <a:pt x="249" y="43"/>
                </a:lnTo>
                <a:lnTo>
                  <a:pt x="224" y="43"/>
                </a:lnTo>
                <a:lnTo>
                  <a:pt x="224" y="0"/>
                </a:lnTo>
                <a:lnTo>
                  <a:pt x="229" y="0"/>
                </a:lnTo>
                <a:cubicBezTo>
                  <a:pt x="236" y="2"/>
                  <a:pt x="260" y="2"/>
                  <a:pt x="301" y="2"/>
                </a:cubicBezTo>
                <a:cubicBezTo>
                  <a:pt x="337" y="2"/>
                  <a:pt x="359" y="2"/>
                  <a:pt x="365" y="0"/>
                </a:cubicBezTo>
                <a:lnTo>
                  <a:pt x="369" y="0"/>
                </a:lnTo>
                <a:lnTo>
                  <a:pt x="369" y="43"/>
                </a:lnTo>
                <a:lnTo>
                  <a:pt x="304" y="43"/>
                </a:lnTo>
                <a:lnTo>
                  <a:pt x="226" y="135"/>
                </a:lnTo>
                <a:lnTo>
                  <a:pt x="326" y="259"/>
                </a:lnTo>
                <a:lnTo>
                  <a:pt x="354" y="260"/>
                </a:lnTo>
                <a:lnTo>
                  <a:pt x="383" y="260"/>
                </a:lnTo>
                <a:lnTo>
                  <a:pt x="383" y="302"/>
                </a:lnTo>
                <a:lnTo>
                  <a:pt x="377" y="302"/>
                </a:lnTo>
                <a:cubicBezTo>
                  <a:pt x="371" y="300"/>
                  <a:pt x="345" y="300"/>
                  <a:pt x="303" y="300"/>
                </a:cubicBezTo>
                <a:cubicBezTo>
                  <a:pt x="256" y="300"/>
                  <a:pt x="228" y="300"/>
                  <a:pt x="220" y="302"/>
                </a:cubicBezTo>
                <a:lnTo>
                  <a:pt x="214" y="302"/>
                </a:lnTo>
                <a:lnTo>
                  <a:pt x="214" y="260"/>
                </a:lnTo>
                <a:lnTo>
                  <a:pt x="233" y="260"/>
                </a:lnTo>
                <a:cubicBezTo>
                  <a:pt x="233" y="259"/>
                  <a:pt x="224" y="248"/>
                  <a:pt x="206" y="226"/>
                </a:cubicBezTo>
                <a:cubicBezTo>
                  <a:pt x="188" y="204"/>
                  <a:pt x="179" y="192"/>
                  <a:pt x="178" y="191"/>
                </a:cubicBezTo>
                <a:lnTo>
                  <a:pt x="119" y="259"/>
                </a:lnTo>
                <a:lnTo>
                  <a:pt x="132" y="260"/>
                </a:lnTo>
                <a:lnTo>
                  <a:pt x="144" y="260"/>
                </a:lnTo>
                <a:lnTo>
                  <a:pt x="144"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6" name=""/>
          <p:cNvSpPr/>
          <p:nvPr/>
        </p:nvSpPr>
        <p:spPr>
          <a:xfrm>
            <a:off x="2020320" y="1273320"/>
            <a:ext cx="53640" cy="109800"/>
          </a:xfrm>
          <a:custGeom>
            <a:avLst/>
            <a:gdLst/>
            <a:ahLst/>
            <a:rect l="0" t="0" r="r" b="b"/>
            <a:pathLst>
              <a:path w="149" h="305">
                <a:moveTo>
                  <a:pt x="3" y="115"/>
                </a:moveTo>
                <a:cubicBezTo>
                  <a:pt x="1" y="113"/>
                  <a:pt x="0" y="111"/>
                  <a:pt x="0" y="110"/>
                </a:cubicBezTo>
                <a:cubicBezTo>
                  <a:pt x="0" y="109"/>
                  <a:pt x="0" y="106"/>
                  <a:pt x="1" y="103"/>
                </a:cubicBezTo>
                <a:cubicBezTo>
                  <a:pt x="2" y="99"/>
                  <a:pt x="3" y="97"/>
                  <a:pt x="3" y="96"/>
                </a:cubicBezTo>
                <a:cubicBezTo>
                  <a:pt x="4" y="94"/>
                  <a:pt x="5" y="94"/>
                  <a:pt x="8" y="94"/>
                </a:cubicBezTo>
                <a:cubicBezTo>
                  <a:pt x="10" y="94"/>
                  <a:pt x="18" y="93"/>
                  <a:pt x="32" y="93"/>
                </a:cubicBezTo>
                <a:lnTo>
                  <a:pt x="57" y="93"/>
                </a:lnTo>
                <a:lnTo>
                  <a:pt x="66" y="55"/>
                </a:lnTo>
                <a:cubicBezTo>
                  <a:pt x="67" y="51"/>
                  <a:pt x="69" y="47"/>
                  <a:pt x="70" y="41"/>
                </a:cubicBezTo>
                <a:cubicBezTo>
                  <a:pt x="71" y="35"/>
                  <a:pt x="72" y="31"/>
                  <a:pt x="73" y="28"/>
                </a:cubicBezTo>
                <a:cubicBezTo>
                  <a:pt x="74" y="26"/>
                  <a:pt x="75" y="23"/>
                  <a:pt x="76" y="19"/>
                </a:cubicBezTo>
                <a:cubicBezTo>
                  <a:pt x="77" y="15"/>
                  <a:pt x="78" y="12"/>
                  <a:pt x="80" y="11"/>
                </a:cubicBezTo>
                <a:cubicBezTo>
                  <a:pt x="81" y="9"/>
                  <a:pt x="83" y="7"/>
                  <a:pt x="85" y="5"/>
                </a:cubicBezTo>
                <a:cubicBezTo>
                  <a:pt x="87" y="3"/>
                  <a:pt x="89" y="1"/>
                  <a:pt x="92" y="1"/>
                </a:cubicBezTo>
                <a:cubicBezTo>
                  <a:pt x="95" y="0"/>
                  <a:pt x="98" y="0"/>
                  <a:pt x="101" y="0"/>
                </a:cubicBezTo>
                <a:cubicBezTo>
                  <a:pt x="107" y="0"/>
                  <a:pt x="111" y="2"/>
                  <a:pt x="113" y="5"/>
                </a:cubicBezTo>
                <a:cubicBezTo>
                  <a:pt x="115" y="8"/>
                  <a:pt x="116" y="11"/>
                  <a:pt x="116" y="14"/>
                </a:cubicBezTo>
                <a:cubicBezTo>
                  <a:pt x="116" y="16"/>
                  <a:pt x="115" y="24"/>
                  <a:pt x="112" y="37"/>
                </a:cubicBezTo>
                <a:cubicBezTo>
                  <a:pt x="109" y="49"/>
                  <a:pt x="106" y="62"/>
                  <a:pt x="102" y="74"/>
                </a:cubicBezTo>
                <a:lnTo>
                  <a:pt x="98" y="92"/>
                </a:lnTo>
                <a:cubicBezTo>
                  <a:pt x="98" y="93"/>
                  <a:pt x="106" y="93"/>
                  <a:pt x="121" y="93"/>
                </a:cubicBezTo>
                <a:lnTo>
                  <a:pt x="146" y="93"/>
                </a:lnTo>
                <a:cubicBezTo>
                  <a:pt x="148" y="95"/>
                  <a:pt x="149" y="97"/>
                  <a:pt x="149" y="98"/>
                </a:cubicBezTo>
                <a:cubicBezTo>
                  <a:pt x="149" y="105"/>
                  <a:pt x="147" y="111"/>
                  <a:pt x="143" y="115"/>
                </a:cubicBezTo>
                <a:lnTo>
                  <a:pt x="92" y="115"/>
                </a:lnTo>
                <a:lnTo>
                  <a:pt x="74" y="184"/>
                </a:lnTo>
                <a:cubicBezTo>
                  <a:pt x="61" y="235"/>
                  <a:pt x="55" y="264"/>
                  <a:pt x="55" y="268"/>
                </a:cubicBezTo>
                <a:cubicBezTo>
                  <a:pt x="55" y="281"/>
                  <a:pt x="59" y="288"/>
                  <a:pt x="68" y="288"/>
                </a:cubicBezTo>
                <a:cubicBezTo>
                  <a:pt x="79" y="288"/>
                  <a:pt x="91" y="282"/>
                  <a:pt x="101" y="271"/>
                </a:cubicBezTo>
                <a:cubicBezTo>
                  <a:pt x="112" y="260"/>
                  <a:pt x="120" y="246"/>
                  <a:pt x="127" y="230"/>
                </a:cubicBezTo>
                <a:cubicBezTo>
                  <a:pt x="127" y="228"/>
                  <a:pt x="128" y="227"/>
                  <a:pt x="129" y="227"/>
                </a:cubicBezTo>
                <a:cubicBezTo>
                  <a:pt x="130" y="227"/>
                  <a:pt x="132" y="226"/>
                  <a:pt x="136" y="226"/>
                </a:cubicBezTo>
                <a:lnTo>
                  <a:pt x="138" y="226"/>
                </a:lnTo>
                <a:cubicBezTo>
                  <a:pt x="143" y="226"/>
                  <a:pt x="145" y="227"/>
                  <a:pt x="145" y="230"/>
                </a:cubicBezTo>
                <a:cubicBezTo>
                  <a:pt x="145" y="231"/>
                  <a:pt x="145" y="233"/>
                  <a:pt x="144" y="236"/>
                </a:cubicBezTo>
                <a:cubicBezTo>
                  <a:pt x="142" y="241"/>
                  <a:pt x="139" y="247"/>
                  <a:pt x="135" y="254"/>
                </a:cubicBezTo>
                <a:cubicBezTo>
                  <a:pt x="131" y="261"/>
                  <a:pt x="126" y="269"/>
                  <a:pt x="119" y="277"/>
                </a:cubicBezTo>
                <a:cubicBezTo>
                  <a:pt x="112" y="285"/>
                  <a:pt x="104" y="292"/>
                  <a:pt x="95" y="297"/>
                </a:cubicBezTo>
                <a:cubicBezTo>
                  <a:pt x="84" y="303"/>
                  <a:pt x="74" y="305"/>
                  <a:pt x="65" y="305"/>
                </a:cubicBezTo>
                <a:cubicBezTo>
                  <a:pt x="55" y="305"/>
                  <a:pt x="46" y="303"/>
                  <a:pt x="37" y="298"/>
                </a:cubicBezTo>
                <a:cubicBezTo>
                  <a:pt x="29" y="293"/>
                  <a:pt x="22" y="285"/>
                  <a:pt x="19" y="273"/>
                </a:cubicBezTo>
                <a:cubicBezTo>
                  <a:pt x="18" y="271"/>
                  <a:pt x="18" y="266"/>
                  <a:pt x="18" y="259"/>
                </a:cubicBezTo>
                <a:lnTo>
                  <a:pt x="18" y="251"/>
                </a:lnTo>
                <a:lnTo>
                  <a:pt x="34" y="184"/>
                </a:lnTo>
                <a:cubicBezTo>
                  <a:pt x="46" y="139"/>
                  <a:pt x="51" y="116"/>
                  <a:pt x="52" y="116"/>
                </a:cubicBezTo>
                <a:cubicBezTo>
                  <a:pt x="52" y="115"/>
                  <a:pt x="43"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7" name=""/>
          <p:cNvSpPr/>
          <p:nvPr/>
        </p:nvSpPr>
        <p:spPr>
          <a:xfrm>
            <a:off x="2104560" y="1161720"/>
            <a:ext cx="58680" cy="244080"/>
          </a:xfrm>
          <a:custGeom>
            <a:avLst/>
            <a:gdLst/>
            <a:ahLst/>
            <a:rect l="0" t="0" r="r" b="b"/>
            <a:pathLst>
              <a:path w="163" h="678">
                <a:moveTo>
                  <a:pt x="3" y="1"/>
                </a:moveTo>
                <a:lnTo>
                  <a:pt x="6" y="0"/>
                </a:lnTo>
                <a:cubicBezTo>
                  <a:pt x="8" y="0"/>
                  <a:pt x="11" y="0"/>
                  <a:pt x="13" y="0"/>
                </a:cubicBezTo>
                <a:lnTo>
                  <a:pt x="21" y="0"/>
                </a:lnTo>
                <a:lnTo>
                  <a:pt x="41" y="17"/>
                </a:lnTo>
                <a:cubicBezTo>
                  <a:pt x="83" y="55"/>
                  <a:pt x="114" y="103"/>
                  <a:pt x="134" y="160"/>
                </a:cubicBezTo>
                <a:cubicBezTo>
                  <a:pt x="153" y="217"/>
                  <a:pt x="163" y="277"/>
                  <a:pt x="163" y="339"/>
                </a:cubicBezTo>
                <a:cubicBezTo>
                  <a:pt x="163" y="369"/>
                  <a:pt x="160" y="399"/>
                  <a:pt x="156" y="427"/>
                </a:cubicBezTo>
                <a:cubicBezTo>
                  <a:pt x="151" y="456"/>
                  <a:pt x="146" y="480"/>
                  <a:pt x="140" y="501"/>
                </a:cubicBezTo>
                <a:cubicBezTo>
                  <a:pt x="135" y="520"/>
                  <a:pt x="126" y="540"/>
                  <a:pt x="115" y="560"/>
                </a:cubicBezTo>
                <a:cubicBezTo>
                  <a:pt x="105" y="580"/>
                  <a:pt x="96" y="595"/>
                  <a:pt x="90" y="605"/>
                </a:cubicBezTo>
                <a:cubicBezTo>
                  <a:pt x="83" y="616"/>
                  <a:pt x="74" y="627"/>
                  <a:pt x="62" y="640"/>
                </a:cubicBezTo>
                <a:cubicBezTo>
                  <a:pt x="50" y="653"/>
                  <a:pt x="43" y="660"/>
                  <a:pt x="40" y="662"/>
                </a:cubicBezTo>
                <a:cubicBezTo>
                  <a:pt x="38" y="664"/>
                  <a:pt x="33" y="669"/>
                  <a:pt x="24" y="675"/>
                </a:cubicBezTo>
                <a:cubicBezTo>
                  <a:pt x="22" y="676"/>
                  <a:pt x="22" y="677"/>
                  <a:pt x="21" y="678"/>
                </a:cubicBezTo>
                <a:lnTo>
                  <a:pt x="13" y="678"/>
                </a:lnTo>
                <a:cubicBezTo>
                  <a:pt x="9" y="678"/>
                  <a:pt x="7" y="678"/>
                  <a:pt x="6" y="678"/>
                </a:cubicBezTo>
                <a:cubicBezTo>
                  <a:pt x="4" y="678"/>
                  <a:pt x="3" y="677"/>
                  <a:pt x="2" y="676"/>
                </a:cubicBezTo>
                <a:cubicBezTo>
                  <a:pt x="1" y="674"/>
                  <a:pt x="1" y="672"/>
                  <a:pt x="0" y="670"/>
                </a:cubicBezTo>
                <a:cubicBezTo>
                  <a:pt x="1" y="669"/>
                  <a:pt x="3" y="666"/>
                  <a:pt x="8" y="661"/>
                </a:cubicBezTo>
                <a:cubicBezTo>
                  <a:pt x="78" y="588"/>
                  <a:pt x="113" y="480"/>
                  <a:pt x="113" y="339"/>
                </a:cubicBezTo>
                <a:cubicBezTo>
                  <a:pt x="113" y="197"/>
                  <a:pt x="78" y="90"/>
                  <a:pt x="8" y="17"/>
                </a:cubicBezTo>
                <a:cubicBezTo>
                  <a:pt x="3" y="12"/>
                  <a:pt x="1" y="9"/>
                  <a:pt x="0" y="9"/>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88" name=""/>
          <p:cNvSpPr txBox="1"/>
          <p:nvPr/>
        </p:nvSpPr>
        <p:spPr>
          <a:xfrm>
            <a:off x="380880" y="1163880"/>
            <a:ext cx="11894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目標： 尤度 </a:t>
            </a:r>
            <a:endParaRPr b="0" lang="en-US" sz="1560" strike="noStrike" u="none">
              <a:solidFill>
                <a:srgbClr val="000000"/>
              </a:solidFill>
              <a:effectLst/>
              <a:uFillTx/>
              <a:latin typeface="Times New Roman"/>
            </a:endParaRPr>
          </a:p>
        </p:txBody>
      </p:sp>
      <p:sp>
        <p:nvSpPr>
          <p:cNvPr id="389" name=""/>
          <p:cNvSpPr txBox="1"/>
          <p:nvPr/>
        </p:nvSpPr>
        <p:spPr>
          <a:xfrm>
            <a:off x="2186640" y="1163880"/>
            <a:ext cx="168480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を最大化したい。</a:t>
            </a:r>
            <a:endParaRPr b="0" lang="en-US" sz="1560" strike="noStrike" u="none">
              <a:solidFill>
                <a:srgbClr val="000000"/>
              </a:solidFill>
              <a:effectLst/>
              <a:uFillTx/>
              <a:latin typeface="Times New Roman"/>
            </a:endParaRPr>
          </a:p>
        </p:txBody>
      </p:sp>
      <p:sp>
        <p:nvSpPr>
          <p:cNvPr id="390" name=""/>
          <p:cNvSpPr/>
          <p:nvPr/>
        </p:nvSpPr>
        <p:spPr>
          <a:xfrm>
            <a:off x="1760400" y="1514160"/>
            <a:ext cx="104400" cy="155160"/>
          </a:xfrm>
          <a:custGeom>
            <a:avLst/>
            <a:gdLst/>
            <a:ahLst/>
            <a:rect l="0" t="0" r="r" b="b"/>
            <a:pathLst>
              <a:path w="290" h="431">
                <a:moveTo>
                  <a:pt x="0" y="193"/>
                </a:moveTo>
                <a:cubicBezTo>
                  <a:pt x="0" y="148"/>
                  <a:pt x="17" y="104"/>
                  <a:pt x="51" y="63"/>
                </a:cubicBezTo>
                <a:cubicBezTo>
                  <a:pt x="86" y="22"/>
                  <a:pt x="124" y="2"/>
                  <a:pt x="168" y="1"/>
                </a:cubicBezTo>
                <a:cubicBezTo>
                  <a:pt x="195" y="1"/>
                  <a:pt x="216" y="13"/>
                  <a:pt x="230" y="36"/>
                </a:cubicBezTo>
                <a:cubicBezTo>
                  <a:pt x="231" y="36"/>
                  <a:pt x="232" y="34"/>
                  <a:pt x="234" y="32"/>
                </a:cubicBezTo>
                <a:cubicBezTo>
                  <a:pt x="235" y="30"/>
                  <a:pt x="238" y="27"/>
                  <a:pt x="241" y="25"/>
                </a:cubicBezTo>
                <a:cubicBezTo>
                  <a:pt x="244" y="22"/>
                  <a:pt x="248" y="19"/>
                  <a:pt x="252" y="17"/>
                </a:cubicBezTo>
                <a:cubicBezTo>
                  <a:pt x="267" y="6"/>
                  <a:pt x="278" y="0"/>
                  <a:pt x="283" y="0"/>
                </a:cubicBezTo>
                <a:cubicBezTo>
                  <a:pt x="285" y="0"/>
                  <a:pt x="286" y="1"/>
                  <a:pt x="288" y="2"/>
                </a:cubicBezTo>
                <a:cubicBezTo>
                  <a:pt x="289" y="4"/>
                  <a:pt x="290" y="5"/>
                  <a:pt x="290" y="6"/>
                </a:cubicBezTo>
                <a:cubicBezTo>
                  <a:pt x="290" y="10"/>
                  <a:pt x="274" y="74"/>
                  <a:pt x="243" y="198"/>
                </a:cubicBezTo>
                <a:cubicBezTo>
                  <a:pt x="211" y="327"/>
                  <a:pt x="195" y="392"/>
                  <a:pt x="195" y="394"/>
                </a:cubicBezTo>
                <a:cubicBezTo>
                  <a:pt x="195" y="398"/>
                  <a:pt x="205" y="400"/>
                  <a:pt x="226" y="400"/>
                </a:cubicBezTo>
                <a:lnTo>
                  <a:pt x="242" y="400"/>
                </a:lnTo>
                <a:cubicBezTo>
                  <a:pt x="245" y="404"/>
                  <a:pt x="246" y="406"/>
                  <a:pt x="246" y="406"/>
                </a:cubicBezTo>
                <a:cubicBezTo>
                  <a:pt x="246" y="407"/>
                  <a:pt x="246" y="411"/>
                  <a:pt x="244" y="418"/>
                </a:cubicBezTo>
                <a:cubicBezTo>
                  <a:pt x="243" y="424"/>
                  <a:pt x="240" y="429"/>
                  <a:pt x="238" y="431"/>
                </a:cubicBezTo>
                <a:lnTo>
                  <a:pt x="229" y="431"/>
                </a:lnTo>
                <a:cubicBezTo>
                  <a:pt x="215" y="430"/>
                  <a:pt x="191" y="430"/>
                  <a:pt x="156" y="430"/>
                </a:cubicBezTo>
                <a:cubicBezTo>
                  <a:pt x="142" y="430"/>
                  <a:pt x="131" y="430"/>
                  <a:pt x="120" y="430"/>
                </a:cubicBezTo>
                <a:cubicBezTo>
                  <a:pt x="110" y="430"/>
                  <a:pt x="102" y="430"/>
                  <a:pt x="95" y="430"/>
                </a:cubicBezTo>
                <a:cubicBezTo>
                  <a:pt x="89" y="430"/>
                  <a:pt x="85" y="430"/>
                  <a:pt x="84" y="431"/>
                </a:cubicBezTo>
                <a:cubicBezTo>
                  <a:pt x="78" y="431"/>
                  <a:pt x="74" y="429"/>
                  <a:pt x="74" y="425"/>
                </a:cubicBezTo>
                <a:cubicBezTo>
                  <a:pt x="74" y="424"/>
                  <a:pt x="75" y="420"/>
                  <a:pt x="76" y="415"/>
                </a:cubicBezTo>
                <a:cubicBezTo>
                  <a:pt x="78" y="408"/>
                  <a:pt x="79" y="404"/>
                  <a:pt x="81" y="402"/>
                </a:cubicBezTo>
                <a:cubicBezTo>
                  <a:pt x="82" y="401"/>
                  <a:pt x="86" y="400"/>
                  <a:pt x="94" y="400"/>
                </a:cubicBezTo>
                <a:cubicBezTo>
                  <a:pt x="116" y="400"/>
                  <a:pt x="129" y="399"/>
                  <a:pt x="133" y="395"/>
                </a:cubicBezTo>
                <a:cubicBezTo>
                  <a:pt x="137" y="393"/>
                  <a:pt x="143" y="373"/>
                  <a:pt x="153" y="336"/>
                </a:cubicBezTo>
                <a:cubicBezTo>
                  <a:pt x="162" y="298"/>
                  <a:pt x="167" y="278"/>
                  <a:pt x="167" y="278"/>
                </a:cubicBezTo>
                <a:cubicBezTo>
                  <a:pt x="167" y="277"/>
                  <a:pt x="166" y="278"/>
                  <a:pt x="163" y="280"/>
                </a:cubicBezTo>
                <a:cubicBezTo>
                  <a:pt x="140" y="297"/>
                  <a:pt x="118" y="307"/>
                  <a:pt x="94" y="307"/>
                </a:cubicBezTo>
                <a:cubicBezTo>
                  <a:pt x="69" y="307"/>
                  <a:pt x="47" y="297"/>
                  <a:pt x="29" y="279"/>
                </a:cubicBezTo>
                <a:cubicBezTo>
                  <a:pt x="10" y="261"/>
                  <a:pt x="0" y="232"/>
                  <a:pt x="0" y="193"/>
                </a:cubicBezTo>
                <a:moveTo>
                  <a:pt x="217" y="79"/>
                </a:moveTo>
                <a:cubicBezTo>
                  <a:pt x="206" y="43"/>
                  <a:pt x="189" y="25"/>
                  <a:pt x="166" y="25"/>
                </a:cubicBezTo>
                <a:cubicBezTo>
                  <a:pt x="149" y="25"/>
                  <a:pt x="134" y="32"/>
                  <a:pt x="120" y="46"/>
                </a:cubicBezTo>
                <a:cubicBezTo>
                  <a:pt x="105" y="60"/>
                  <a:pt x="94" y="79"/>
                  <a:pt x="86" y="101"/>
                </a:cubicBezTo>
                <a:cubicBezTo>
                  <a:pt x="73" y="137"/>
                  <a:pt x="64" y="174"/>
                  <a:pt x="58" y="212"/>
                </a:cubicBezTo>
                <a:cubicBezTo>
                  <a:pt x="58" y="213"/>
                  <a:pt x="58" y="216"/>
                  <a:pt x="58" y="219"/>
                </a:cubicBezTo>
                <a:cubicBezTo>
                  <a:pt x="58" y="223"/>
                  <a:pt x="58" y="226"/>
                  <a:pt x="58" y="228"/>
                </a:cubicBezTo>
                <a:cubicBezTo>
                  <a:pt x="58" y="248"/>
                  <a:pt x="62" y="262"/>
                  <a:pt x="70" y="269"/>
                </a:cubicBezTo>
                <a:cubicBezTo>
                  <a:pt x="78" y="277"/>
                  <a:pt x="88" y="281"/>
                  <a:pt x="99" y="282"/>
                </a:cubicBezTo>
                <a:cubicBezTo>
                  <a:pt x="123" y="282"/>
                  <a:pt x="148" y="265"/>
                  <a:pt x="175" y="233"/>
                </a:cubicBezTo>
                <a:lnTo>
                  <a:pt x="180" y="225"/>
                </a:lnTo>
                <a:lnTo>
                  <a:pt x="217"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91" name=""/>
          <p:cNvSpPr txBox="1"/>
          <p:nvPr/>
        </p:nvSpPr>
        <p:spPr>
          <a:xfrm>
            <a:off x="380880" y="1440000"/>
            <a:ext cx="1387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真の逆過程 </a:t>
            </a:r>
            <a:endParaRPr b="0" lang="en-US" sz="1560" strike="noStrike" u="none">
              <a:solidFill>
                <a:srgbClr val="000000"/>
              </a:solidFill>
              <a:effectLst/>
              <a:uFillTx/>
              <a:latin typeface="Times New Roman"/>
            </a:endParaRPr>
          </a:p>
        </p:txBody>
      </p:sp>
      <p:sp>
        <p:nvSpPr>
          <p:cNvPr id="392" name=""/>
          <p:cNvSpPr/>
          <p:nvPr/>
        </p:nvSpPr>
        <p:spPr>
          <a:xfrm>
            <a:off x="3533760" y="1514160"/>
            <a:ext cx="130680" cy="155160"/>
          </a:xfrm>
          <a:custGeom>
            <a:avLst/>
            <a:gdLst/>
            <a:ahLst/>
            <a:rect l="0" t="0" r="r" b="b"/>
            <a:pathLst>
              <a:path w="363" h="431">
                <a:moveTo>
                  <a:pt x="42" y="105"/>
                </a:moveTo>
                <a:cubicBezTo>
                  <a:pt x="42" y="104"/>
                  <a:pt x="43" y="102"/>
                  <a:pt x="43" y="100"/>
                </a:cubicBezTo>
                <a:cubicBezTo>
                  <a:pt x="43" y="97"/>
                  <a:pt x="45" y="93"/>
                  <a:pt x="46" y="85"/>
                </a:cubicBezTo>
                <a:cubicBezTo>
                  <a:pt x="48" y="77"/>
                  <a:pt x="50" y="70"/>
                  <a:pt x="53" y="64"/>
                </a:cubicBezTo>
                <a:cubicBezTo>
                  <a:pt x="56" y="58"/>
                  <a:pt x="59" y="50"/>
                  <a:pt x="63" y="42"/>
                </a:cubicBezTo>
                <a:cubicBezTo>
                  <a:pt x="67" y="33"/>
                  <a:pt x="72" y="26"/>
                  <a:pt x="77" y="21"/>
                </a:cubicBezTo>
                <a:cubicBezTo>
                  <a:pt x="82" y="16"/>
                  <a:pt x="88" y="11"/>
                  <a:pt x="94" y="6"/>
                </a:cubicBezTo>
                <a:cubicBezTo>
                  <a:pt x="101" y="2"/>
                  <a:pt x="109" y="-1"/>
                  <a:pt x="117" y="0"/>
                </a:cubicBezTo>
                <a:cubicBezTo>
                  <a:pt x="151" y="0"/>
                  <a:pt x="173" y="15"/>
                  <a:pt x="183" y="44"/>
                </a:cubicBezTo>
                <a:lnTo>
                  <a:pt x="189" y="38"/>
                </a:lnTo>
                <a:cubicBezTo>
                  <a:pt x="217" y="13"/>
                  <a:pt x="244" y="0"/>
                  <a:pt x="269" y="0"/>
                </a:cubicBezTo>
                <a:cubicBezTo>
                  <a:pt x="298" y="0"/>
                  <a:pt x="321" y="11"/>
                  <a:pt x="338" y="32"/>
                </a:cubicBezTo>
                <a:cubicBezTo>
                  <a:pt x="355" y="53"/>
                  <a:pt x="363" y="79"/>
                  <a:pt x="363" y="109"/>
                </a:cubicBezTo>
                <a:cubicBezTo>
                  <a:pt x="363" y="158"/>
                  <a:pt x="346" y="203"/>
                  <a:pt x="312" y="244"/>
                </a:cubicBezTo>
                <a:cubicBezTo>
                  <a:pt x="277" y="285"/>
                  <a:pt x="239" y="305"/>
                  <a:pt x="195" y="306"/>
                </a:cubicBezTo>
                <a:cubicBezTo>
                  <a:pt x="186" y="306"/>
                  <a:pt x="177" y="305"/>
                  <a:pt x="169" y="302"/>
                </a:cubicBezTo>
                <a:cubicBezTo>
                  <a:pt x="164" y="300"/>
                  <a:pt x="159" y="296"/>
                  <a:pt x="154" y="292"/>
                </a:cubicBezTo>
                <a:cubicBezTo>
                  <a:pt x="148" y="287"/>
                  <a:pt x="144" y="283"/>
                  <a:pt x="141" y="280"/>
                </a:cubicBezTo>
                <a:lnTo>
                  <a:pt x="135" y="275"/>
                </a:lnTo>
                <a:cubicBezTo>
                  <a:pt x="134" y="275"/>
                  <a:pt x="130" y="295"/>
                  <a:pt x="120" y="335"/>
                </a:cubicBezTo>
                <a:cubicBezTo>
                  <a:pt x="111" y="373"/>
                  <a:pt x="106" y="393"/>
                  <a:pt x="106" y="393"/>
                </a:cubicBezTo>
                <a:cubicBezTo>
                  <a:pt x="106" y="396"/>
                  <a:pt x="108" y="398"/>
                  <a:pt x="111" y="398"/>
                </a:cubicBezTo>
                <a:cubicBezTo>
                  <a:pt x="115" y="399"/>
                  <a:pt x="123" y="399"/>
                  <a:pt x="136" y="400"/>
                </a:cubicBezTo>
                <a:lnTo>
                  <a:pt x="154" y="400"/>
                </a:lnTo>
                <a:cubicBezTo>
                  <a:pt x="157" y="403"/>
                  <a:pt x="158" y="405"/>
                  <a:pt x="158" y="406"/>
                </a:cubicBezTo>
                <a:cubicBezTo>
                  <a:pt x="158" y="407"/>
                  <a:pt x="158" y="411"/>
                  <a:pt x="156" y="418"/>
                </a:cubicBezTo>
                <a:cubicBezTo>
                  <a:pt x="155" y="424"/>
                  <a:pt x="154" y="427"/>
                  <a:pt x="152" y="429"/>
                </a:cubicBezTo>
                <a:cubicBezTo>
                  <a:pt x="151" y="430"/>
                  <a:pt x="148" y="431"/>
                  <a:pt x="143" y="431"/>
                </a:cubicBezTo>
                <a:cubicBezTo>
                  <a:pt x="142" y="431"/>
                  <a:pt x="139" y="431"/>
                  <a:pt x="135" y="431"/>
                </a:cubicBezTo>
                <a:cubicBezTo>
                  <a:pt x="131" y="431"/>
                  <a:pt x="123" y="431"/>
                  <a:pt x="112" y="431"/>
                </a:cubicBezTo>
                <a:cubicBezTo>
                  <a:pt x="101" y="430"/>
                  <a:pt x="87" y="430"/>
                  <a:pt x="70" y="430"/>
                </a:cubicBezTo>
                <a:cubicBezTo>
                  <a:pt x="39" y="430"/>
                  <a:pt x="18" y="430"/>
                  <a:pt x="10" y="431"/>
                </a:cubicBezTo>
                <a:lnTo>
                  <a:pt x="4" y="431"/>
                </a:lnTo>
                <a:cubicBezTo>
                  <a:pt x="1" y="428"/>
                  <a:pt x="0" y="426"/>
                  <a:pt x="0" y="424"/>
                </a:cubicBezTo>
                <a:cubicBezTo>
                  <a:pt x="1" y="412"/>
                  <a:pt x="4" y="404"/>
                  <a:pt x="9" y="400"/>
                </a:cubicBezTo>
                <a:lnTo>
                  <a:pt x="22" y="400"/>
                </a:lnTo>
                <a:cubicBezTo>
                  <a:pt x="37" y="400"/>
                  <a:pt x="46" y="397"/>
                  <a:pt x="48" y="392"/>
                </a:cubicBezTo>
                <a:cubicBezTo>
                  <a:pt x="50" y="389"/>
                  <a:pt x="64" y="336"/>
                  <a:pt x="90" y="230"/>
                </a:cubicBezTo>
                <a:cubicBezTo>
                  <a:pt x="116" y="125"/>
                  <a:pt x="130" y="69"/>
                  <a:pt x="131" y="63"/>
                </a:cubicBezTo>
                <a:cubicBezTo>
                  <a:pt x="131" y="60"/>
                  <a:pt x="132" y="57"/>
                  <a:pt x="132" y="53"/>
                </a:cubicBezTo>
                <a:cubicBezTo>
                  <a:pt x="132" y="35"/>
                  <a:pt x="126" y="25"/>
                  <a:pt x="115" y="25"/>
                </a:cubicBezTo>
                <a:cubicBezTo>
                  <a:pt x="105" y="25"/>
                  <a:pt x="96" y="32"/>
                  <a:pt x="90" y="44"/>
                </a:cubicBezTo>
                <a:cubicBezTo>
                  <a:pt x="83" y="57"/>
                  <a:pt x="78" y="71"/>
                  <a:pt x="74" y="86"/>
                </a:cubicBezTo>
                <a:cubicBezTo>
                  <a:pt x="71" y="100"/>
                  <a:pt x="68" y="109"/>
                  <a:pt x="66" y="110"/>
                </a:cubicBezTo>
                <a:cubicBezTo>
                  <a:pt x="65" y="111"/>
                  <a:pt x="61" y="111"/>
                  <a:pt x="55" y="111"/>
                </a:cubicBezTo>
                <a:lnTo>
                  <a:pt x="46" y="111"/>
                </a:lnTo>
                <a:cubicBezTo>
                  <a:pt x="43" y="109"/>
                  <a:pt x="42" y="107"/>
                  <a:pt x="42" y="105"/>
                </a:cubicBezTo>
                <a:moveTo>
                  <a:pt x="147" y="230"/>
                </a:moveTo>
                <a:cubicBezTo>
                  <a:pt x="157" y="264"/>
                  <a:pt x="174" y="282"/>
                  <a:pt x="197" y="282"/>
                </a:cubicBezTo>
                <a:cubicBezTo>
                  <a:pt x="211" y="282"/>
                  <a:pt x="224" y="276"/>
                  <a:pt x="237" y="266"/>
                </a:cubicBezTo>
                <a:cubicBezTo>
                  <a:pt x="249" y="256"/>
                  <a:pt x="260" y="243"/>
                  <a:pt x="268" y="227"/>
                </a:cubicBezTo>
                <a:cubicBezTo>
                  <a:pt x="276" y="212"/>
                  <a:pt x="284" y="187"/>
                  <a:pt x="292" y="154"/>
                </a:cubicBezTo>
                <a:cubicBezTo>
                  <a:pt x="300" y="120"/>
                  <a:pt x="305" y="96"/>
                  <a:pt x="305" y="79"/>
                </a:cubicBezTo>
                <a:lnTo>
                  <a:pt x="305" y="75"/>
                </a:lnTo>
                <a:cubicBezTo>
                  <a:pt x="305" y="42"/>
                  <a:pt x="291" y="25"/>
                  <a:pt x="264" y="25"/>
                </a:cubicBezTo>
                <a:cubicBezTo>
                  <a:pt x="259" y="25"/>
                  <a:pt x="254" y="26"/>
                  <a:pt x="249" y="27"/>
                </a:cubicBezTo>
                <a:cubicBezTo>
                  <a:pt x="244" y="29"/>
                  <a:pt x="239" y="31"/>
                  <a:pt x="234" y="33"/>
                </a:cubicBezTo>
                <a:cubicBezTo>
                  <a:pt x="229" y="36"/>
                  <a:pt x="225" y="39"/>
                  <a:pt x="220" y="42"/>
                </a:cubicBezTo>
                <a:cubicBezTo>
                  <a:pt x="216" y="45"/>
                  <a:pt x="213" y="49"/>
                  <a:pt x="209" y="52"/>
                </a:cubicBezTo>
                <a:cubicBezTo>
                  <a:pt x="205" y="56"/>
                  <a:pt x="202" y="59"/>
                  <a:pt x="199" y="63"/>
                </a:cubicBezTo>
                <a:cubicBezTo>
                  <a:pt x="196" y="66"/>
                  <a:pt x="193" y="69"/>
                  <a:pt x="191" y="72"/>
                </a:cubicBezTo>
                <a:cubicBezTo>
                  <a:pt x="190" y="75"/>
                  <a:pt x="188" y="77"/>
                  <a:pt x="186" y="79"/>
                </a:cubicBezTo>
                <a:lnTo>
                  <a:pt x="184" y="81"/>
                </a:lnTo>
                <a:cubicBezTo>
                  <a:pt x="184" y="82"/>
                  <a:pt x="183" y="85"/>
                  <a:pt x="182" y="91"/>
                </a:cubicBezTo>
                <a:cubicBezTo>
                  <a:pt x="181" y="97"/>
                  <a:pt x="178" y="107"/>
                  <a:pt x="174" y="121"/>
                </a:cubicBezTo>
                <a:cubicBezTo>
                  <a:pt x="171" y="135"/>
                  <a:pt x="168" y="146"/>
                  <a:pt x="165" y="156"/>
                </a:cubicBezTo>
                <a:cubicBezTo>
                  <a:pt x="153" y="204"/>
                  <a:pt x="147" y="228"/>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93" name=""/>
          <p:cNvSpPr/>
          <p:nvPr/>
        </p:nvSpPr>
        <p:spPr>
          <a:xfrm>
            <a:off x="3679560" y="1537200"/>
            <a:ext cx="73800" cy="123120"/>
          </a:xfrm>
          <a:custGeom>
            <a:avLst/>
            <a:gdLst/>
            <a:ahLst/>
            <a:rect l="0" t="0" r="r" b="b"/>
            <a:pathLst>
              <a:path w="205" h="342">
                <a:moveTo>
                  <a:pt x="0" y="241"/>
                </a:moveTo>
                <a:cubicBezTo>
                  <a:pt x="0" y="208"/>
                  <a:pt x="6" y="174"/>
                  <a:pt x="19" y="138"/>
                </a:cubicBezTo>
                <a:cubicBezTo>
                  <a:pt x="31" y="102"/>
                  <a:pt x="48" y="71"/>
                  <a:pt x="69" y="45"/>
                </a:cubicBezTo>
                <a:cubicBezTo>
                  <a:pt x="92" y="19"/>
                  <a:pt x="114" y="4"/>
                  <a:pt x="137" y="0"/>
                </a:cubicBezTo>
                <a:cubicBezTo>
                  <a:pt x="137" y="0"/>
                  <a:pt x="139" y="0"/>
                  <a:pt x="141" y="0"/>
                </a:cubicBezTo>
                <a:cubicBezTo>
                  <a:pt x="143" y="0"/>
                  <a:pt x="145" y="0"/>
                  <a:pt x="146" y="0"/>
                </a:cubicBezTo>
                <a:cubicBezTo>
                  <a:pt x="164" y="1"/>
                  <a:pt x="177" y="9"/>
                  <a:pt x="187" y="23"/>
                </a:cubicBezTo>
                <a:cubicBezTo>
                  <a:pt x="199" y="42"/>
                  <a:pt x="205" y="68"/>
                  <a:pt x="205" y="100"/>
                </a:cubicBezTo>
                <a:cubicBezTo>
                  <a:pt x="205" y="137"/>
                  <a:pt x="198" y="174"/>
                  <a:pt x="184" y="212"/>
                </a:cubicBezTo>
                <a:cubicBezTo>
                  <a:pt x="169" y="250"/>
                  <a:pt x="151" y="281"/>
                  <a:pt x="129" y="305"/>
                </a:cubicBezTo>
                <a:cubicBezTo>
                  <a:pt x="106" y="329"/>
                  <a:pt x="85" y="342"/>
                  <a:pt x="64" y="342"/>
                </a:cubicBezTo>
                <a:lnTo>
                  <a:pt x="60" y="342"/>
                </a:lnTo>
                <a:cubicBezTo>
                  <a:pt x="49" y="342"/>
                  <a:pt x="39" y="339"/>
                  <a:pt x="31" y="332"/>
                </a:cubicBezTo>
                <a:cubicBezTo>
                  <a:pt x="22" y="325"/>
                  <a:pt x="16" y="317"/>
                  <a:pt x="12" y="306"/>
                </a:cubicBezTo>
                <a:cubicBezTo>
                  <a:pt x="8" y="296"/>
                  <a:pt x="5" y="285"/>
                  <a:pt x="3" y="274"/>
                </a:cubicBezTo>
                <a:cubicBezTo>
                  <a:pt x="1" y="264"/>
                  <a:pt x="0" y="252"/>
                  <a:pt x="0" y="241"/>
                </a:cubicBezTo>
                <a:moveTo>
                  <a:pt x="168" y="66"/>
                </a:moveTo>
                <a:cubicBezTo>
                  <a:pt x="168" y="34"/>
                  <a:pt x="159" y="17"/>
                  <a:pt x="142" y="17"/>
                </a:cubicBezTo>
                <a:cubicBezTo>
                  <a:pt x="131" y="17"/>
                  <a:pt x="120" y="24"/>
                  <a:pt x="109" y="39"/>
                </a:cubicBezTo>
                <a:cubicBezTo>
                  <a:pt x="98" y="53"/>
                  <a:pt x="89" y="69"/>
                  <a:pt x="82" y="88"/>
                </a:cubicBezTo>
                <a:cubicBezTo>
                  <a:pt x="74" y="106"/>
                  <a:pt x="69" y="122"/>
                  <a:pt x="65" y="135"/>
                </a:cubicBezTo>
                <a:cubicBezTo>
                  <a:pt x="61" y="149"/>
                  <a:pt x="59" y="157"/>
                  <a:pt x="58" y="159"/>
                </a:cubicBezTo>
                <a:cubicBezTo>
                  <a:pt x="74" y="160"/>
                  <a:pt x="91" y="160"/>
                  <a:pt x="106" y="160"/>
                </a:cubicBezTo>
                <a:lnTo>
                  <a:pt x="152" y="159"/>
                </a:lnTo>
                <a:cubicBezTo>
                  <a:pt x="153" y="159"/>
                  <a:pt x="154" y="154"/>
                  <a:pt x="156" y="143"/>
                </a:cubicBezTo>
                <a:cubicBezTo>
                  <a:pt x="158" y="133"/>
                  <a:pt x="161" y="121"/>
                  <a:pt x="164" y="105"/>
                </a:cubicBezTo>
                <a:cubicBezTo>
                  <a:pt x="167" y="90"/>
                  <a:pt x="168" y="77"/>
                  <a:pt x="168" y="66"/>
                </a:cubicBezTo>
                <a:moveTo>
                  <a:pt x="37" y="273"/>
                </a:moveTo>
                <a:cubicBezTo>
                  <a:pt x="37" y="307"/>
                  <a:pt x="46" y="324"/>
                  <a:pt x="63" y="324"/>
                </a:cubicBezTo>
                <a:cubicBezTo>
                  <a:pt x="68" y="324"/>
                  <a:pt x="73" y="323"/>
                  <a:pt x="78" y="319"/>
                </a:cubicBezTo>
                <a:cubicBezTo>
                  <a:pt x="85" y="316"/>
                  <a:pt x="91" y="310"/>
                  <a:pt x="99" y="301"/>
                </a:cubicBezTo>
                <a:cubicBezTo>
                  <a:pt x="106" y="292"/>
                  <a:pt x="114" y="278"/>
                  <a:pt x="122" y="260"/>
                </a:cubicBezTo>
                <a:cubicBezTo>
                  <a:pt x="129" y="241"/>
                  <a:pt x="137" y="218"/>
                  <a:pt x="145" y="190"/>
                </a:cubicBezTo>
                <a:lnTo>
                  <a:pt x="147" y="182"/>
                </a:lnTo>
                <a:lnTo>
                  <a:pt x="53" y="182"/>
                </a:lnTo>
                <a:cubicBezTo>
                  <a:pt x="53" y="183"/>
                  <a:pt x="51" y="189"/>
                  <a:pt x="48" y="200"/>
                </a:cubicBezTo>
                <a:cubicBezTo>
                  <a:pt x="46" y="211"/>
                  <a:pt x="43" y="223"/>
                  <a:pt x="41" y="237"/>
                </a:cubicBezTo>
                <a:cubicBezTo>
                  <a:pt x="39" y="251"/>
                  <a:pt x="37" y="263"/>
                  <a:pt x="37" y="27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94" name=""/>
          <p:cNvSpPr txBox="1"/>
          <p:nvPr/>
        </p:nvSpPr>
        <p:spPr>
          <a:xfrm>
            <a:off x="1865520" y="1440000"/>
            <a:ext cx="1757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a:t>
            </a:r>
            <a:r>
              <a:rPr b="0" lang="en-US" sz="1560" strike="noStrike" u="none">
                <a:solidFill>
                  <a:srgbClr val="333333"/>
                </a:solidFill>
                <a:effectLst/>
                <a:uFillTx/>
                <a:latin typeface="NotoSansJP-Thin_"/>
                <a:ea typeface="NotoSansJP-Thin_"/>
              </a:rPr>
              <a:t>NN</a:t>
            </a:r>
            <a:r>
              <a:rPr b="0" lang="zh-CN" sz="1560" strike="noStrike" u="none">
                <a:solidFill>
                  <a:srgbClr val="333333"/>
                </a:solidFill>
                <a:effectLst/>
                <a:uFillTx/>
                <a:latin typeface="NotoSansJP-Thin_"/>
                <a:ea typeface="NotoSansJP-Thin_"/>
              </a:rPr>
              <a:t>による近似 </a:t>
            </a:r>
            <a:endParaRPr b="0" lang="en-US" sz="1560" strike="noStrike" u="none">
              <a:solidFill>
                <a:srgbClr val="000000"/>
              </a:solidFill>
              <a:effectLst/>
              <a:uFillTx/>
              <a:latin typeface="Times New Roman"/>
            </a:endParaRPr>
          </a:p>
        </p:txBody>
      </p:sp>
      <p:sp>
        <p:nvSpPr>
          <p:cNvPr id="395" name=""/>
          <p:cNvSpPr txBox="1"/>
          <p:nvPr/>
        </p:nvSpPr>
        <p:spPr>
          <a:xfrm>
            <a:off x="3765600" y="1440000"/>
            <a:ext cx="30351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a:t>
            </a:r>
            <a:r>
              <a:rPr b="0" lang="en-US" sz="1560" strike="noStrike" u="none">
                <a:solidFill>
                  <a:srgbClr val="333333"/>
                </a:solidFill>
                <a:effectLst/>
                <a:uFillTx/>
                <a:latin typeface="NotoSansJP-Thin_"/>
                <a:ea typeface="NotoSansJP-Thin_"/>
              </a:rPr>
              <a:t>KL divergence</a:t>
            </a:r>
            <a:r>
              <a:rPr b="0" lang="zh-CN" sz="1560" strike="noStrike" u="none">
                <a:solidFill>
                  <a:srgbClr val="333333"/>
                </a:solidFill>
                <a:effectLst/>
                <a:uFillTx/>
                <a:latin typeface="NotoSansJP-Thin_"/>
                <a:ea typeface="NotoSansJP-Thin_"/>
              </a:rPr>
              <a:t>を最小化したい</a:t>
            </a:r>
            <a:endParaRPr b="0" lang="en-US" sz="1560" strike="noStrike" u="none">
              <a:solidFill>
                <a:srgbClr val="000000"/>
              </a:solidFill>
              <a:effectLst/>
              <a:uFillTx/>
              <a:latin typeface="Times New Roman"/>
            </a:endParaRPr>
          </a:p>
        </p:txBody>
      </p:sp>
      <p:sp>
        <p:nvSpPr>
          <p:cNvPr id="396" name=""/>
          <p:cNvSpPr/>
          <p:nvPr/>
        </p:nvSpPr>
        <p:spPr>
          <a:xfrm>
            <a:off x="3360600" y="1923840"/>
            <a:ext cx="149760" cy="167040"/>
          </a:xfrm>
          <a:custGeom>
            <a:avLst/>
            <a:gdLst/>
            <a:ahLst/>
            <a:rect l="0" t="0" r="r" b="b"/>
            <a:pathLst>
              <a:path w="416" h="464">
                <a:moveTo>
                  <a:pt x="133" y="31"/>
                </a:moveTo>
                <a:cubicBezTo>
                  <a:pt x="118" y="31"/>
                  <a:pt x="110" y="30"/>
                  <a:pt x="109" y="28"/>
                </a:cubicBezTo>
                <a:cubicBezTo>
                  <a:pt x="108" y="28"/>
                  <a:pt x="108" y="26"/>
                  <a:pt x="108" y="23"/>
                </a:cubicBezTo>
                <a:cubicBezTo>
                  <a:pt x="108" y="12"/>
                  <a:pt x="111" y="5"/>
                  <a:pt x="115" y="1"/>
                </a:cubicBezTo>
                <a:cubicBezTo>
                  <a:pt x="116" y="0"/>
                  <a:pt x="120" y="0"/>
                  <a:pt x="126" y="0"/>
                </a:cubicBezTo>
                <a:cubicBezTo>
                  <a:pt x="150" y="1"/>
                  <a:pt x="179" y="2"/>
                  <a:pt x="211" y="2"/>
                </a:cubicBezTo>
                <a:cubicBezTo>
                  <a:pt x="275" y="2"/>
                  <a:pt x="312" y="1"/>
                  <a:pt x="321" y="0"/>
                </a:cubicBezTo>
                <a:lnTo>
                  <a:pt x="329" y="0"/>
                </a:lnTo>
                <a:cubicBezTo>
                  <a:pt x="332" y="3"/>
                  <a:pt x="333" y="5"/>
                  <a:pt x="333" y="6"/>
                </a:cubicBezTo>
                <a:cubicBezTo>
                  <a:pt x="333" y="8"/>
                  <a:pt x="333" y="12"/>
                  <a:pt x="332" y="18"/>
                </a:cubicBezTo>
                <a:cubicBezTo>
                  <a:pt x="330" y="25"/>
                  <a:pt x="328" y="29"/>
                  <a:pt x="326" y="31"/>
                </a:cubicBezTo>
                <a:lnTo>
                  <a:pt x="300" y="31"/>
                </a:lnTo>
                <a:cubicBezTo>
                  <a:pt x="269" y="32"/>
                  <a:pt x="251" y="34"/>
                  <a:pt x="245" y="37"/>
                </a:cubicBezTo>
                <a:cubicBezTo>
                  <a:pt x="242" y="39"/>
                  <a:pt x="239" y="45"/>
                  <a:pt x="236" y="56"/>
                </a:cubicBezTo>
                <a:cubicBezTo>
                  <a:pt x="233" y="67"/>
                  <a:pt x="218" y="127"/>
                  <a:pt x="191" y="235"/>
                </a:cubicBezTo>
                <a:cubicBezTo>
                  <a:pt x="183" y="264"/>
                  <a:pt x="176" y="295"/>
                  <a:pt x="168" y="328"/>
                </a:cubicBezTo>
                <a:cubicBezTo>
                  <a:pt x="159" y="361"/>
                  <a:pt x="153" y="386"/>
                  <a:pt x="149" y="402"/>
                </a:cubicBezTo>
                <a:lnTo>
                  <a:pt x="143" y="427"/>
                </a:lnTo>
                <a:cubicBezTo>
                  <a:pt x="143" y="429"/>
                  <a:pt x="145" y="429"/>
                  <a:pt x="149" y="429"/>
                </a:cubicBezTo>
                <a:cubicBezTo>
                  <a:pt x="153" y="429"/>
                  <a:pt x="167" y="430"/>
                  <a:pt x="189" y="432"/>
                </a:cubicBezTo>
                <a:lnTo>
                  <a:pt x="201" y="432"/>
                </a:lnTo>
                <a:cubicBezTo>
                  <a:pt x="215" y="432"/>
                  <a:pt x="227" y="432"/>
                  <a:pt x="235" y="430"/>
                </a:cubicBezTo>
                <a:cubicBezTo>
                  <a:pt x="244" y="430"/>
                  <a:pt x="255" y="428"/>
                  <a:pt x="268" y="425"/>
                </a:cubicBezTo>
                <a:cubicBezTo>
                  <a:pt x="282" y="423"/>
                  <a:pt x="293" y="419"/>
                  <a:pt x="302" y="413"/>
                </a:cubicBezTo>
                <a:cubicBezTo>
                  <a:pt x="311" y="408"/>
                  <a:pt x="321" y="400"/>
                  <a:pt x="332" y="390"/>
                </a:cubicBezTo>
                <a:cubicBezTo>
                  <a:pt x="343" y="380"/>
                  <a:pt x="352" y="368"/>
                  <a:pt x="360" y="353"/>
                </a:cubicBezTo>
                <a:cubicBezTo>
                  <a:pt x="367" y="339"/>
                  <a:pt x="374" y="324"/>
                  <a:pt x="380" y="308"/>
                </a:cubicBezTo>
                <a:cubicBezTo>
                  <a:pt x="387" y="291"/>
                  <a:pt x="391" y="282"/>
                  <a:pt x="392" y="279"/>
                </a:cubicBezTo>
                <a:cubicBezTo>
                  <a:pt x="394" y="278"/>
                  <a:pt x="398" y="277"/>
                  <a:pt x="403" y="277"/>
                </a:cubicBezTo>
                <a:lnTo>
                  <a:pt x="412" y="277"/>
                </a:lnTo>
                <a:cubicBezTo>
                  <a:pt x="415" y="281"/>
                  <a:pt x="416" y="284"/>
                  <a:pt x="416" y="285"/>
                </a:cubicBezTo>
                <a:cubicBezTo>
                  <a:pt x="416" y="286"/>
                  <a:pt x="412" y="299"/>
                  <a:pt x="403" y="325"/>
                </a:cubicBezTo>
                <a:cubicBezTo>
                  <a:pt x="394" y="350"/>
                  <a:pt x="384" y="377"/>
                  <a:pt x="373" y="406"/>
                </a:cubicBezTo>
                <a:cubicBezTo>
                  <a:pt x="362" y="435"/>
                  <a:pt x="356" y="452"/>
                  <a:pt x="355" y="457"/>
                </a:cubicBezTo>
                <a:cubicBezTo>
                  <a:pt x="355" y="459"/>
                  <a:pt x="354" y="460"/>
                  <a:pt x="353" y="461"/>
                </a:cubicBezTo>
                <a:cubicBezTo>
                  <a:pt x="352" y="461"/>
                  <a:pt x="348" y="462"/>
                  <a:pt x="342" y="463"/>
                </a:cubicBezTo>
                <a:cubicBezTo>
                  <a:pt x="336" y="464"/>
                  <a:pt x="326" y="464"/>
                  <a:pt x="313" y="464"/>
                </a:cubicBezTo>
                <a:cubicBezTo>
                  <a:pt x="308" y="464"/>
                  <a:pt x="291" y="464"/>
                  <a:pt x="262" y="464"/>
                </a:cubicBezTo>
                <a:cubicBezTo>
                  <a:pt x="232" y="464"/>
                  <a:pt x="204" y="463"/>
                  <a:pt x="178" y="463"/>
                </a:cubicBezTo>
                <a:lnTo>
                  <a:pt x="57" y="463"/>
                </a:lnTo>
                <a:cubicBezTo>
                  <a:pt x="19" y="463"/>
                  <a:pt x="0" y="461"/>
                  <a:pt x="0" y="456"/>
                </a:cubicBezTo>
                <a:cubicBezTo>
                  <a:pt x="0" y="453"/>
                  <a:pt x="0" y="450"/>
                  <a:pt x="1" y="447"/>
                </a:cubicBezTo>
                <a:cubicBezTo>
                  <a:pt x="4" y="438"/>
                  <a:pt x="6" y="433"/>
                  <a:pt x="9" y="432"/>
                </a:cubicBezTo>
                <a:cubicBezTo>
                  <a:pt x="10" y="432"/>
                  <a:pt x="14" y="432"/>
                  <a:pt x="19" y="432"/>
                </a:cubicBezTo>
                <a:lnTo>
                  <a:pt x="23" y="432"/>
                </a:lnTo>
                <a:cubicBezTo>
                  <a:pt x="35" y="432"/>
                  <a:pt x="49" y="430"/>
                  <a:pt x="63" y="429"/>
                </a:cubicBezTo>
                <a:cubicBezTo>
                  <a:pt x="70" y="427"/>
                  <a:pt x="74" y="425"/>
                  <a:pt x="76" y="421"/>
                </a:cubicBezTo>
                <a:cubicBezTo>
                  <a:pt x="78" y="419"/>
                  <a:pt x="94" y="356"/>
                  <a:pt x="125" y="233"/>
                </a:cubicBezTo>
                <a:cubicBezTo>
                  <a:pt x="156" y="109"/>
                  <a:pt x="172" y="44"/>
                  <a:pt x="172" y="37"/>
                </a:cubicBezTo>
                <a:cubicBezTo>
                  <a:pt x="172" y="34"/>
                  <a:pt x="159" y="32"/>
                  <a:pt x="133"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97" name=""/>
          <p:cNvSpPr txBox="1"/>
          <p:nvPr/>
        </p:nvSpPr>
        <p:spPr>
          <a:xfrm>
            <a:off x="380880" y="1906560"/>
            <a:ext cx="29797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変分下界 </a:t>
            </a:r>
            <a:r>
              <a:rPr b="0" lang="en-US" sz="1560" strike="noStrike" u="none">
                <a:solidFill>
                  <a:srgbClr val="333333"/>
                </a:solidFill>
                <a:effectLst/>
                <a:uFillTx/>
                <a:latin typeface="NotoSansJP-Thin_"/>
                <a:ea typeface="NotoSansJP-Thin_"/>
              </a:rPr>
              <a:t>(ELBO) </a:t>
            </a:r>
            <a:r>
              <a:rPr b="0" lang="zh-CN" sz="1560" strike="noStrike" u="none">
                <a:solidFill>
                  <a:srgbClr val="333333"/>
                </a:solidFill>
                <a:effectLst/>
                <a:uFillTx/>
                <a:latin typeface="NotoSansJP-Thin_"/>
                <a:ea typeface="NotoSansJP-Thin_"/>
              </a:rPr>
              <a:t>を用いて損失 </a:t>
            </a:r>
            <a:endParaRPr b="0" lang="en-US" sz="1560" strike="noStrike" u="none">
              <a:solidFill>
                <a:srgbClr val="000000"/>
              </a:solidFill>
              <a:effectLst/>
              <a:uFillTx/>
              <a:latin typeface="Times New Roman"/>
            </a:endParaRPr>
          </a:p>
        </p:txBody>
      </p:sp>
      <p:sp>
        <p:nvSpPr>
          <p:cNvPr id="398" name=""/>
          <p:cNvSpPr/>
          <p:nvPr/>
        </p:nvSpPr>
        <p:spPr>
          <a:xfrm>
            <a:off x="4102920" y="2349720"/>
            <a:ext cx="150120" cy="167040"/>
          </a:xfrm>
          <a:custGeom>
            <a:avLst/>
            <a:gdLst/>
            <a:ahLst/>
            <a:rect l="0" t="0" r="r" b="b"/>
            <a:pathLst>
              <a:path w="417" h="464">
                <a:moveTo>
                  <a:pt x="133" y="31"/>
                </a:moveTo>
                <a:cubicBezTo>
                  <a:pt x="118" y="31"/>
                  <a:pt x="110" y="30"/>
                  <a:pt x="109" y="29"/>
                </a:cubicBezTo>
                <a:cubicBezTo>
                  <a:pt x="109" y="28"/>
                  <a:pt x="108" y="26"/>
                  <a:pt x="108" y="23"/>
                </a:cubicBezTo>
                <a:cubicBezTo>
                  <a:pt x="108" y="12"/>
                  <a:pt x="111" y="5"/>
                  <a:pt x="116" y="1"/>
                </a:cubicBezTo>
                <a:cubicBezTo>
                  <a:pt x="117" y="0"/>
                  <a:pt x="120" y="0"/>
                  <a:pt x="126" y="0"/>
                </a:cubicBezTo>
                <a:cubicBezTo>
                  <a:pt x="150" y="1"/>
                  <a:pt x="179" y="2"/>
                  <a:pt x="212" y="2"/>
                </a:cubicBezTo>
                <a:cubicBezTo>
                  <a:pt x="275" y="2"/>
                  <a:pt x="312" y="1"/>
                  <a:pt x="321" y="0"/>
                </a:cubicBezTo>
                <a:lnTo>
                  <a:pt x="329" y="0"/>
                </a:lnTo>
                <a:cubicBezTo>
                  <a:pt x="332" y="3"/>
                  <a:pt x="334" y="5"/>
                  <a:pt x="334" y="6"/>
                </a:cubicBezTo>
                <a:cubicBezTo>
                  <a:pt x="334" y="8"/>
                  <a:pt x="333" y="12"/>
                  <a:pt x="332" y="18"/>
                </a:cubicBezTo>
                <a:cubicBezTo>
                  <a:pt x="330" y="25"/>
                  <a:pt x="328" y="29"/>
                  <a:pt x="326" y="31"/>
                </a:cubicBezTo>
                <a:lnTo>
                  <a:pt x="300" y="31"/>
                </a:lnTo>
                <a:cubicBezTo>
                  <a:pt x="269" y="32"/>
                  <a:pt x="251" y="34"/>
                  <a:pt x="246" y="37"/>
                </a:cubicBezTo>
                <a:cubicBezTo>
                  <a:pt x="242" y="39"/>
                  <a:pt x="239" y="45"/>
                  <a:pt x="236" y="56"/>
                </a:cubicBezTo>
                <a:cubicBezTo>
                  <a:pt x="233" y="67"/>
                  <a:pt x="218" y="127"/>
                  <a:pt x="191" y="236"/>
                </a:cubicBezTo>
                <a:cubicBezTo>
                  <a:pt x="184" y="265"/>
                  <a:pt x="176" y="296"/>
                  <a:pt x="168" y="329"/>
                </a:cubicBezTo>
                <a:cubicBezTo>
                  <a:pt x="160" y="362"/>
                  <a:pt x="154" y="387"/>
                  <a:pt x="150" y="404"/>
                </a:cubicBezTo>
                <a:lnTo>
                  <a:pt x="143" y="428"/>
                </a:lnTo>
                <a:cubicBezTo>
                  <a:pt x="143" y="430"/>
                  <a:pt x="146" y="431"/>
                  <a:pt x="150" y="431"/>
                </a:cubicBezTo>
                <a:cubicBezTo>
                  <a:pt x="154" y="431"/>
                  <a:pt x="167" y="431"/>
                  <a:pt x="189" y="432"/>
                </a:cubicBezTo>
                <a:lnTo>
                  <a:pt x="201" y="432"/>
                </a:lnTo>
                <a:cubicBezTo>
                  <a:pt x="215" y="432"/>
                  <a:pt x="227" y="432"/>
                  <a:pt x="235" y="431"/>
                </a:cubicBezTo>
                <a:cubicBezTo>
                  <a:pt x="244" y="431"/>
                  <a:pt x="255" y="429"/>
                  <a:pt x="269" y="427"/>
                </a:cubicBezTo>
                <a:cubicBezTo>
                  <a:pt x="282" y="424"/>
                  <a:pt x="293" y="420"/>
                  <a:pt x="302" y="414"/>
                </a:cubicBezTo>
                <a:cubicBezTo>
                  <a:pt x="311" y="409"/>
                  <a:pt x="321" y="401"/>
                  <a:pt x="332" y="391"/>
                </a:cubicBezTo>
                <a:cubicBezTo>
                  <a:pt x="343" y="381"/>
                  <a:pt x="352" y="369"/>
                  <a:pt x="361" y="354"/>
                </a:cubicBezTo>
                <a:cubicBezTo>
                  <a:pt x="368" y="341"/>
                  <a:pt x="375" y="326"/>
                  <a:pt x="381" y="309"/>
                </a:cubicBezTo>
                <a:cubicBezTo>
                  <a:pt x="387" y="292"/>
                  <a:pt x="391" y="283"/>
                  <a:pt x="392" y="280"/>
                </a:cubicBezTo>
                <a:cubicBezTo>
                  <a:pt x="395" y="279"/>
                  <a:pt x="398" y="278"/>
                  <a:pt x="404" y="278"/>
                </a:cubicBezTo>
                <a:lnTo>
                  <a:pt x="413" y="278"/>
                </a:lnTo>
                <a:cubicBezTo>
                  <a:pt x="415" y="282"/>
                  <a:pt x="417" y="285"/>
                  <a:pt x="417" y="286"/>
                </a:cubicBezTo>
                <a:cubicBezTo>
                  <a:pt x="417" y="287"/>
                  <a:pt x="412" y="300"/>
                  <a:pt x="403" y="326"/>
                </a:cubicBezTo>
                <a:cubicBezTo>
                  <a:pt x="394" y="351"/>
                  <a:pt x="384" y="379"/>
                  <a:pt x="373" y="407"/>
                </a:cubicBezTo>
                <a:cubicBezTo>
                  <a:pt x="363" y="435"/>
                  <a:pt x="357" y="452"/>
                  <a:pt x="356" y="457"/>
                </a:cubicBezTo>
                <a:cubicBezTo>
                  <a:pt x="355" y="459"/>
                  <a:pt x="354" y="461"/>
                  <a:pt x="353" y="461"/>
                </a:cubicBezTo>
                <a:cubicBezTo>
                  <a:pt x="352" y="462"/>
                  <a:pt x="349" y="462"/>
                  <a:pt x="342" y="463"/>
                </a:cubicBezTo>
                <a:cubicBezTo>
                  <a:pt x="336" y="464"/>
                  <a:pt x="326" y="464"/>
                  <a:pt x="313" y="464"/>
                </a:cubicBezTo>
                <a:cubicBezTo>
                  <a:pt x="308" y="464"/>
                  <a:pt x="291" y="464"/>
                  <a:pt x="262" y="464"/>
                </a:cubicBezTo>
                <a:cubicBezTo>
                  <a:pt x="233" y="464"/>
                  <a:pt x="205" y="464"/>
                  <a:pt x="178" y="463"/>
                </a:cubicBezTo>
                <a:lnTo>
                  <a:pt x="58" y="463"/>
                </a:lnTo>
                <a:cubicBezTo>
                  <a:pt x="20" y="463"/>
                  <a:pt x="0" y="461"/>
                  <a:pt x="0" y="456"/>
                </a:cubicBezTo>
                <a:cubicBezTo>
                  <a:pt x="0" y="453"/>
                  <a:pt x="0" y="450"/>
                  <a:pt x="1" y="447"/>
                </a:cubicBezTo>
                <a:cubicBezTo>
                  <a:pt x="3" y="438"/>
                  <a:pt x="6" y="434"/>
                  <a:pt x="8" y="433"/>
                </a:cubicBezTo>
                <a:cubicBezTo>
                  <a:pt x="10" y="432"/>
                  <a:pt x="13" y="432"/>
                  <a:pt x="19" y="432"/>
                </a:cubicBezTo>
                <a:lnTo>
                  <a:pt x="23" y="432"/>
                </a:lnTo>
                <a:cubicBezTo>
                  <a:pt x="35" y="432"/>
                  <a:pt x="49" y="431"/>
                  <a:pt x="64" y="430"/>
                </a:cubicBezTo>
                <a:cubicBezTo>
                  <a:pt x="70" y="429"/>
                  <a:pt x="74" y="426"/>
                  <a:pt x="77" y="422"/>
                </a:cubicBezTo>
                <a:cubicBezTo>
                  <a:pt x="78" y="420"/>
                  <a:pt x="94" y="357"/>
                  <a:pt x="125" y="234"/>
                </a:cubicBezTo>
                <a:cubicBezTo>
                  <a:pt x="156" y="109"/>
                  <a:pt x="172" y="44"/>
                  <a:pt x="172" y="37"/>
                </a:cubicBezTo>
                <a:cubicBezTo>
                  <a:pt x="172" y="34"/>
                  <a:pt x="159" y="32"/>
                  <a:pt x="133"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99" name=""/>
          <p:cNvSpPr/>
          <p:nvPr/>
        </p:nvSpPr>
        <p:spPr>
          <a:xfrm>
            <a:off x="4342320" y="2426760"/>
            <a:ext cx="162360" cy="57240"/>
          </a:xfrm>
          <a:custGeom>
            <a:avLst/>
            <a:gdLst/>
            <a:ahLst/>
            <a:rect l="0" t="0" r="r" b="b"/>
            <a:pathLst>
              <a:path w="451" h="159">
                <a:moveTo>
                  <a:pt x="0" y="13"/>
                </a:moveTo>
                <a:cubicBezTo>
                  <a:pt x="0" y="8"/>
                  <a:pt x="3" y="3"/>
                  <a:pt x="9" y="0"/>
                </a:cubicBezTo>
                <a:lnTo>
                  <a:pt x="441" y="0"/>
                </a:lnTo>
                <a:cubicBezTo>
                  <a:pt x="448" y="3"/>
                  <a:pt x="451" y="8"/>
                  <a:pt x="451" y="13"/>
                </a:cubicBezTo>
                <a:cubicBezTo>
                  <a:pt x="451" y="18"/>
                  <a:pt x="448" y="23"/>
                  <a:pt x="442" y="26"/>
                </a:cubicBezTo>
                <a:lnTo>
                  <a:pt x="225" y="27"/>
                </a:lnTo>
                <a:lnTo>
                  <a:pt x="10" y="27"/>
                </a:lnTo>
                <a:cubicBezTo>
                  <a:pt x="3" y="25"/>
                  <a:pt x="0" y="20"/>
                  <a:pt x="0" y="13"/>
                </a:cubicBezTo>
                <a:moveTo>
                  <a:pt x="0" y="146"/>
                </a:moveTo>
                <a:cubicBezTo>
                  <a:pt x="0" y="139"/>
                  <a:pt x="3" y="134"/>
                  <a:pt x="10" y="131"/>
                </a:cubicBezTo>
                <a:lnTo>
                  <a:pt x="442" y="131"/>
                </a:lnTo>
                <a:cubicBezTo>
                  <a:pt x="448" y="137"/>
                  <a:pt x="451" y="141"/>
                  <a:pt x="451" y="146"/>
                </a:cubicBezTo>
                <a:cubicBezTo>
                  <a:pt x="451" y="151"/>
                  <a:pt x="448" y="156"/>
                  <a:pt x="441" y="159"/>
                </a:cubicBezTo>
                <a:lnTo>
                  <a:pt x="9"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0" name=""/>
          <p:cNvSpPr/>
          <p:nvPr/>
        </p:nvSpPr>
        <p:spPr>
          <a:xfrm>
            <a:off x="4588560" y="2349720"/>
            <a:ext cx="153360" cy="167040"/>
          </a:xfrm>
          <a:custGeom>
            <a:avLst/>
            <a:gdLst/>
            <a:ahLst/>
            <a:rect l="0" t="0" r="r" b="b"/>
            <a:pathLst>
              <a:path w="426" h="464">
                <a:moveTo>
                  <a:pt x="0" y="12"/>
                </a:moveTo>
                <a:cubicBezTo>
                  <a:pt x="0" y="8"/>
                  <a:pt x="3" y="4"/>
                  <a:pt x="8" y="0"/>
                </a:cubicBezTo>
                <a:lnTo>
                  <a:pt x="386" y="0"/>
                </a:lnTo>
                <a:cubicBezTo>
                  <a:pt x="390" y="1"/>
                  <a:pt x="393" y="4"/>
                  <a:pt x="394" y="8"/>
                </a:cubicBezTo>
                <a:lnTo>
                  <a:pt x="394" y="64"/>
                </a:lnTo>
                <a:cubicBezTo>
                  <a:pt x="394" y="98"/>
                  <a:pt x="393" y="117"/>
                  <a:pt x="393" y="123"/>
                </a:cubicBezTo>
                <a:cubicBezTo>
                  <a:pt x="392" y="128"/>
                  <a:pt x="388" y="131"/>
                  <a:pt x="382" y="131"/>
                </a:cubicBezTo>
                <a:cubicBezTo>
                  <a:pt x="378" y="131"/>
                  <a:pt x="375" y="130"/>
                  <a:pt x="374" y="127"/>
                </a:cubicBezTo>
                <a:cubicBezTo>
                  <a:pt x="372" y="125"/>
                  <a:pt x="370" y="120"/>
                  <a:pt x="368" y="112"/>
                </a:cubicBezTo>
                <a:cubicBezTo>
                  <a:pt x="367" y="95"/>
                  <a:pt x="358" y="78"/>
                  <a:pt x="342" y="63"/>
                </a:cubicBezTo>
                <a:cubicBezTo>
                  <a:pt x="329" y="48"/>
                  <a:pt x="312" y="38"/>
                  <a:pt x="294" y="33"/>
                </a:cubicBezTo>
                <a:cubicBezTo>
                  <a:pt x="275" y="28"/>
                  <a:pt x="252" y="25"/>
                  <a:pt x="223" y="24"/>
                </a:cubicBezTo>
                <a:lnTo>
                  <a:pt x="183" y="24"/>
                </a:lnTo>
                <a:cubicBezTo>
                  <a:pt x="175" y="29"/>
                  <a:pt x="171" y="36"/>
                  <a:pt x="170" y="43"/>
                </a:cubicBezTo>
                <a:cubicBezTo>
                  <a:pt x="169" y="50"/>
                  <a:pt x="169" y="79"/>
                  <a:pt x="168" y="129"/>
                </a:cubicBezTo>
                <a:lnTo>
                  <a:pt x="168" y="213"/>
                </a:lnTo>
                <a:lnTo>
                  <a:pt x="179" y="213"/>
                </a:lnTo>
                <a:cubicBezTo>
                  <a:pt x="204" y="211"/>
                  <a:pt x="222" y="206"/>
                  <a:pt x="235" y="199"/>
                </a:cubicBezTo>
                <a:cubicBezTo>
                  <a:pt x="248" y="191"/>
                  <a:pt x="258" y="181"/>
                  <a:pt x="266" y="165"/>
                </a:cubicBezTo>
                <a:cubicBezTo>
                  <a:pt x="273" y="147"/>
                  <a:pt x="277" y="132"/>
                  <a:pt x="277" y="120"/>
                </a:cubicBezTo>
                <a:cubicBezTo>
                  <a:pt x="277" y="109"/>
                  <a:pt x="280" y="104"/>
                  <a:pt x="288" y="104"/>
                </a:cubicBezTo>
                <a:cubicBezTo>
                  <a:pt x="292" y="104"/>
                  <a:pt x="295" y="106"/>
                  <a:pt x="298" y="110"/>
                </a:cubicBezTo>
                <a:cubicBezTo>
                  <a:pt x="300" y="111"/>
                  <a:pt x="301" y="148"/>
                  <a:pt x="301" y="219"/>
                </a:cubicBezTo>
                <a:cubicBezTo>
                  <a:pt x="301" y="232"/>
                  <a:pt x="301" y="246"/>
                  <a:pt x="301" y="262"/>
                </a:cubicBezTo>
                <a:cubicBezTo>
                  <a:pt x="301" y="277"/>
                  <a:pt x="301" y="287"/>
                  <a:pt x="301" y="292"/>
                </a:cubicBezTo>
                <a:cubicBezTo>
                  <a:pt x="301" y="308"/>
                  <a:pt x="301" y="319"/>
                  <a:pt x="299" y="323"/>
                </a:cubicBezTo>
                <a:cubicBezTo>
                  <a:pt x="298" y="328"/>
                  <a:pt x="294" y="330"/>
                  <a:pt x="288" y="330"/>
                </a:cubicBezTo>
                <a:cubicBezTo>
                  <a:pt x="281" y="330"/>
                  <a:pt x="277" y="326"/>
                  <a:pt x="277" y="316"/>
                </a:cubicBezTo>
                <a:cubicBezTo>
                  <a:pt x="277" y="306"/>
                  <a:pt x="274" y="294"/>
                  <a:pt x="267" y="280"/>
                </a:cubicBezTo>
                <a:cubicBezTo>
                  <a:pt x="254" y="254"/>
                  <a:pt x="227" y="240"/>
                  <a:pt x="184" y="236"/>
                </a:cubicBezTo>
                <a:lnTo>
                  <a:pt x="168" y="236"/>
                </a:lnTo>
                <a:lnTo>
                  <a:pt x="168" y="327"/>
                </a:lnTo>
                <a:cubicBezTo>
                  <a:pt x="168" y="339"/>
                  <a:pt x="168" y="354"/>
                  <a:pt x="168" y="372"/>
                </a:cubicBezTo>
                <a:cubicBezTo>
                  <a:pt x="169" y="400"/>
                  <a:pt x="169" y="416"/>
                  <a:pt x="170" y="422"/>
                </a:cubicBezTo>
                <a:cubicBezTo>
                  <a:pt x="171" y="427"/>
                  <a:pt x="174" y="432"/>
                  <a:pt x="180" y="437"/>
                </a:cubicBezTo>
                <a:cubicBezTo>
                  <a:pt x="181" y="438"/>
                  <a:pt x="182" y="439"/>
                  <a:pt x="183" y="439"/>
                </a:cubicBezTo>
                <a:lnTo>
                  <a:pt x="217" y="439"/>
                </a:lnTo>
                <a:cubicBezTo>
                  <a:pt x="248" y="439"/>
                  <a:pt x="274" y="436"/>
                  <a:pt x="296" y="429"/>
                </a:cubicBezTo>
                <a:cubicBezTo>
                  <a:pt x="351" y="410"/>
                  <a:pt x="386" y="381"/>
                  <a:pt x="400" y="342"/>
                </a:cubicBezTo>
                <a:cubicBezTo>
                  <a:pt x="401" y="331"/>
                  <a:pt x="406" y="326"/>
                  <a:pt x="414" y="326"/>
                </a:cubicBezTo>
                <a:cubicBezTo>
                  <a:pt x="417" y="326"/>
                  <a:pt x="419" y="327"/>
                  <a:pt x="422" y="330"/>
                </a:cubicBezTo>
                <a:cubicBezTo>
                  <a:pt x="424" y="333"/>
                  <a:pt x="425" y="336"/>
                  <a:pt x="426" y="339"/>
                </a:cubicBezTo>
                <a:cubicBezTo>
                  <a:pt x="425" y="340"/>
                  <a:pt x="421" y="360"/>
                  <a:pt x="415" y="399"/>
                </a:cubicBezTo>
                <a:cubicBezTo>
                  <a:pt x="409" y="438"/>
                  <a:pt x="404" y="458"/>
                  <a:pt x="401" y="461"/>
                </a:cubicBezTo>
                <a:lnTo>
                  <a:pt x="399" y="464"/>
                </a:lnTo>
                <a:lnTo>
                  <a:pt x="8" y="464"/>
                </a:lnTo>
                <a:cubicBezTo>
                  <a:pt x="3" y="461"/>
                  <a:pt x="0" y="457"/>
                  <a:pt x="0" y="452"/>
                </a:cubicBezTo>
                <a:cubicBezTo>
                  <a:pt x="0" y="444"/>
                  <a:pt x="9" y="439"/>
                  <a:pt x="26" y="439"/>
                </a:cubicBezTo>
                <a:cubicBezTo>
                  <a:pt x="45" y="438"/>
                  <a:pt x="55" y="434"/>
                  <a:pt x="57" y="428"/>
                </a:cubicBezTo>
                <a:cubicBezTo>
                  <a:pt x="60" y="424"/>
                  <a:pt x="61" y="359"/>
                  <a:pt x="61" y="232"/>
                </a:cubicBezTo>
                <a:cubicBezTo>
                  <a:pt x="61" y="105"/>
                  <a:pt x="60" y="39"/>
                  <a:pt x="57" y="35"/>
                </a:cubicBezTo>
                <a:cubicBezTo>
                  <a:pt x="55" y="29"/>
                  <a:pt x="44" y="25"/>
                  <a:pt x="26" y="24"/>
                </a:cubicBezTo>
                <a:cubicBezTo>
                  <a:pt x="9" y="24"/>
                  <a:pt x="0" y="20"/>
                  <a:pt x="0" y="12"/>
                </a:cubicBezTo>
                <a:moveTo>
                  <a:pt x="84" y="232"/>
                </a:moveTo>
                <a:cubicBezTo>
                  <a:pt x="84" y="327"/>
                  <a:pt x="84" y="384"/>
                  <a:pt x="84" y="403"/>
                </a:cubicBezTo>
                <a:cubicBezTo>
                  <a:pt x="83" y="422"/>
                  <a:pt x="82" y="434"/>
                  <a:pt x="80" y="438"/>
                </a:cubicBezTo>
                <a:cubicBezTo>
                  <a:pt x="79" y="439"/>
                  <a:pt x="79" y="439"/>
                  <a:pt x="79" y="439"/>
                </a:cubicBezTo>
                <a:lnTo>
                  <a:pt x="151" y="439"/>
                </a:lnTo>
                <a:cubicBezTo>
                  <a:pt x="150" y="437"/>
                  <a:pt x="149" y="434"/>
                  <a:pt x="148" y="431"/>
                </a:cubicBezTo>
                <a:lnTo>
                  <a:pt x="145" y="422"/>
                </a:lnTo>
                <a:lnTo>
                  <a:pt x="145" y="41"/>
                </a:lnTo>
                <a:lnTo>
                  <a:pt x="148" y="33"/>
                </a:lnTo>
                <a:lnTo>
                  <a:pt x="151" y="24"/>
                </a:lnTo>
                <a:lnTo>
                  <a:pt x="79" y="24"/>
                </a:lnTo>
                <a:cubicBezTo>
                  <a:pt x="80" y="27"/>
                  <a:pt x="81" y="29"/>
                  <a:pt x="82" y="31"/>
                </a:cubicBezTo>
                <a:cubicBezTo>
                  <a:pt x="82" y="32"/>
                  <a:pt x="83" y="40"/>
                  <a:pt x="83" y="54"/>
                </a:cubicBezTo>
                <a:cubicBezTo>
                  <a:pt x="84" y="69"/>
                  <a:pt x="84" y="88"/>
                  <a:pt x="84" y="112"/>
                </a:cubicBezTo>
                <a:cubicBezTo>
                  <a:pt x="85" y="137"/>
                  <a:pt x="85" y="177"/>
                  <a:pt x="84" y="232"/>
                </a:cubicBezTo>
                <a:moveTo>
                  <a:pt x="370" y="54"/>
                </a:moveTo>
                <a:lnTo>
                  <a:pt x="370" y="24"/>
                </a:lnTo>
                <a:lnTo>
                  <a:pt x="334" y="24"/>
                </a:lnTo>
                <a:cubicBezTo>
                  <a:pt x="334" y="25"/>
                  <a:pt x="336" y="27"/>
                  <a:pt x="341" y="30"/>
                </a:cubicBezTo>
                <a:cubicBezTo>
                  <a:pt x="347" y="32"/>
                  <a:pt x="353" y="37"/>
                  <a:pt x="359" y="43"/>
                </a:cubicBezTo>
                <a:lnTo>
                  <a:pt x="370" y="54"/>
                </a:lnTo>
                <a:moveTo>
                  <a:pt x="277" y="249"/>
                </a:moveTo>
                <a:lnTo>
                  <a:pt x="277" y="195"/>
                </a:lnTo>
                <a:lnTo>
                  <a:pt x="267" y="204"/>
                </a:lnTo>
                <a:cubicBezTo>
                  <a:pt x="262" y="210"/>
                  <a:pt x="256" y="214"/>
                  <a:pt x="250" y="218"/>
                </a:cubicBezTo>
                <a:lnTo>
                  <a:pt x="240" y="223"/>
                </a:lnTo>
                <a:cubicBezTo>
                  <a:pt x="244" y="225"/>
                  <a:pt x="247" y="227"/>
                  <a:pt x="251" y="229"/>
                </a:cubicBezTo>
                <a:cubicBezTo>
                  <a:pt x="259" y="235"/>
                  <a:pt x="265" y="239"/>
                  <a:pt x="269" y="241"/>
                </a:cubicBezTo>
                <a:lnTo>
                  <a:pt x="277" y="249"/>
                </a:lnTo>
                <a:moveTo>
                  <a:pt x="386" y="422"/>
                </a:moveTo>
                <a:lnTo>
                  <a:pt x="389" y="404"/>
                </a:lnTo>
                <a:cubicBezTo>
                  <a:pt x="389" y="404"/>
                  <a:pt x="388" y="405"/>
                  <a:pt x="386" y="407"/>
                </a:cubicBezTo>
                <a:cubicBezTo>
                  <a:pt x="375" y="417"/>
                  <a:pt x="363" y="425"/>
                  <a:pt x="349" y="432"/>
                </a:cubicBezTo>
                <a:lnTo>
                  <a:pt x="338" y="438"/>
                </a:lnTo>
                <a:lnTo>
                  <a:pt x="359" y="439"/>
                </a:lnTo>
                <a:lnTo>
                  <a:pt x="383" y="439"/>
                </a:lnTo>
                <a:cubicBezTo>
                  <a:pt x="383" y="439"/>
                  <a:pt x="383" y="438"/>
                  <a:pt x="384" y="437"/>
                </a:cubicBezTo>
                <a:cubicBezTo>
                  <a:pt x="384" y="435"/>
                  <a:pt x="385" y="433"/>
                  <a:pt x="385" y="430"/>
                </a:cubicBezTo>
                <a:cubicBezTo>
                  <a:pt x="386" y="427"/>
                  <a:pt x="386" y="424"/>
                  <a:pt x="386" y="4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1" name=""/>
          <p:cNvSpPr/>
          <p:nvPr/>
        </p:nvSpPr>
        <p:spPr>
          <a:xfrm>
            <a:off x="4761720" y="2476440"/>
            <a:ext cx="73800" cy="109800"/>
          </a:xfrm>
          <a:custGeom>
            <a:avLst/>
            <a:gdLst/>
            <a:ahLst/>
            <a:rect l="0" t="0" r="r" b="b"/>
            <a:pathLst>
              <a:path w="205" h="305">
                <a:moveTo>
                  <a:pt x="0" y="136"/>
                </a:moveTo>
                <a:cubicBezTo>
                  <a:pt x="0" y="104"/>
                  <a:pt x="12" y="74"/>
                  <a:pt x="36" y="45"/>
                </a:cubicBezTo>
                <a:cubicBezTo>
                  <a:pt x="61" y="16"/>
                  <a:pt x="88" y="1"/>
                  <a:pt x="118" y="1"/>
                </a:cubicBezTo>
                <a:cubicBezTo>
                  <a:pt x="138" y="1"/>
                  <a:pt x="153" y="9"/>
                  <a:pt x="163" y="26"/>
                </a:cubicBezTo>
                <a:cubicBezTo>
                  <a:pt x="163" y="25"/>
                  <a:pt x="164" y="24"/>
                  <a:pt x="166" y="23"/>
                </a:cubicBezTo>
                <a:cubicBezTo>
                  <a:pt x="167" y="21"/>
                  <a:pt x="169" y="19"/>
                  <a:pt x="171" y="17"/>
                </a:cubicBezTo>
                <a:cubicBezTo>
                  <a:pt x="173" y="15"/>
                  <a:pt x="176" y="14"/>
                  <a:pt x="178" y="12"/>
                </a:cubicBezTo>
                <a:cubicBezTo>
                  <a:pt x="189" y="4"/>
                  <a:pt x="197" y="0"/>
                  <a:pt x="200" y="0"/>
                </a:cubicBezTo>
                <a:cubicBezTo>
                  <a:pt x="202" y="0"/>
                  <a:pt x="203" y="1"/>
                  <a:pt x="204" y="2"/>
                </a:cubicBezTo>
                <a:cubicBezTo>
                  <a:pt x="205" y="3"/>
                  <a:pt x="205" y="3"/>
                  <a:pt x="205" y="4"/>
                </a:cubicBezTo>
                <a:cubicBezTo>
                  <a:pt x="205" y="7"/>
                  <a:pt x="194" y="52"/>
                  <a:pt x="172" y="140"/>
                </a:cubicBezTo>
                <a:cubicBezTo>
                  <a:pt x="150" y="231"/>
                  <a:pt x="138" y="278"/>
                  <a:pt x="138" y="279"/>
                </a:cubicBezTo>
                <a:cubicBezTo>
                  <a:pt x="138" y="282"/>
                  <a:pt x="145" y="283"/>
                  <a:pt x="160" y="283"/>
                </a:cubicBezTo>
                <a:lnTo>
                  <a:pt x="172" y="283"/>
                </a:lnTo>
                <a:cubicBezTo>
                  <a:pt x="174" y="286"/>
                  <a:pt x="175" y="287"/>
                  <a:pt x="175" y="288"/>
                </a:cubicBezTo>
                <a:cubicBezTo>
                  <a:pt x="175" y="288"/>
                  <a:pt x="174" y="291"/>
                  <a:pt x="173" y="296"/>
                </a:cubicBezTo>
                <a:cubicBezTo>
                  <a:pt x="172" y="300"/>
                  <a:pt x="170" y="303"/>
                  <a:pt x="168" y="305"/>
                </a:cubicBezTo>
                <a:lnTo>
                  <a:pt x="162" y="305"/>
                </a:lnTo>
                <a:cubicBezTo>
                  <a:pt x="152" y="305"/>
                  <a:pt x="134" y="304"/>
                  <a:pt x="110" y="304"/>
                </a:cubicBezTo>
                <a:cubicBezTo>
                  <a:pt x="101" y="304"/>
                  <a:pt x="92" y="304"/>
                  <a:pt x="85" y="304"/>
                </a:cubicBezTo>
                <a:cubicBezTo>
                  <a:pt x="78" y="304"/>
                  <a:pt x="72" y="304"/>
                  <a:pt x="67" y="304"/>
                </a:cubicBezTo>
                <a:cubicBezTo>
                  <a:pt x="63" y="304"/>
                  <a:pt x="60" y="305"/>
                  <a:pt x="59" y="305"/>
                </a:cubicBezTo>
                <a:cubicBezTo>
                  <a:pt x="55" y="305"/>
                  <a:pt x="53" y="304"/>
                  <a:pt x="53" y="301"/>
                </a:cubicBezTo>
                <a:cubicBezTo>
                  <a:pt x="53" y="300"/>
                  <a:pt x="53" y="298"/>
                  <a:pt x="54" y="294"/>
                </a:cubicBezTo>
                <a:cubicBezTo>
                  <a:pt x="55" y="289"/>
                  <a:pt x="56" y="286"/>
                  <a:pt x="57" y="285"/>
                </a:cubicBezTo>
                <a:cubicBezTo>
                  <a:pt x="58" y="284"/>
                  <a:pt x="61" y="283"/>
                  <a:pt x="67" y="283"/>
                </a:cubicBezTo>
                <a:cubicBezTo>
                  <a:pt x="82" y="283"/>
                  <a:pt x="91" y="282"/>
                  <a:pt x="94" y="280"/>
                </a:cubicBezTo>
                <a:cubicBezTo>
                  <a:pt x="97" y="278"/>
                  <a:pt x="101" y="263"/>
                  <a:pt x="108" y="237"/>
                </a:cubicBezTo>
                <a:cubicBezTo>
                  <a:pt x="114" y="210"/>
                  <a:pt x="117" y="197"/>
                  <a:pt x="118" y="196"/>
                </a:cubicBezTo>
                <a:cubicBezTo>
                  <a:pt x="118" y="196"/>
                  <a:pt x="117" y="196"/>
                  <a:pt x="114" y="198"/>
                </a:cubicBezTo>
                <a:cubicBezTo>
                  <a:pt x="99" y="210"/>
                  <a:pt x="83" y="216"/>
                  <a:pt x="67" y="216"/>
                </a:cubicBezTo>
                <a:cubicBezTo>
                  <a:pt x="49" y="216"/>
                  <a:pt x="34" y="210"/>
                  <a:pt x="20" y="197"/>
                </a:cubicBezTo>
                <a:cubicBezTo>
                  <a:pt x="7" y="184"/>
                  <a:pt x="0" y="164"/>
                  <a:pt x="0" y="136"/>
                </a:cubicBezTo>
                <a:moveTo>
                  <a:pt x="154" y="56"/>
                </a:moveTo>
                <a:cubicBezTo>
                  <a:pt x="146" y="30"/>
                  <a:pt x="133" y="18"/>
                  <a:pt x="117" y="18"/>
                </a:cubicBezTo>
                <a:cubicBezTo>
                  <a:pt x="106" y="18"/>
                  <a:pt x="95" y="23"/>
                  <a:pt x="85" y="33"/>
                </a:cubicBezTo>
                <a:cubicBezTo>
                  <a:pt x="74" y="43"/>
                  <a:pt x="67" y="55"/>
                  <a:pt x="61" y="71"/>
                </a:cubicBezTo>
                <a:cubicBezTo>
                  <a:pt x="52" y="97"/>
                  <a:pt x="45" y="123"/>
                  <a:pt x="41" y="150"/>
                </a:cubicBezTo>
                <a:cubicBezTo>
                  <a:pt x="41" y="151"/>
                  <a:pt x="41" y="153"/>
                  <a:pt x="41" y="155"/>
                </a:cubicBezTo>
                <a:cubicBezTo>
                  <a:pt x="41" y="158"/>
                  <a:pt x="41" y="160"/>
                  <a:pt x="41" y="161"/>
                </a:cubicBezTo>
                <a:cubicBezTo>
                  <a:pt x="41" y="175"/>
                  <a:pt x="44" y="185"/>
                  <a:pt x="49" y="191"/>
                </a:cubicBezTo>
                <a:cubicBezTo>
                  <a:pt x="55" y="196"/>
                  <a:pt x="62" y="199"/>
                  <a:pt x="70" y="199"/>
                </a:cubicBezTo>
                <a:cubicBezTo>
                  <a:pt x="87" y="199"/>
                  <a:pt x="105" y="188"/>
                  <a:pt x="123" y="165"/>
                </a:cubicBezTo>
                <a:lnTo>
                  <a:pt x="127" y="159"/>
                </a:lnTo>
                <a:lnTo>
                  <a:pt x="154" y="5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2" name=""/>
          <p:cNvSpPr/>
          <p:nvPr/>
        </p:nvSpPr>
        <p:spPr>
          <a:xfrm>
            <a:off x="4876200" y="2333520"/>
            <a:ext cx="33840" cy="243720"/>
          </a:xfrm>
          <a:custGeom>
            <a:avLst/>
            <a:gdLst/>
            <a:ahLst/>
            <a:rect l="0" t="0" r="r" b="b"/>
            <a:pathLst>
              <a:path w="94" h="677">
                <a:moveTo>
                  <a:pt x="0" y="677"/>
                </a:moveTo>
                <a:lnTo>
                  <a:pt x="0" y="0"/>
                </a:lnTo>
                <a:lnTo>
                  <a:pt x="94" y="0"/>
                </a:lnTo>
                <a:lnTo>
                  <a:pt x="94" y="27"/>
                </a:lnTo>
                <a:lnTo>
                  <a:pt x="28" y="27"/>
                </a:lnTo>
                <a:lnTo>
                  <a:pt x="28" y="650"/>
                </a:lnTo>
                <a:lnTo>
                  <a:pt x="94" y="650"/>
                </a:lnTo>
                <a:lnTo>
                  <a:pt x="94" y="677"/>
                </a:lnTo>
                <a:lnTo>
                  <a:pt x="0"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3" name=""/>
          <p:cNvSpPr/>
          <p:nvPr/>
        </p:nvSpPr>
        <p:spPr>
          <a:xfrm>
            <a:off x="4935600" y="2450160"/>
            <a:ext cx="149040" cy="10440"/>
          </a:xfrm>
          <a:custGeom>
            <a:avLst/>
            <a:gdLst/>
            <a:ahLst/>
            <a:rect l="0" t="0" r="r" b="b"/>
            <a:pathLst>
              <a:path w="414" h="29">
                <a:moveTo>
                  <a:pt x="9" y="0"/>
                </a:moveTo>
                <a:lnTo>
                  <a:pt x="403" y="0"/>
                </a:lnTo>
                <a:cubicBezTo>
                  <a:pt x="410" y="4"/>
                  <a:pt x="414" y="9"/>
                  <a:pt x="414" y="15"/>
                </a:cubicBezTo>
                <a:cubicBezTo>
                  <a:pt x="414" y="20"/>
                  <a:pt x="410" y="25"/>
                  <a:pt x="403" y="29"/>
                </a:cubicBezTo>
                <a:lnTo>
                  <a:pt x="9" y="29"/>
                </a:lnTo>
                <a:cubicBezTo>
                  <a:pt x="3" y="25"/>
                  <a:pt x="0" y="21"/>
                  <a:pt x="0" y="15"/>
                </a:cubicBezTo>
                <a:cubicBezTo>
                  <a:pt x="0" y="8"/>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4" name=""/>
          <p:cNvSpPr/>
          <p:nvPr/>
        </p:nvSpPr>
        <p:spPr>
          <a:xfrm>
            <a:off x="5151600" y="2346840"/>
            <a:ext cx="57960" cy="169560"/>
          </a:xfrm>
          <a:custGeom>
            <a:avLst/>
            <a:gdLst/>
            <a:ahLst/>
            <a:rect l="0" t="0" r="r" b="b"/>
            <a:pathLst>
              <a:path w="161" h="471">
                <a:moveTo>
                  <a:pt x="11" y="440"/>
                </a:moveTo>
                <a:lnTo>
                  <a:pt x="21" y="440"/>
                </a:lnTo>
                <a:cubicBezTo>
                  <a:pt x="39" y="440"/>
                  <a:pt x="49" y="437"/>
                  <a:pt x="53" y="431"/>
                </a:cubicBezTo>
                <a:lnTo>
                  <a:pt x="53" y="425"/>
                </a:lnTo>
                <a:cubicBezTo>
                  <a:pt x="53" y="421"/>
                  <a:pt x="53" y="416"/>
                  <a:pt x="53" y="410"/>
                </a:cubicBezTo>
                <a:cubicBezTo>
                  <a:pt x="53" y="403"/>
                  <a:pt x="53" y="396"/>
                  <a:pt x="53" y="387"/>
                </a:cubicBezTo>
                <a:cubicBezTo>
                  <a:pt x="53" y="379"/>
                  <a:pt x="53" y="369"/>
                  <a:pt x="53" y="358"/>
                </a:cubicBezTo>
                <a:cubicBezTo>
                  <a:pt x="54" y="347"/>
                  <a:pt x="54" y="336"/>
                  <a:pt x="53" y="324"/>
                </a:cubicBezTo>
                <a:cubicBezTo>
                  <a:pt x="53" y="313"/>
                  <a:pt x="53" y="300"/>
                  <a:pt x="53" y="287"/>
                </a:cubicBezTo>
                <a:cubicBezTo>
                  <a:pt x="54" y="273"/>
                  <a:pt x="54" y="260"/>
                  <a:pt x="53" y="248"/>
                </a:cubicBezTo>
                <a:cubicBezTo>
                  <a:pt x="53" y="231"/>
                  <a:pt x="53" y="213"/>
                  <a:pt x="53" y="195"/>
                </a:cubicBezTo>
                <a:cubicBezTo>
                  <a:pt x="53" y="176"/>
                  <a:pt x="53" y="159"/>
                  <a:pt x="53" y="144"/>
                </a:cubicBezTo>
                <a:cubicBezTo>
                  <a:pt x="53" y="129"/>
                  <a:pt x="53" y="115"/>
                  <a:pt x="53" y="103"/>
                </a:cubicBezTo>
                <a:cubicBezTo>
                  <a:pt x="53" y="92"/>
                  <a:pt x="53" y="82"/>
                  <a:pt x="53" y="74"/>
                </a:cubicBezTo>
                <a:cubicBezTo>
                  <a:pt x="52" y="66"/>
                  <a:pt x="52" y="62"/>
                  <a:pt x="53" y="62"/>
                </a:cubicBezTo>
                <a:cubicBezTo>
                  <a:pt x="51" y="54"/>
                  <a:pt x="48" y="48"/>
                  <a:pt x="43" y="45"/>
                </a:cubicBezTo>
                <a:cubicBezTo>
                  <a:pt x="38" y="43"/>
                  <a:pt x="28" y="41"/>
                  <a:pt x="13" y="39"/>
                </a:cubicBezTo>
                <a:lnTo>
                  <a:pt x="0" y="39"/>
                </a:lnTo>
                <a:lnTo>
                  <a:pt x="0" y="24"/>
                </a:lnTo>
                <a:cubicBezTo>
                  <a:pt x="0" y="13"/>
                  <a:pt x="0" y="8"/>
                  <a:pt x="1" y="8"/>
                </a:cubicBezTo>
                <a:lnTo>
                  <a:pt x="8" y="7"/>
                </a:lnTo>
                <a:cubicBezTo>
                  <a:pt x="13" y="7"/>
                  <a:pt x="20" y="7"/>
                  <a:pt x="28" y="6"/>
                </a:cubicBezTo>
                <a:cubicBezTo>
                  <a:pt x="37" y="6"/>
                  <a:pt x="45" y="5"/>
                  <a:pt x="53" y="5"/>
                </a:cubicBezTo>
                <a:cubicBezTo>
                  <a:pt x="61" y="4"/>
                  <a:pt x="69" y="4"/>
                  <a:pt x="78" y="3"/>
                </a:cubicBezTo>
                <a:cubicBezTo>
                  <a:pt x="87" y="3"/>
                  <a:pt x="94" y="2"/>
                  <a:pt x="99" y="1"/>
                </a:cubicBezTo>
                <a:cubicBezTo>
                  <a:pt x="103" y="0"/>
                  <a:pt x="106" y="0"/>
                  <a:pt x="106" y="1"/>
                </a:cubicBezTo>
                <a:lnTo>
                  <a:pt x="108" y="1"/>
                </a:lnTo>
                <a:lnTo>
                  <a:pt x="108" y="214"/>
                </a:lnTo>
                <a:cubicBezTo>
                  <a:pt x="108" y="358"/>
                  <a:pt x="108" y="430"/>
                  <a:pt x="109" y="431"/>
                </a:cubicBezTo>
                <a:cubicBezTo>
                  <a:pt x="111" y="434"/>
                  <a:pt x="113" y="437"/>
                  <a:pt x="117" y="438"/>
                </a:cubicBezTo>
                <a:cubicBezTo>
                  <a:pt x="126" y="439"/>
                  <a:pt x="138" y="440"/>
                  <a:pt x="150" y="440"/>
                </a:cubicBezTo>
                <a:lnTo>
                  <a:pt x="161" y="440"/>
                </a:lnTo>
                <a:lnTo>
                  <a:pt x="161" y="471"/>
                </a:lnTo>
                <a:lnTo>
                  <a:pt x="156" y="471"/>
                </a:lnTo>
                <a:lnTo>
                  <a:pt x="140" y="470"/>
                </a:lnTo>
                <a:cubicBezTo>
                  <a:pt x="130" y="470"/>
                  <a:pt x="119" y="470"/>
                  <a:pt x="107" y="470"/>
                </a:cubicBezTo>
                <a:cubicBezTo>
                  <a:pt x="95" y="470"/>
                  <a:pt x="87" y="470"/>
                  <a:pt x="81" y="469"/>
                </a:cubicBezTo>
                <a:cubicBezTo>
                  <a:pt x="76" y="469"/>
                  <a:pt x="67" y="469"/>
                  <a:pt x="55" y="469"/>
                </a:cubicBezTo>
                <a:cubicBezTo>
                  <a:pt x="44" y="470"/>
                  <a:pt x="32" y="470"/>
                  <a:pt x="22" y="470"/>
                </a:cubicBezTo>
                <a:lnTo>
                  <a:pt x="5" y="471"/>
                </a:lnTo>
                <a:lnTo>
                  <a:pt x="0" y="471"/>
                </a:lnTo>
                <a:lnTo>
                  <a:pt x="0" y="440"/>
                </a:lnTo>
                <a:lnTo>
                  <a:pt x="11" y="44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5" name=""/>
          <p:cNvSpPr/>
          <p:nvPr/>
        </p:nvSpPr>
        <p:spPr>
          <a:xfrm>
            <a:off x="5219640" y="2406960"/>
            <a:ext cx="108360" cy="111960"/>
          </a:xfrm>
          <a:custGeom>
            <a:avLst/>
            <a:gdLst/>
            <a:ahLst/>
            <a:rect l="0" t="0" r="r" b="b"/>
            <a:pathLst>
              <a:path w="301" h="311">
                <a:moveTo>
                  <a:pt x="0" y="158"/>
                </a:moveTo>
                <a:cubicBezTo>
                  <a:pt x="0" y="116"/>
                  <a:pt x="16" y="79"/>
                  <a:pt x="45" y="47"/>
                </a:cubicBezTo>
                <a:cubicBezTo>
                  <a:pt x="74" y="16"/>
                  <a:pt x="110" y="1"/>
                  <a:pt x="151" y="0"/>
                </a:cubicBezTo>
                <a:cubicBezTo>
                  <a:pt x="192" y="0"/>
                  <a:pt x="227" y="15"/>
                  <a:pt x="256" y="46"/>
                </a:cubicBezTo>
                <a:cubicBezTo>
                  <a:pt x="285" y="77"/>
                  <a:pt x="300" y="114"/>
                  <a:pt x="301" y="158"/>
                </a:cubicBezTo>
                <a:cubicBezTo>
                  <a:pt x="301" y="201"/>
                  <a:pt x="286" y="237"/>
                  <a:pt x="257" y="266"/>
                </a:cubicBezTo>
                <a:cubicBezTo>
                  <a:pt x="229" y="296"/>
                  <a:pt x="193" y="311"/>
                  <a:pt x="151" y="311"/>
                </a:cubicBezTo>
                <a:cubicBezTo>
                  <a:pt x="107" y="311"/>
                  <a:pt x="72" y="296"/>
                  <a:pt x="44" y="265"/>
                </a:cubicBezTo>
                <a:cubicBezTo>
                  <a:pt x="16" y="234"/>
                  <a:pt x="1" y="199"/>
                  <a:pt x="0" y="158"/>
                </a:cubicBezTo>
                <a:moveTo>
                  <a:pt x="151" y="284"/>
                </a:moveTo>
                <a:cubicBezTo>
                  <a:pt x="206" y="284"/>
                  <a:pt x="234" y="246"/>
                  <a:pt x="234" y="173"/>
                </a:cubicBezTo>
                <a:lnTo>
                  <a:pt x="234" y="151"/>
                </a:lnTo>
                <a:lnTo>
                  <a:pt x="234" y="134"/>
                </a:lnTo>
                <a:cubicBezTo>
                  <a:pt x="234" y="124"/>
                  <a:pt x="234" y="116"/>
                  <a:pt x="233" y="108"/>
                </a:cubicBezTo>
                <a:cubicBezTo>
                  <a:pt x="233" y="101"/>
                  <a:pt x="231" y="93"/>
                  <a:pt x="228" y="83"/>
                </a:cubicBezTo>
                <a:cubicBezTo>
                  <a:pt x="226" y="73"/>
                  <a:pt x="222" y="65"/>
                  <a:pt x="218" y="58"/>
                </a:cubicBezTo>
                <a:cubicBezTo>
                  <a:pt x="213" y="52"/>
                  <a:pt x="206" y="46"/>
                  <a:pt x="197" y="39"/>
                </a:cubicBezTo>
                <a:cubicBezTo>
                  <a:pt x="187" y="33"/>
                  <a:pt x="176" y="28"/>
                  <a:pt x="163" y="26"/>
                </a:cubicBezTo>
                <a:cubicBezTo>
                  <a:pt x="161" y="25"/>
                  <a:pt x="158" y="25"/>
                  <a:pt x="153" y="25"/>
                </a:cubicBezTo>
                <a:cubicBezTo>
                  <a:pt x="139" y="25"/>
                  <a:pt x="126" y="28"/>
                  <a:pt x="114" y="33"/>
                </a:cubicBezTo>
                <a:cubicBezTo>
                  <a:pt x="95" y="43"/>
                  <a:pt x="82" y="57"/>
                  <a:pt x="76" y="74"/>
                </a:cubicBezTo>
                <a:cubicBezTo>
                  <a:pt x="70" y="92"/>
                  <a:pt x="67" y="113"/>
                  <a:pt x="67" y="137"/>
                </a:cubicBezTo>
                <a:lnTo>
                  <a:pt x="67" y="150"/>
                </a:lnTo>
                <a:cubicBezTo>
                  <a:pt x="67" y="194"/>
                  <a:pt x="72" y="224"/>
                  <a:pt x="80" y="242"/>
                </a:cubicBezTo>
                <a:cubicBezTo>
                  <a:pt x="95" y="270"/>
                  <a:pt x="118" y="284"/>
                  <a:pt x="151" y="28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6" name=""/>
          <p:cNvSpPr/>
          <p:nvPr/>
        </p:nvSpPr>
        <p:spPr>
          <a:xfrm>
            <a:off x="5341680" y="2405880"/>
            <a:ext cx="111240" cy="160560"/>
          </a:xfrm>
          <a:custGeom>
            <a:avLst/>
            <a:gdLst/>
            <a:ahLst/>
            <a:rect l="0" t="0" r="r" b="b"/>
            <a:pathLst>
              <a:path w="309" h="446">
                <a:moveTo>
                  <a:pt x="204" y="29"/>
                </a:moveTo>
                <a:cubicBezTo>
                  <a:pt x="224" y="10"/>
                  <a:pt x="246" y="0"/>
                  <a:pt x="271" y="0"/>
                </a:cubicBezTo>
                <a:cubicBezTo>
                  <a:pt x="285" y="0"/>
                  <a:pt x="295" y="4"/>
                  <a:pt x="301" y="13"/>
                </a:cubicBezTo>
                <a:cubicBezTo>
                  <a:pt x="306" y="21"/>
                  <a:pt x="309" y="30"/>
                  <a:pt x="309" y="38"/>
                </a:cubicBezTo>
                <a:cubicBezTo>
                  <a:pt x="309" y="45"/>
                  <a:pt x="307" y="50"/>
                  <a:pt x="303" y="55"/>
                </a:cubicBezTo>
                <a:cubicBezTo>
                  <a:pt x="299" y="60"/>
                  <a:pt x="293" y="63"/>
                  <a:pt x="285" y="63"/>
                </a:cubicBezTo>
                <a:cubicBezTo>
                  <a:pt x="270" y="63"/>
                  <a:pt x="262" y="56"/>
                  <a:pt x="260" y="42"/>
                </a:cubicBezTo>
                <a:cubicBezTo>
                  <a:pt x="259" y="36"/>
                  <a:pt x="260" y="31"/>
                  <a:pt x="262" y="28"/>
                </a:cubicBezTo>
                <a:cubicBezTo>
                  <a:pt x="262" y="28"/>
                  <a:pt x="262" y="27"/>
                  <a:pt x="263" y="26"/>
                </a:cubicBezTo>
                <a:lnTo>
                  <a:pt x="263" y="25"/>
                </a:lnTo>
                <a:cubicBezTo>
                  <a:pt x="250" y="27"/>
                  <a:pt x="238" y="32"/>
                  <a:pt x="227" y="40"/>
                </a:cubicBezTo>
                <a:cubicBezTo>
                  <a:pt x="223" y="43"/>
                  <a:pt x="221" y="44"/>
                  <a:pt x="221" y="45"/>
                </a:cubicBezTo>
                <a:cubicBezTo>
                  <a:pt x="221" y="45"/>
                  <a:pt x="222" y="47"/>
                  <a:pt x="224" y="48"/>
                </a:cubicBezTo>
                <a:cubicBezTo>
                  <a:pt x="226" y="50"/>
                  <a:pt x="228" y="53"/>
                  <a:pt x="230" y="56"/>
                </a:cubicBezTo>
                <a:cubicBezTo>
                  <a:pt x="232" y="60"/>
                  <a:pt x="235" y="64"/>
                  <a:pt x="238" y="69"/>
                </a:cubicBezTo>
                <a:cubicBezTo>
                  <a:pt x="240" y="73"/>
                  <a:pt x="242" y="79"/>
                  <a:pt x="244" y="86"/>
                </a:cubicBezTo>
                <a:cubicBezTo>
                  <a:pt x="245" y="93"/>
                  <a:pt x="246" y="101"/>
                  <a:pt x="246" y="109"/>
                </a:cubicBezTo>
                <a:cubicBezTo>
                  <a:pt x="246" y="137"/>
                  <a:pt x="235" y="160"/>
                  <a:pt x="213" y="180"/>
                </a:cubicBezTo>
                <a:cubicBezTo>
                  <a:pt x="191" y="199"/>
                  <a:pt x="164" y="209"/>
                  <a:pt x="131" y="209"/>
                </a:cubicBezTo>
                <a:cubicBezTo>
                  <a:pt x="109" y="209"/>
                  <a:pt x="86" y="203"/>
                  <a:pt x="64" y="190"/>
                </a:cubicBezTo>
                <a:cubicBezTo>
                  <a:pt x="59" y="199"/>
                  <a:pt x="56" y="207"/>
                  <a:pt x="56" y="217"/>
                </a:cubicBezTo>
                <a:cubicBezTo>
                  <a:pt x="56" y="233"/>
                  <a:pt x="62" y="245"/>
                  <a:pt x="74" y="252"/>
                </a:cubicBezTo>
                <a:cubicBezTo>
                  <a:pt x="78" y="255"/>
                  <a:pt x="82" y="256"/>
                  <a:pt x="85" y="256"/>
                </a:cubicBezTo>
                <a:cubicBezTo>
                  <a:pt x="89" y="256"/>
                  <a:pt x="106" y="257"/>
                  <a:pt x="135" y="258"/>
                </a:cubicBezTo>
                <a:cubicBezTo>
                  <a:pt x="173" y="258"/>
                  <a:pt x="197" y="260"/>
                  <a:pt x="208" y="262"/>
                </a:cubicBezTo>
                <a:cubicBezTo>
                  <a:pt x="235" y="266"/>
                  <a:pt x="257" y="275"/>
                  <a:pt x="273" y="290"/>
                </a:cubicBezTo>
                <a:cubicBezTo>
                  <a:pt x="290" y="307"/>
                  <a:pt x="299" y="329"/>
                  <a:pt x="299" y="356"/>
                </a:cubicBezTo>
                <a:cubicBezTo>
                  <a:pt x="299" y="386"/>
                  <a:pt x="282" y="409"/>
                  <a:pt x="246" y="425"/>
                </a:cubicBezTo>
                <a:cubicBezTo>
                  <a:pt x="219" y="439"/>
                  <a:pt x="187" y="446"/>
                  <a:pt x="150" y="446"/>
                </a:cubicBezTo>
                <a:cubicBezTo>
                  <a:pt x="113" y="446"/>
                  <a:pt x="80" y="439"/>
                  <a:pt x="53" y="425"/>
                </a:cubicBezTo>
                <a:cubicBezTo>
                  <a:pt x="18" y="410"/>
                  <a:pt x="0" y="387"/>
                  <a:pt x="0" y="358"/>
                </a:cubicBezTo>
                <a:cubicBezTo>
                  <a:pt x="0" y="342"/>
                  <a:pt x="5" y="328"/>
                  <a:pt x="14" y="317"/>
                </a:cubicBezTo>
                <a:cubicBezTo>
                  <a:pt x="24" y="306"/>
                  <a:pt x="33" y="299"/>
                  <a:pt x="43" y="295"/>
                </a:cubicBezTo>
                <a:lnTo>
                  <a:pt x="50" y="291"/>
                </a:lnTo>
                <a:cubicBezTo>
                  <a:pt x="34" y="277"/>
                  <a:pt x="26" y="258"/>
                  <a:pt x="26" y="234"/>
                </a:cubicBezTo>
                <a:cubicBezTo>
                  <a:pt x="26" y="212"/>
                  <a:pt x="32" y="193"/>
                  <a:pt x="45" y="176"/>
                </a:cubicBezTo>
                <a:cubicBezTo>
                  <a:pt x="25" y="156"/>
                  <a:pt x="15" y="133"/>
                  <a:pt x="15" y="109"/>
                </a:cubicBezTo>
                <a:cubicBezTo>
                  <a:pt x="15" y="80"/>
                  <a:pt x="27" y="56"/>
                  <a:pt x="49" y="37"/>
                </a:cubicBezTo>
                <a:cubicBezTo>
                  <a:pt x="72" y="17"/>
                  <a:pt x="99" y="8"/>
                  <a:pt x="132" y="7"/>
                </a:cubicBezTo>
                <a:cubicBezTo>
                  <a:pt x="155" y="7"/>
                  <a:pt x="177" y="13"/>
                  <a:pt x="196" y="25"/>
                </a:cubicBezTo>
                <a:lnTo>
                  <a:pt x="204" y="29"/>
                </a:lnTo>
                <a:moveTo>
                  <a:pt x="184" y="74"/>
                </a:moveTo>
                <a:cubicBezTo>
                  <a:pt x="181" y="61"/>
                  <a:pt x="175" y="52"/>
                  <a:pt x="166" y="44"/>
                </a:cubicBezTo>
                <a:cubicBezTo>
                  <a:pt x="156" y="37"/>
                  <a:pt x="145" y="33"/>
                  <a:pt x="131" y="33"/>
                </a:cubicBezTo>
                <a:cubicBezTo>
                  <a:pt x="118" y="33"/>
                  <a:pt x="106" y="36"/>
                  <a:pt x="96" y="44"/>
                </a:cubicBezTo>
                <a:cubicBezTo>
                  <a:pt x="87" y="51"/>
                  <a:pt x="81" y="61"/>
                  <a:pt x="78" y="74"/>
                </a:cubicBezTo>
                <a:cubicBezTo>
                  <a:pt x="77" y="82"/>
                  <a:pt x="76" y="93"/>
                  <a:pt x="76" y="109"/>
                </a:cubicBezTo>
                <a:cubicBezTo>
                  <a:pt x="76" y="128"/>
                  <a:pt x="78" y="143"/>
                  <a:pt x="81" y="153"/>
                </a:cubicBezTo>
                <a:cubicBezTo>
                  <a:pt x="84" y="162"/>
                  <a:pt x="91" y="170"/>
                  <a:pt x="102" y="176"/>
                </a:cubicBezTo>
                <a:cubicBezTo>
                  <a:pt x="110" y="181"/>
                  <a:pt x="120" y="183"/>
                  <a:pt x="131" y="183"/>
                </a:cubicBezTo>
                <a:cubicBezTo>
                  <a:pt x="141" y="183"/>
                  <a:pt x="150" y="181"/>
                  <a:pt x="157" y="178"/>
                </a:cubicBezTo>
                <a:cubicBezTo>
                  <a:pt x="164" y="175"/>
                  <a:pt x="170" y="171"/>
                  <a:pt x="173" y="166"/>
                </a:cubicBezTo>
                <a:cubicBezTo>
                  <a:pt x="176" y="161"/>
                  <a:pt x="178" y="157"/>
                  <a:pt x="180" y="153"/>
                </a:cubicBezTo>
                <a:cubicBezTo>
                  <a:pt x="182" y="148"/>
                  <a:pt x="183" y="145"/>
                  <a:pt x="184" y="142"/>
                </a:cubicBezTo>
                <a:cubicBezTo>
                  <a:pt x="185" y="135"/>
                  <a:pt x="186" y="124"/>
                  <a:pt x="186" y="109"/>
                </a:cubicBezTo>
                <a:cubicBezTo>
                  <a:pt x="186" y="93"/>
                  <a:pt x="185" y="82"/>
                  <a:pt x="184" y="74"/>
                </a:cubicBezTo>
                <a:moveTo>
                  <a:pt x="254" y="358"/>
                </a:moveTo>
                <a:cubicBezTo>
                  <a:pt x="254" y="347"/>
                  <a:pt x="251" y="337"/>
                  <a:pt x="244" y="330"/>
                </a:cubicBezTo>
                <a:cubicBezTo>
                  <a:pt x="238" y="323"/>
                  <a:pt x="229" y="318"/>
                  <a:pt x="217" y="315"/>
                </a:cubicBezTo>
                <a:cubicBezTo>
                  <a:pt x="205" y="311"/>
                  <a:pt x="193" y="309"/>
                  <a:pt x="184" y="308"/>
                </a:cubicBezTo>
                <a:cubicBezTo>
                  <a:pt x="174" y="308"/>
                  <a:pt x="161" y="307"/>
                  <a:pt x="147" y="307"/>
                </a:cubicBezTo>
                <a:lnTo>
                  <a:pt x="129" y="307"/>
                </a:lnTo>
                <a:cubicBezTo>
                  <a:pt x="98" y="307"/>
                  <a:pt x="80" y="308"/>
                  <a:pt x="74" y="311"/>
                </a:cubicBezTo>
                <a:cubicBezTo>
                  <a:pt x="65" y="315"/>
                  <a:pt x="58" y="322"/>
                  <a:pt x="53" y="330"/>
                </a:cubicBezTo>
                <a:cubicBezTo>
                  <a:pt x="48" y="339"/>
                  <a:pt x="45" y="348"/>
                  <a:pt x="45" y="357"/>
                </a:cubicBezTo>
                <a:cubicBezTo>
                  <a:pt x="45" y="362"/>
                  <a:pt x="46" y="367"/>
                  <a:pt x="49" y="373"/>
                </a:cubicBezTo>
                <a:cubicBezTo>
                  <a:pt x="51" y="379"/>
                  <a:pt x="56" y="385"/>
                  <a:pt x="63" y="393"/>
                </a:cubicBezTo>
                <a:cubicBezTo>
                  <a:pt x="70" y="401"/>
                  <a:pt x="80" y="407"/>
                  <a:pt x="95" y="412"/>
                </a:cubicBezTo>
                <a:cubicBezTo>
                  <a:pt x="111" y="417"/>
                  <a:pt x="129" y="420"/>
                  <a:pt x="150" y="420"/>
                </a:cubicBezTo>
                <a:cubicBezTo>
                  <a:pt x="182" y="420"/>
                  <a:pt x="207" y="414"/>
                  <a:pt x="225" y="401"/>
                </a:cubicBezTo>
                <a:cubicBezTo>
                  <a:pt x="244" y="388"/>
                  <a:pt x="254" y="374"/>
                  <a:pt x="254" y="35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7" name=""/>
          <p:cNvSpPr/>
          <p:nvPr/>
        </p:nvSpPr>
        <p:spPr>
          <a:xfrm>
            <a:off x="5487480" y="2408400"/>
            <a:ext cx="130680" cy="155160"/>
          </a:xfrm>
          <a:custGeom>
            <a:avLst/>
            <a:gdLst/>
            <a:ahLst/>
            <a:rect l="0" t="0" r="r" b="b"/>
            <a:pathLst>
              <a:path w="363" h="431">
                <a:moveTo>
                  <a:pt x="42" y="105"/>
                </a:moveTo>
                <a:cubicBezTo>
                  <a:pt x="42" y="104"/>
                  <a:pt x="43" y="102"/>
                  <a:pt x="43" y="100"/>
                </a:cubicBezTo>
                <a:cubicBezTo>
                  <a:pt x="44" y="97"/>
                  <a:pt x="45" y="92"/>
                  <a:pt x="47" y="85"/>
                </a:cubicBezTo>
                <a:cubicBezTo>
                  <a:pt x="48" y="77"/>
                  <a:pt x="51" y="70"/>
                  <a:pt x="53" y="64"/>
                </a:cubicBezTo>
                <a:cubicBezTo>
                  <a:pt x="56" y="57"/>
                  <a:pt x="59" y="50"/>
                  <a:pt x="63" y="41"/>
                </a:cubicBezTo>
                <a:cubicBezTo>
                  <a:pt x="68" y="33"/>
                  <a:pt x="72" y="26"/>
                  <a:pt x="77" y="21"/>
                </a:cubicBezTo>
                <a:cubicBezTo>
                  <a:pt x="82" y="16"/>
                  <a:pt x="88" y="11"/>
                  <a:pt x="95" y="6"/>
                </a:cubicBezTo>
                <a:cubicBezTo>
                  <a:pt x="101" y="1"/>
                  <a:pt x="109" y="-1"/>
                  <a:pt x="117" y="0"/>
                </a:cubicBezTo>
                <a:cubicBezTo>
                  <a:pt x="152" y="0"/>
                  <a:pt x="173" y="15"/>
                  <a:pt x="183" y="43"/>
                </a:cubicBezTo>
                <a:lnTo>
                  <a:pt x="190" y="37"/>
                </a:lnTo>
                <a:cubicBezTo>
                  <a:pt x="218" y="13"/>
                  <a:pt x="244" y="0"/>
                  <a:pt x="269" y="0"/>
                </a:cubicBezTo>
                <a:cubicBezTo>
                  <a:pt x="299" y="0"/>
                  <a:pt x="322" y="11"/>
                  <a:pt x="338" y="32"/>
                </a:cubicBezTo>
                <a:cubicBezTo>
                  <a:pt x="355" y="53"/>
                  <a:pt x="363" y="79"/>
                  <a:pt x="363" y="109"/>
                </a:cubicBezTo>
                <a:cubicBezTo>
                  <a:pt x="363" y="158"/>
                  <a:pt x="346" y="203"/>
                  <a:pt x="312" y="244"/>
                </a:cubicBezTo>
                <a:cubicBezTo>
                  <a:pt x="278" y="285"/>
                  <a:pt x="239" y="305"/>
                  <a:pt x="196" y="306"/>
                </a:cubicBezTo>
                <a:cubicBezTo>
                  <a:pt x="186" y="306"/>
                  <a:pt x="177" y="305"/>
                  <a:pt x="169" y="302"/>
                </a:cubicBezTo>
                <a:cubicBezTo>
                  <a:pt x="164" y="300"/>
                  <a:pt x="159" y="296"/>
                  <a:pt x="154" y="292"/>
                </a:cubicBezTo>
                <a:cubicBezTo>
                  <a:pt x="148" y="287"/>
                  <a:pt x="144" y="283"/>
                  <a:pt x="140" y="280"/>
                </a:cubicBezTo>
                <a:lnTo>
                  <a:pt x="135" y="275"/>
                </a:lnTo>
                <a:cubicBezTo>
                  <a:pt x="135" y="275"/>
                  <a:pt x="130" y="295"/>
                  <a:pt x="120" y="334"/>
                </a:cubicBezTo>
                <a:cubicBezTo>
                  <a:pt x="111" y="372"/>
                  <a:pt x="106" y="392"/>
                  <a:pt x="106" y="392"/>
                </a:cubicBezTo>
                <a:cubicBezTo>
                  <a:pt x="106" y="395"/>
                  <a:pt x="108" y="397"/>
                  <a:pt x="111" y="397"/>
                </a:cubicBezTo>
                <a:cubicBezTo>
                  <a:pt x="115" y="398"/>
                  <a:pt x="123" y="398"/>
                  <a:pt x="137" y="399"/>
                </a:cubicBezTo>
                <a:lnTo>
                  <a:pt x="154" y="399"/>
                </a:lnTo>
                <a:cubicBezTo>
                  <a:pt x="157" y="402"/>
                  <a:pt x="158" y="404"/>
                  <a:pt x="158" y="406"/>
                </a:cubicBezTo>
                <a:cubicBezTo>
                  <a:pt x="158" y="407"/>
                  <a:pt x="158" y="411"/>
                  <a:pt x="156" y="418"/>
                </a:cubicBezTo>
                <a:cubicBezTo>
                  <a:pt x="155" y="424"/>
                  <a:pt x="154" y="427"/>
                  <a:pt x="152" y="429"/>
                </a:cubicBezTo>
                <a:cubicBezTo>
                  <a:pt x="151" y="430"/>
                  <a:pt x="148" y="431"/>
                  <a:pt x="144" y="431"/>
                </a:cubicBezTo>
                <a:cubicBezTo>
                  <a:pt x="143" y="431"/>
                  <a:pt x="139" y="431"/>
                  <a:pt x="135" y="431"/>
                </a:cubicBezTo>
                <a:cubicBezTo>
                  <a:pt x="131" y="431"/>
                  <a:pt x="123" y="431"/>
                  <a:pt x="112" y="431"/>
                </a:cubicBezTo>
                <a:cubicBezTo>
                  <a:pt x="101" y="430"/>
                  <a:pt x="87" y="430"/>
                  <a:pt x="70" y="430"/>
                </a:cubicBezTo>
                <a:cubicBezTo>
                  <a:pt x="39" y="430"/>
                  <a:pt x="19" y="430"/>
                  <a:pt x="10" y="431"/>
                </a:cubicBezTo>
                <a:lnTo>
                  <a:pt x="5" y="431"/>
                </a:lnTo>
                <a:cubicBezTo>
                  <a:pt x="1" y="428"/>
                  <a:pt x="0" y="426"/>
                  <a:pt x="0" y="424"/>
                </a:cubicBezTo>
                <a:cubicBezTo>
                  <a:pt x="1" y="412"/>
                  <a:pt x="4" y="403"/>
                  <a:pt x="9" y="399"/>
                </a:cubicBezTo>
                <a:lnTo>
                  <a:pt x="22" y="399"/>
                </a:lnTo>
                <a:cubicBezTo>
                  <a:pt x="38" y="399"/>
                  <a:pt x="46" y="396"/>
                  <a:pt x="49" y="391"/>
                </a:cubicBezTo>
                <a:cubicBezTo>
                  <a:pt x="50" y="388"/>
                  <a:pt x="64" y="334"/>
                  <a:pt x="90" y="229"/>
                </a:cubicBezTo>
                <a:cubicBezTo>
                  <a:pt x="116" y="124"/>
                  <a:pt x="130" y="69"/>
                  <a:pt x="131" y="62"/>
                </a:cubicBezTo>
                <a:cubicBezTo>
                  <a:pt x="132" y="60"/>
                  <a:pt x="132" y="57"/>
                  <a:pt x="132" y="53"/>
                </a:cubicBezTo>
                <a:cubicBezTo>
                  <a:pt x="132" y="34"/>
                  <a:pt x="126" y="25"/>
                  <a:pt x="115" y="25"/>
                </a:cubicBezTo>
                <a:cubicBezTo>
                  <a:pt x="105" y="25"/>
                  <a:pt x="97" y="31"/>
                  <a:pt x="90" y="44"/>
                </a:cubicBezTo>
                <a:cubicBezTo>
                  <a:pt x="83" y="57"/>
                  <a:pt x="78" y="70"/>
                  <a:pt x="74" y="85"/>
                </a:cubicBezTo>
                <a:cubicBezTo>
                  <a:pt x="71" y="100"/>
                  <a:pt x="68" y="108"/>
                  <a:pt x="66" y="110"/>
                </a:cubicBezTo>
                <a:cubicBezTo>
                  <a:pt x="65" y="111"/>
                  <a:pt x="62" y="111"/>
                  <a:pt x="55" y="111"/>
                </a:cubicBezTo>
                <a:lnTo>
                  <a:pt x="46" y="111"/>
                </a:lnTo>
                <a:cubicBezTo>
                  <a:pt x="43" y="108"/>
                  <a:pt x="42" y="106"/>
                  <a:pt x="42" y="105"/>
                </a:cubicBezTo>
                <a:moveTo>
                  <a:pt x="148" y="230"/>
                </a:moveTo>
                <a:cubicBezTo>
                  <a:pt x="158" y="264"/>
                  <a:pt x="174" y="282"/>
                  <a:pt x="198" y="282"/>
                </a:cubicBezTo>
                <a:cubicBezTo>
                  <a:pt x="211" y="282"/>
                  <a:pt x="224" y="276"/>
                  <a:pt x="237" y="266"/>
                </a:cubicBezTo>
                <a:cubicBezTo>
                  <a:pt x="250" y="256"/>
                  <a:pt x="260" y="242"/>
                  <a:pt x="268" y="227"/>
                </a:cubicBezTo>
                <a:cubicBezTo>
                  <a:pt x="276" y="211"/>
                  <a:pt x="284" y="187"/>
                  <a:pt x="292" y="154"/>
                </a:cubicBezTo>
                <a:cubicBezTo>
                  <a:pt x="301" y="120"/>
                  <a:pt x="305" y="95"/>
                  <a:pt x="305" y="79"/>
                </a:cubicBezTo>
                <a:lnTo>
                  <a:pt x="305" y="75"/>
                </a:lnTo>
                <a:cubicBezTo>
                  <a:pt x="305" y="42"/>
                  <a:pt x="292" y="25"/>
                  <a:pt x="264" y="25"/>
                </a:cubicBezTo>
                <a:cubicBezTo>
                  <a:pt x="259" y="25"/>
                  <a:pt x="254" y="26"/>
                  <a:pt x="249" y="27"/>
                </a:cubicBezTo>
                <a:cubicBezTo>
                  <a:pt x="244" y="29"/>
                  <a:pt x="239" y="31"/>
                  <a:pt x="234" y="33"/>
                </a:cubicBezTo>
                <a:cubicBezTo>
                  <a:pt x="229" y="36"/>
                  <a:pt x="225" y="39"/>
                  <a:pt x="221" y="42"/>
                </a:cubicBezTo>
                <a:cubicBezTo>
                  <a:pt x="217" y="45"/>
                  <a:pt x="213" y="49"/>
                  <a:pt x="209" y="52"/>
                </a:cubicBezTo>
                <a:cubicBezTo>
                  <a:pt x="206" y="56"/>
                  <a:pt x="202" y="59"/>
                  <a:pt x="199" y="62"/>
                </a:cubicBezTo>
                <a:cubicBezTo>
                  <a:pt x="196" y="66"/>
                  <a:pt x="193" y="69"/>
                  <a:pt x="192" y="72"/>
                </a:cubicBezTo>
                <a:cubicBezTo>
                  <a:pt x="190" y="75"/>
                  <a:pt x="188" y="77"/>
                  <a:pt x="186" y="79"/>
                </a:cubicBezTo>
                <a:lnTo>
                  <a:pt x="184" y="81"/>
                </a:lnTo>
                <a:cubicBezTo>
                  <a:pt x="184" y="82"/>
                  <a:pt x="184" y="85"/>
                  <a:pt x="182" y="91"/>
                </a:cubicBezTo>
                <a:cubicBezTo>
                  <a:pt x="181" y="97"/>
                  <a:pt x="178" y="107"/>
                  <a:pt x="175" y="121"/>
                </a:cubicBezTo>
                <a:cubicBezTo>
                  <a:pt x="171" y="134"/>
                  <a:pt x="168" y="146"/>
                  <a:pt x="165" y="156"/>
                </a:cubicBezTo>
                <a:cubicBezTo>
                  <a:pt x="154" y="203"/>
                  <a:pt x="148" y="228"/>
                  <a:pt x="148"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8" name=""/>
          <p:cNvSpPr/>
          <p:nvPr/>
        </p:nvSpPr>
        <p:spPr>
          <a:xfrm>
            <a:off x="5633640" y="2431080"/>
            <a:ext cx="73800" cy="123480"/>
          </a:xfrm>
          <a:custGeom>
            <a:avLst/>
            <a:gdLst/>
            <a:ahLst/>
            <a:rect l="0" t="0" r="r" b="b"/>
            <a:pathLst>
              <a:path w="205" h="343">
                <a:moveTo>
                  <a:pt x="0" y="243"/>
                </a:moveTo>
                <a:cubicBezTo>
                  <a:pt x="0" y="209"/>
                  <a:pt x="6" y="175"/>
                  <a:pt x="18" y="139"/>
                </a:cubicBezTo>
                <a:cubicBezTo>
                  <a:pt x="31" y="103"/>
                  <a:pt x="48" y="72"/>
                  <a:pt x="69" y="46"/>
                </a:cubicBezTo>
                <a:cubicBezTo>
                  <a:pt x="90" y="20"/>
                  <a:pt x="112" y="5"/>
                  <a:pt x="135" y="1"/>
                </a:cubicBezTo>
                <a:cubicBezTo>
                  <a:pt x="136" y="1"/>
                  <a:pt x="137" y="1"/>
                  <a:pt x="139" y="1"/>
                </a:cubicBezTo>
                <a:cubicBezTo>
                  <a:pt x="141" y="1"/>
                  <a:pt x="143" y="1"/>
                  <a:pt x="145" y="0"/>
                </a:cubicBezTo>
                <a:cubicBezTo>
                  <a:pt x="163" y="2"/>
                  <a:pt x="177" y="9"/>
                  <a:pt x="186" y="24"/>
                </a:cubicBezTo>
                <a:cubicBezTo>
                  <a:pt x="199" y="43"/>
                  <a:pt x="205" y="69"/>
                  <a:pt x="205" y="101"/>
                </a:cubicBezTo>
                <a:cubicBezTo>
                  <a:pt x="205" y="137"/>
                  <a:pt x="198" y="175"/>
                  <a:pt x="183" y="213"/>
                </a:cubicBezTo>
                <a:cubicBezTo>
                  <a:pt x="169" y="252"/>
                  <a:pt x="150" y="283"/>
                  <a:pt x="127" y="307"/>
                </a:cubicBezTo>
                <a:cubicBezTo>
                  <a:pt x="105" y="331"/>
                  <a:pt x="84" y="343"/>
                  <a:pt x="63" y="343"/>
                </a:cubicBezTo>
                <a:lnTo>
                  <a:pt x="60" y="343"/>
                </a:lnTo>
                <a:cubicBezTo>
                  <a:pt x="48" y="343"/>
                  <a:pt x="38" y="340"/>
                  <a:pt x="30" y="334"/>
                </a:cubicBezTo>
                <a:cubicBezTo>
                  <a:pt x="22" y="327"/>
                  <a:pt x="16" y="319"/>
                  <a:pt x="12" y="308"/>
                </a:cubicBezTo>
                <a:cubicBezTo>
                  <a:pt x="7" y="298"/>
                  <a:pt x="4" y="287"/>
                  <a:pt x="2" y="276"/>
                </a:cubicBezTo>
                <a:cubicBezTo>
                  <a:pt x="1" y="266"/>
                  <a:pt x="0" y="254"/>
                  <a:pt x="0" y="243"/>
                </a:cubicBezTo>
                <a:moveTo>
                  <a:pt x="167" y="67"/>
                </a:moveTo>
                <a:cubicBezTo>
                  <a:pt x="167" y="34"/>
                  <a:pt x="158" y="18"/>
                  <a:pt x="141" y="18"/>
                </a:cubicBezTo>
                <a:cubicBezTo>
                  <a:pt x="129" y="18"/>
                  <a:pt x="118" y="25"/>
                  <a:pt x="107" y="40"/>
                </a:cubicBezTo>
                <a:cubicBezTo>
                  <a:pt x="96" y="54"/>
                  <a:pt x="87" y="70"/>
                  <a:pt x="80" y="88"/>
                </a:cubicBezTo>
                <a:cubicBezTo>
                  <a:pt x="73" y="107"/>
                  <a:pt x="68" y="123"/>
                  <a:pt x="64" y="136"/>
                </a:cubicBezTo>
                <a:cubicBezTo>
                  <a:pt x="60" y="150"/>
                  <a:pt x="58" y="158"/>
                  <a:pt x="58" y="160"/>
                </a:cubicBezTo>
                <a:cubicBezTo>
                  <a:pt x="74" y="160"/>
                  <a:pt x="89" y="161"/>
                  <a:pt x="104" y="161"/>
                </a:cubicBezTo>
                <a:lnTo>
                  <a:pt x="151" y="160"/>
                </a:lnTo>
                <a:cubicBezTo>
                  <a:pt x="151" y="160"/>
                  <a:pt x="152" y="155"/>
                  <a:pt x="154" y="144"/>
                </a:cubicBezTo>
                <a:cubicBezTo>
                  <a:pt x="157" y="134"/>
                  <a:pt x="159" y="121"/>
                  <a:pt x="163" y="106"/>
                </a:cubicBezTo>
                <a:cubicBezTo>
                  <a:pt x="166" y="91"/>
                  <a:pt x="167" y="78"/>
                  <a:pt x="167" y="67"/>
                </a:cubicBezTo>
                <a:moveTo>
                  <a:pt x="37" y="275"/>
                </a:moveTo>
                <a:cubicBezTo>
                  <a:pt x="37" y="309"/>
                  <a:pt x="45" y="326"/>
                  <a:pt x="62" y="326"/>
                </a:cubicBezTo>
                <a:cubicBezTo>
                  <a:pt x="67" y="326"/>
                  <a:pt x="72" y="325"/>
                  <a:pt x="78" y="321"/>
                </a:cubicBezTo>
                <a:cubicBezTo>
                  <a:pt x="83" y="318"/>
                  <a:pt x="89" y="312"/>
                  <a:pt x="97" y="303"/>
                </a:cubicBezTo>
                <a:cubicBezTo>
                  <a:pt x="105" y="294"/>
                  <a:pt x="112" y="280"/>
                  <a:pt x="120" y="262"/>
                </a:cubicBezTo>
                <a:cubicBezTo>
                  <a:pt x="128" y="243"/>
                  <a:pt x="135" y="218"/>
                  <a:pt x="143" y="191"/>
                </a:cubicBezTo>
                <a:lnTo>
                  <a:pt x="145" y="183"/>
                </a:lnTo>
                <a:lnTo>
                  <a:pt x="52" y="183"/>
                </a:lnTo>
                <a:cubicBezTo>
                  <a:pt x="52" y="184"/>
                  <a:pt x="51" y="190"/>
                  <a:pt x="48" y="201"/>
                </a:cubicBezTo>
                <a:cubicBezTo>
                  <a:pt x="45" y="212"/>
                  <a:pt x="42" y="224"/>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09" name=""/>
          <p:cNvSpPr/>
          <p:nvPr/>
        </p:nvSpPr>
        <p:spPr>
          <a:xfrm>
            <a:off x="5743440" y="2333520"/>
            <a:ext cx="58320" cy="243720"/>
          </a:xfrm>
          <a:custGeom>
            <a:avLst/>
            <a:gdLst/>
            <a:ahLst/>
            <a:rect l="0" t="0" r="r" b="b"/>
            <a:pathLst>
              <a:path w="162" h="677">
                <a:moveTo>
                  <a:pt x="0" y="338"/>
                </a:moveTo>
                <a:cubicBezTo>
                  <a:pt x="0" y="307"/>
                  <a:pt x="2" y="277"/>
                  <a:pt x="6" y="249"/>
                </a:cubicBezTo>
                <a:cubicBezTo>
                  <a:pt x="11" y="221"/>
                  <a:pt x="16" y="197"/>
                  <a:pt x="22" y="177"/>
                </a:cubicBezTo>
                <a:cubicBezTo>
                  <a:pt x="28" y="157"/>
                  <a:pt x="36" y="137"/>
                  <a:pt x="47" y="117"/>
                </a:cubicBezTo>
                <a:cubicBezTo>
                  <a:pt x="58" y="98"/>
                  <a:pt x="67" y="83"/>
                  <a:pt x="74" y="72"/>
                </a:cubicBezTo>
                <a:cubicBezTo>
                  <a:pt x="80" y="61"/>
                  <a:pt x="89" y="50"/>
                  <a:pt x="102" y="37"/>
                </a:cubicBezTo>
                <a:cubicBezTo>
                  <a:pt x="115" y="24"/>
                  <a:pt x="122" y="17"/>
                  <a:pt x="124" y="14"/>
                </a:cubicBezTo>
                <a:cubicBezTo>
                  <a:pt x="127" y="11"/>
                  <a:pt x="132" y="7"/>
                  <a:pt x="141" y="0"/>
                </a:cubicBezTo>
                <a:lnTo>
                  <a:pt x="150" y="0"/>
                </a:lnTo>
                <a:lnTo>
                  <a:pt x="153" y="0"/>
                </a:lnTo>
                <a:cubicBezTo>
                  <a:pt x="159" y="0"/>
                  <a:pt x="162" y="2"/>
                  <a:pt x="162" y="6"/>
                </a:cubicBezTo>
                <a:cubicBezTo>
                  <a:pt x="162" y="7"/>
                  <a:pt x="158" y="12"/>
                  <a:pt x="151" y="20"/>
                </a:cubicBezTo>
                <a:cubicBezTo>
                  <a:pt x="143" y="28"/>
                  <a:pt x="134" y="40"/>
                  <a:pt x="123" y="56"/>
                </a:cubicBezTo>
                <a:cubicBezTo>
                  <a:pt x="112" y="72"/>
                  <a:pt x="101" y="91"/>
                  <a:pt x="90" y="114"/>
                </a:cubicBezTo>
                <a:cubicBezTo>
                  <a:pt x="79" y="137"/>
                  <a:pt x="69" y="168"/>
                  <a:pt x="60" y="207"/>
                </a:cubicBezTo>
                <a:cubicBezTo>
                  <a:pt x="53" y="247"/>
                  <a:pt x="49" y="290"/>
                  <a:pt x="49" y="338"/>
                </a:cubicBezTo>
                <a:cubicBezTo>
                  <a:pt x="49" y="386"/>
                  <a:pt x="53" y="429"/>
                  <a:pt x="60" y="468"/>
                </a:cubicBezTo>
                <a:cubicBezTo>
                  <a:pt x="69" y="507"/>
                  <a:pt x="78" y="538"/>
                  <a:pt x="89" y="562"/>
                </a:cubicBezTo>
                <a:cubicBezTo>
                  <a:pt x="100" y="586"/>
                  <a:pt x="111" y="605"/>
                  <a:pt x="122" y="621"/>
                </a:cubicBezTo>
                <a:cubicBezTo>
                  <a:pt x="134" y="636"/>
                  <a:pt x="143" y="648"/>
                  <a:pt x="151" y="657"/>
                </a:cubicBezTo>
                <a:cubicBezTo>
                  <a:pt x="158" y="666"/>
                  <a:pt x="162" y="671"/>
                  <a:pt x="162" y="671"/>
                </a:cubicBezTo>
                <a:cubicBezTo>
                  <a:pt x="162" y="675"/>
                  <a:pt x="159" y="677"/>
                  <a:pt x="152" y="677"/>
                </a:cubicBezTo>
                <a:lnTo>
                  <a:pt x="150" y="677"/>
                </a:lnTo>
                <a:lnTo>
                  <a:pt x="141" y="677"/>
                </a:lnTo>
                <a:lnTo>
                  <a:pt x="122" y="661"/>
                </a:lnTo>
                <a:cubicBezTo>
                  <a:pt x="80" y="623"/>
                  <a:pt x="48" y="574"/>
                  <a:pt x="29" y="517"/>
                </a:cubicBezTo>
                <a:cubicBezTo>
                  <a:pt x="9"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0" name=""/>
          <p:cNvSpPr/>
          <p:nvPr/>
        </p:nvSpPr>
        <p:spPr>
          <a:xfrm>
            <a:off x="5820120" y="2408040"/>
            <a:ext cx="137880" cy="108360"/>
          </a:xfrm>
          <a:custGeom>
            <a:avLst/>
            <a:gdLst/>
            <a:ahLst/>
            <a:rect l="0" t="0" r="r" b="b"/>
            <a:pathLst>
              <a:path w="383" h="301">
                <a:moveTo>
                  <a:pt x="141" y="301"/>
                </a:moveTo>
                <a:cubicBezTo>
                  <a:pt x="134" y="300"/>
                  <a:pt x="110" y="299"/>
                  <a:pt x="69" y="299"/>
                </a:cubicBezTo>
                <a:cubicBezTo>
                  <a:pt x="31" y="299"/>
                  <a:pt x="10" y="300"/>
                  <a:pt x="5" y="301"/>
                </a:cubicBezTo>
                <a:lnTo>
                  <a:pt x="0" y="301"/>
                </a:lnTo>
                <a:lnTo>
                  <a:pt x="0" y="259"/>
                </a:lnTo>
                <a:lnTo>
                  <a:pt x="65" y="259"/>
                </a:lnTo>
                <a:lnTo>
                  <a:pt x="153" y="157"/>
                </a:lnTo>
                <a:lnTo>
                  <a:pt x="60" y="42"/>
                </a:lnTo>
                <a:lnTo>
                  <a:pt x="4" y="42"/>
                </a:lnTo>
                <a:lnTo>
                  <a:pt x="4" y="0"/>
                </a:lnTo>
                <a:lnTo>
                  <a:pt x="9" y="0"/>
                </a:lnTo>
                <a:cubicBezTo>
                  <a:pt x="16" y="1"/>
                  <a:pt x="40" y="2"/>
                  <a:pt x="84" y="2"/>
                </a:cubicBezTo>
                <a:cubicBezTo>
                  <a:pt x="131" y="2"/>
                  <a:pt x="158" y="1"/>
                  <a:pt x="166" y="0"/>
                </a:cubicBezTo>
                <a:lnTo>
                  <a:pt x="172" y="0"/>
                </a:lnTo>
                <a:lnTo>
                  <a:pt x="172" y="42"/>
                </a:lnTo>
                <a:lnTo>
                  <a:pt x="153" y="42"/>
                </a:lnTo>
                <a:lnTo>
                  <a:pt x="177" y="72"/>
                </a:lnTo>
                <a:cubicBezTo>
                  <a:pt x="192" y="91"/>
                  <a:pt x="200" y="100"/>
                  <a:pt x="201" y="100"/>
                </a:cubicBezTo>
                <a:cubicBezTo>
                  <a:pt x="203" y="100"/>
                  <a:pt x="211" y="90"/>
                  <a:pt x="226" y="70"/>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5"/>
                </a:lnTo>
                <a:lnTo>
                  <a:pt x="328" y="258"/>
                </a:lnTo>
                <a:lnTo>
                  <a:pt x="356" y="259"/>
                </a:lnTo>
                <a:lnTo>
                  <a:pt x="383" y="259"/>
                </a:lnTo>
                <a:lnTo>
                  <a:pt x="383" y="301"/>
                </a:lnTo>
                <a:lnTo>
                  <a:pt x="378" y="301"/>
                </a:lnTo>
                <a:cubicBezTo>
                  <a:pt x="371" y="300"/>
                  <a:pt x="347" y="299"/>
                  <a:pt x="304" y="299"/>
                </a:cubicBezTo>
                <a:cubicBezTo>
                  <a:pt x="257" y="299"/>
                  <a:pt x="230" y="300"/>
                  <a:pt x="222" y="301"/>
                </a:cubicBezTo>
                <a:lnTo>
                  <a:pt x="216" y="301"/>
                </a:lnTo>
                <a:lnTo>
                  <a:pt x="216" y="259"/>
                </a:lnTo>
                <a:lnTo>
                  <a:pt x="235" y="259"/>
                </a:lnTo>
                <a:cubicBezTo>
                  <a:pt x="235" y="259"/>
                  <a:pt x="226" y="247"/>
                  <a:pt x="208" y="225"/>
                </a:cubicBezTo>
                <a:cubicBezTo>
                  <a:pt x="190" y="203"/>
                  <a:pt x="180" y="192"/>
                  <a:pt x="180" y="191"/>
                </a:cubicBezTo>
                <a:lnTo>
                  <a:pt x="121" y="258"/>
                </a:lnTo>
                <a:lnTo>
                  <a:pt x="134" y="259"/>
                </a:lnTo>
                <a:lnTo>
                  <a:pt x="146" y="259"/>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1" name=""/>
          <p:cNvSpPr/>
          <p:nvPr/>
        </p:nvSpPr>
        <p:spPr>
          <a:xfrm>
            <a:off x="5977800" y="2437920"/>
            <a:ext cx="72720" cy="118800"/>
          </a:xfrm>
          <a:custGeom>
            <a:avLst/>
            <a:gdLst/>
            <a:ahLst/>
            <a:rect l="0" t="0" r="r" b="b"/>
            <a:pathLst>
              <a:path w="202" h="330">
                <a:moveTo>
                  <a:pt x="27" y="39"/>
                </a:moveTo>
                <a:cubicBezTo>
                  <a:pt x="45" y="13"/>
                  <a:pt x="69" y="0"/>
                  <a:pt x="100" y="0"/>
                </a:cubicBezTo>
                <a:cubicBezTo>
                  <a:pt x="115" y="0"/>
                  <a:pt x="131" y="4"/>
                  <a:pt x="146" y="12"/>
                </a:cubicBezTo>
                <a:cubicBezTo>
                  <a:pt x="161" y="21"/>
                  <a:pt x="174" y="35"/>
                  <a:pt x="184" y="56"/>
                </a:cubicBezTo>
                <a:cubicBezTo>
                  <a:pt x="196" y="83"/>
                  <a:pt x="202" y="119"/>
                  <a:pt x="202" y="166"/>
                </a:cubicBezTo>
                <a:cubicBezTo>
                  <a:pt x="202" y="215"/>
                  <a:pt x="195" y="253"/>
                  <a:pt x="181" y="279"/>
                </a:cubicBezTo>
                <a:cubicBezTo>
                  <a:pt x="174" y="292"/>
                  <a:pt x="165" y="304"/>
                  <a:pt x="154" y="312"/>
                </a:cubicBezTo>
                <a:cubicBezTo>
                  <a:pt x="143" y="320"/>
                  <a:pt x="133" y="325"/>
                  <a:pt x="125" y="327"/>
                </a:cubicBezTo>
                <a:cubicBezTo>
                  <a:pt x="117" y="329"/>
                  <a:pt x="108" y="330"/>
                  <a:pt x="100" y="330"/>
                </a:cubicBezTo>
                <a:cubicBezTo>
                  <a:pt x="92" y="330"/>
                  <a:pt x="84" y="329"/>
                  <a:pt x="76" y="327"/>
                </a:cubicBezTo>
                <a:cubicBezTo>
                  <a:pt x="67" y="325"/>
                  <a:pt x="58" y="320"/>
                  <a:pt x="46" y="312"/>
                </a:cubicBezTo>
                <a:cubicBezTo>
                  <a:pt x="35" y="304"/>
                  <a:pt x="27" y="292"/>
                  <a:pt x="20" y="279"/>
                </a:cubicBezTo>
                <a:cubicBezTo>
                  <a:pt x="6" y="253"/>
                  <a:pt x="0" y="215"/>
                  <a:pt x="0" y="166"/>
                </a:cubicBezTo>
                <a:cubicBezTo>
                  <a:pt x="0" y="110"/>
                  <a:pt x="9" y="68"/>
                  <a:pt x="27" y="39"/>
                </a:cubicBezTo>
                <a:moveTo>
                  <a:pt x="134" y="33"/>
                </a:moveTo>
                <a:cubicBezTo>
                  <a:pt x="125" y="23"/>
                  <a:pt x="114" y="18"/>
                  <a:pt x="100" y="18"/>
                </a:cubicBezTo>
                <a:cubicBezTo>
                  <a:pt x="87" y="18"/>
                  <a:pt x="76" y="23"/>
                  <a:pt x="66" y="33"/>
                </a:cubicBezTo>
                <a:cubicBezTo>
                  <a:pt x="58" y="41"/>
                  <a:pt x="53" y="53"/>
                  <a:pt x="50" y="67"/>
                </a:cubicBezTo>
                <a:cubicBezTo>
                  <a:pt x="48" y="82"/>
                  <a:pt x="46" y="113"/>
                  <a:pt x="46" y="159"/>
                </a:cubicBezTo>
                <a:cubicBezTo>
                  <a:pt x="46" y="210"/>
                  <a:pt x="48" y="243"/>
                  <a:pt x="50" y="259"/>
                </a:cubicBezTo>
                <a:cubicBezTo>
                  <a:pt x="53" y="275"/>
                  <a:pt x="59" y="287"/>
                  <a:pt x="67" y="297"/>
                </a:cubicBezTo>
                <a:cubicBezTo>
                  <a:pt x="76" y="307"/>
                  <a:pt x="87" y="312"/>
                  <a:pt x="100" y="312"/>
                </a:cubicBezTo>
                <a:cubicBezTo>
                  <a:pt x="113" y="312"/>
                  <a:pt x="124" y="307"/>
                  <a:pt x="133" y="297"/>
                </a:cubicBezTo>
                <a:cubicBezTo>
                  <a:pt x="142" y="287"/>
                  <a:pt x="148" y="274"/>
                  <a:pt x="150" y="256"/>
                </a:cubicBezTo>
                <a:cubicBezTo>
                  <a:pt x="152" y="239"/>
                  <a:pt x="154" y="207"/>
                  <a:pt x="154" y="159"/>
                </a:cubicBezTo>
                <a:cubicBezTo>
                  <a:pt x="154" y="113"/>
                  <a:pt x="153" y="83"/>
                  <a:pt x="150" y="68"/>
                </a:cubicBezTo>
                <a:cubicBezTo>
                  <a:pt x="148" y="53"/>
                  <a:pt x="142" y="42"/>
                  <a:pt x="134"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2" name=""/>
          <p:cNvSpPr/>
          <p:nvPr/>
        </p:nvSpPr>
        <p:spPr>
          <a:xfrm>
            <a:off x="6070320" y="2478600"/>
            <a:ext cx="21240" cy="74520"/>
          </a:xfrm>
          <a:custGeom>
            <a:avLst/>
            <a:gdLst/>
            <a:ahLst/>
            <a:rect l="0" t="0" r="r" b="b"/>
            <a:pathLst>
              <a:path w="59" h="207">
                <a:moveTo>
                  <a:pt x="0" y="29"/>
                </a:moveTo>
                <a:cubicBezTo>
                  <a:pt x="0" y="21"/>
                  <a:pt x="3" y="14"/>
                  <a:pt x="8" y="9"/>
                </a:cubicBezTo>
                <a:cubicBezTo>
                  <a:pt x="14" y="3"/>
                  <a:pt x="21" y="0"/>
                  <a:pt x="29" y="0"/>
                </a:cubicBezTo>
                <a:cubicBezTo>
                  <a:pt x="37" y="0"/>
                  <a:pt x="44" y="2"/>
                  <a:pt x="50" y="8"/>
                </a:cubicBezTo>
                <a:cubicBezTo>
                  <a:pt x="56" y="13"/>
                  <a:pt x="59" y="20"/>
                  <a:pt x="59" y="28"/>
                </a:cubicBezTo>
                <a:cubicBezTo>
                  <a:pt x="59" y="36"/>
                  <a:pt x="57" y="43"/>
                  <a:pt x="51" y="49"/>
                </a:cubicBezTo>
                <a:cubicBezTo>
                  <a:pt x="46" y="54"/>
                  <a:pt x="38" y="57"/>
                  <a:pt x="30" y="57"/>
                </a:cubicBezTo>
                <a:cubicBezTo>
                  <a:pt x="21" y="57"/>
                  <a:pt x="14" y="55"/>
                  <a:pt x="9" y="49"/>
                </a:cubicBezTo>
                <a:cubicBezTo>
                  <a:pt x="4" y="44"/>
                  <a:pt x="1" y="37"/>
                  <a:pt x="0" y="29"/>
                </a:cubicBezTo>
                <a:moveTo>
                  <a:pt x="0" y="177"/>
                </a:moveTo>
                <a:cubicBezTo>
                  <a:pt x="0" y="169"/>
                  <a:pt x="3" y="163"/>
                  <a:pt x="8" y="157"/>
                </a:cubicBezTo>
                <a:cubicBezTo>
                  <a:pt x="14" y="151"/>
                  <a:pt x="21" y="148"/>
                  <a:pt x="29" y="148"/>
                </a:cubicBezTo>
                <a:cubicBezTo>
                  <a:pt x="37" y="148"/>
                  <a:pt x="44" y="151"/>
                  <a:pt x="50" y="156"/>
                </a:cubicBezTo>
                <a:cubicBezTo>
                  <a:pt x="56" y="161"/>
                  <a:pt x="59" y="168"/>
                  <a:pt x="59" y="176"/>
                </a:cubicBezTo>
                <a:cubicBezTo>
                  <a:pt x="59" y="184"/>
                  <a:pt x="57" y="192"/>
                  <a:pt x="51" y="198"/>
                </a:cubicBezTo>
                <a:cubicBezTo>
                  <a:pt x="46" y="204"/>
                  <a:pt x="38" y="207"/>
                  <a:pt x="30" y="207"/>
                </a:cubicBezTo>
                <a:cubicBezTo>
                  <a:pt x="21" y="207"/>
                  <a:pt x="14" y="204"/>
                  <a:pt x="9" y="198"/>
                </a:cubicBezTo>
                <a:cubicBezTo>
                  <a:pt x="4" y="193"/>
                  <a:pt x="1" y="185"/>
                  <a:pt x="0" y="17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3" name=""/>
          <p:cNvSpPr/>
          <p:nvPr/>
        </p:nvSpPr>
        <p:spPr>
          <a:xfrm>
            <a:off x="6108480" y="2436120"/>
            <a:ext cx="118080" cy="117000"/>
          </a:xfrm>
          <a:custGeom>
            <a:avLst/>
            <a:gdLst/>
            <a:ahLst/>
            <a:rect l="0" t="0" r="r" b="b"/>
            <a:pathLst>
              <a:path w="328" h="325">
                <a:moveTo>
                  <a:pt x="9" y="115"/>
                </a:moveTo>
                <a:cubicBezTo>
                  <a:pt x="3" y="115"/>
                  <a:pt x="0" y="113"/>
                  <a:pt x="0" y="111"/>
                </a:cubicBezTo>
                <a:cubicBezTo>
                  <a:pt x="0" y="109"/>
                  <a:pt x="3" y="100"/>
                  <a:pt x="8" y="84"/>
                </a:cubicBezTo>
                <a:cubicBezTo>
                  <a:pt x="13" y="68"/>
                  <a:pt x="18" y="52"/>
                  <a:pt x="24" y="36"/>
                </a:cubicBezTo>
                <a:lnTo>
                  <a:pt x="32" y="12"/>
                </a:lnTo>
                <a:cubicBezTo>
                  <a:pt x="34" y="6"/>
                  <a:pt x="36" y="2"/>
                  <a:pt x="38" y="0"/>
                </a:cubicBezTo>
                <a:lnTo>
                  <a:pt x="263" y="0"/>
                </a:lnTo>
                <a:lnTo>
                  <a:pt x="306" y="0"/>
                </a:lnTo>
                <a:cubicBezTo>
                  <a:pt x="316" y="0"/>
                  <a:pt x="322" y="0"/>
                  <a:pt x="324" y="0"/>
                </a:cubicBezTo>
                <a:cubicBezTo>
                  <a:pt x="326" y="1"/>
                  <a:pt x="327" y="2"/>
                  <a:pt x="328" y="5"/>
                </a:cubicBezTo>
                <a:cubicBezTo>
                  <a:pt x="328" y="6"/>
                  <a:pt x="325" y="25"/>
                  <a:pt x="320" y="59"/>
                </a:cubicBezTo>
                <a:cubicBezTo>
                  <a:pt x="314" y="94"/>
                  <a:pt x="311" y="111"/>
                  <a:pt x="310" y="111"/>
                </a:cubicBezTo>
                <a:cubicBezTo>
                  <a:pt x="310" y="113"/>
                  <a:pt x="307" y="115"/>
                  <a:pt x="301" y="115"/>
                </a:cubicBezTo>
                <a:cubicBezTo>
                  <a:pt x="298" y="115"/>
                  <a:pt x="297" y="115"/>
                  <a:pt x="296" y="115"/>
                </a:cubicBezTo>
                <a:cubicBezTo>
                  <a:pt x="295" y="115"/>
                  <a:pt x="294" y="114"/>
                  <a:pt x="293" y="112"/>
                </a:cubicBezTo>
                <a:lnTo>
                  <a:pt x="292" y="111"/>
                </a:lnTo>
                <a:cubicBezTo>
                  <a:pt x="292" y="109"/>
                  <a:pt x="293" y="102"/>
                  <a:pt x="295" y="89"/>
                </a:cubicBezTo>
                <a:cubicBezTo>
                  <a:pt x="297" y="77"/>
                  <a:pt x="298" y="67"/>
                  <a:pt x="298" y="60"/>
                </a:cubicBezTo>
                <a:cubicBezTo>
                  <a:pt x="298" y="49"/>
                  <a:pt x="295" y="40"/>
                  <a:pt x="291" y="35"/>
                </a:cubicBezTo>
                <a:cubicBezTo>
                  <a:pt x="287" y="29"/>
                  <a:pt x="278" y="25"/>
                  <a:pt x="265" y="23"/>
                </a:cubicBezTo>
                <a:cubicBezTo>
                  <a:pt x="263" y="22"/>
                  <a:pt x="254" y="22"/>
                  <a:pt x="237" y="22"/>
                </a:cubicBezTo>
                <a:cubicBezTo>
                  <a:pt x="223" y="22"/>
                  <a:pt x="213" y="22"/>
                  <a:pt x="210" y="22"/>
                </a:cubicBezTo>
                <a:cubicBezTo>
                  <a:pt x="206" y="23"/>
                  <a:pt x="203" y="24"/>
                  <a:pt x="201" y="26"/>
                </a:cubicBezTo>
                <a:cubicBezTo>
                  <a:pt x="201" y="26"/>
                  <a:pt x="189" y="71"/>
                  <a:pt x="167" y="160"/>
                </a:cubicBezTo>
                <a:cubicBezTo>
                  <a:pt x="144" y="249"/>
                  <a:pt x="132" y="294"/>
                  <a:pt x="132" y="296"/>
                </a:cubicBezTo>
                <a:cubicBezTo>
                  <a:pt x="132" y="300"/>
                  <a:pt x="148" y="302"/>
                  <a:pt x="176" y="303"/>
                </a:cubicBezTo>
                <a:cubicBezTo>
                  <a:pt x="186" y="303"/>
                  <a:pt x="192" y="303"/>
                  <a:pt x="195" y="303"/>
                </a:cubicBezTo>
                <a:cubicBezTo>
                  <a:pt x="198" y="303"/>
                  <a:pt x="199" y="305"/>
                  <a:pt x="199" y="307"/>
                </a:cubicBezTo>
                <a:cubicBezTo>
                  <a:pt x="199" y="309"/>
                  <a:pt x="199" y="311"/>
                  <a:pt x="198" y="314"/>
                </a:cubicBezTo>
                <a:cubicBezTo>
                  <a:pt x="197" y="320"/>
                  <a:pt x="195" y="323"/>
                  <a:pt x="194" y="324"/>
                </a:cubicBezTo>
                <a:lnTo>
                  <a:pt x="193" y="325"/>
                </a:lnTo>
                <a:cubicBezTo>
                  <a:pt x="192" y="325"/>
                  <a:pt x="191" y="325"/>
                  <a:pt x="189" y="325"/>
                </a:cubicBezTo>
                <a:cubicBezTo>
                  <a:pt x="188" y="325"/>
                  <a:pt x="180" y="324"/>
                  <a:pt x="165" y="324"/>
                </a:cubicBezTo>
                <a:cubicBezTo>
                  <a:pt x="150" y="324"/>
                  <a:pt x="127" y="324"/>
                  <a:pt x="99" y="324"/>
                </a:cubicBezTo>
                <a:cubicBezTo>
                  <a:pt x="58" y="324"/>
                  <a:pt x="32" y="324"/>
                  <a:pt x="21" y="325"/>
                </a:cubicBezTo>
                <a:lnTo>
                  <a:pt x="13" y="325"/>
                </a:lnTo>
                <a:cubicBezTo>
                  <a:pt x="12" y="323"/>
                  <a:pt x="11" y="321"/>
                  <a:pt x="11" y="320"/>
                </a:cubicBezTo>
                <a:cubicBezTo>
                  <a:pt x="11" y="319"/>
                  <a:pt x="11" y="316"/>
                  <a:pt x="12" y="312"/>
                </a:cubicBezTo>
                <a:cubicBezTo>
                  <a:pt x="13" y="307"/>
                  <a:pt x="14" y="304"/>
                  <a:pt x="16" y="303"/>
                </a:cubicBezTo>
                <a:lnTo>
                  <a:pt x="30" y="303"/>
                </a:lnTo>
                <a:lnTo>
                  <a:pt x="35" y="303"/>
                </a:lnTo>
                <a:cubicBezTo>
                  <a:pt x="60" y="303"/>
                  <a:pt x="76" y="301"/>
                  <a:pt x="80" y="298"/>
                </a:cubicBezTo>
                <a:cubicBezTo>
                  <a:pt x="81" y="298"/>
                  <a:pt x="81" y="298"/>
                  <a:pt x="81" y="298"/>
                </a:cubicBezTo>
                <a:cubicBezTo>
                  <a:pt x="83" y="297"/>
                  <a:pt x="85" y="294"/>
                  <a:pt x="86" y="288"/>
                </a:cubicBezTo>
                <a:cubicBezTo>
                  <a:pt x="88" y="283"/>
                  <a:pt x="94" y="258"/>
                  <a:pt x="105" y="213"/>
                </a:cubicBezTo>
                <a:cubicBezTo>
                  <a:pt x="111" y="191"/>
                  <a:pt x="115" y="173"/>
                  <a:pt x="119" y="159"/>
                </a:cubicBezTo>
                <a:cubicBezTo>
                  <a:pt x="141" y="71"/>
                  <a:pt x="153" y="27"/>
                  <a:pt x="153" y="25"/>
                </a:cubicBezTo>
                <a:cubicBezTo>
                  <a:pt x="153" y="23"/>
                  <a:pt x="148" y="22"/>
                  <a:pt x="138" y="22"/>
                </a:cubicBezTo>
                <a:lnTo>
                  <a:pt x="123" y="22"/>
                </a:lnTo>
                <a:cubicBezTo>
                  <a:pt x="102" y="22"/>
                  <a:pt x="88" y="23"/>
                  <a:pt x="81" y="25"/>
                </a:cubicBezTo>
                <a:cubicBezTo>
                  <a:pt x="67" y="28"/>
                  <a:pt x="56" y="35"/>
                  <a:pt x="48" y="45"/>
                </a:cubicBezTo>
                <a:cubicBezTo>
                  <a:pt x="40" y="55"/>
                  <a:pt x="31" y="73"/>
                  <a:pt x="22" y="100"/>
                </a:cubicBezTo>
                <a:cubicBezTo>
                  <a:pt x="20" y="107"/>
                  <a:pt x="18" y="111"/>
                  <a:pt x="17" y="113"/>
                </a:cubicBezTo>
                <a:cubicBezTo>
                  <a:pt x="16" y="114"/>
                  <a:pt x="14" y="115"/>
                  <a:pt x="11"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4" name=""/>
          <p:cNvSpPr/>
          <p:nvPr/>
        </p:nvSpPr>
        <p:spPr>
          <a:xfrm>
            <a:off x="6251760" y="2333520"/>
            <a:ext cx="58320" cy="243720"/>
          </a:xfrm>
          <a:custGeom>
            <a:avLst/>
            <a:gdLst/>
            <a:ahLst/>
            <a:rect l="0" t="0" r="r" b="b"/>
            <a:pathLst>
              <a:path w="162" h="677">
                <a:moveTo>
                  <a:pt x="3" y="0"/>
                </a:moveTo>
                <a:lnTo>
                  <a:pt x="6" y="0"/>
                </a:lnTo>
                <a:cubicBezTo>
                  <a:pt x="8" y="0"/>
                  <a:pt x="10" y="0"/>
                  <a:pt x="13" y="0"/>
                </a:cubicBezTo>
                <a:lnTo>
                  <a:pt x="21" y="0"/>
                </a:lnTo>
                <a:lnTo>
                  <a:pt x="40" y="16"/>
                </a:lnTo>
                <a:cubicBezTo>
                  <a:pt x="82" y="54"/>
                  <a:pt x="114" y="102"/>
                  <a:pt x="133" y="159"/>
                </a:cubicBezTo>
                <a:cubicBezTo>
                  <a:pt x="153" y="217"/>
                  <a:pt x="162" y="276"/>
                  <a:pt x="162" y="338"/>
                </a:cubicBezTo>
                <a:cubicBezTo>
                  <a:pt x="162" y="369"/>
                  <a:pt x="160" y="398"/>
                  <a:pt x="156" y="427"/>
                </a:cubicBezTo>
                <a:cubicBezTo>
                  <a:pt x="151" y="455"/>
                  <a:pt x="146" y="479"/>
                  <a:pt x="140" y="499"/>
                </a:cubicBezTo>
                <a:cubicBezTo>
                  <a:pt x="134" y="519"/>
                  <a:pt x="126" y="539"/>
                  <a:pt x="115" y="558"/>
                </a:cubicBezTo>
                <a:cubicBezTo>
                  <a:pt x="104" y="578"/>
                  <a:pt x="95" y="593"/>
                  <a:pt x="88" y="604"/>
                </a:cubicBezTo>
                <a:cubicBezTo>
                  <a:pt x="82" y="614"/>
                  <a:pt x="73" y="627"/>
                  <a:pt x="61" y="639"/>
                </a:cubicBezTo>
                <a:cubicBezTo>
                  <a:pt x="48" y="652"/>
                  <a:pt x="41" y="659"/>
                  <a:pt x="39" y="662"/>
                </a:cubicBezTo>
                <a:cubicBezTo>
                  <a:pt x="37" y="664"/>
                  <a:pt x="32" y="668"/>
                  <a:pt x="23" y="674"/>
                </a:cubicBezTo>
                <a:cubicBezTo>
                  <a:pt x="22" y="676"/>
                  <a:pt x="21" y="677"/>
                  <a:pt x="21" y="677"/>
                </a:cubicBezTo>
                <a:lnTo>
                  <a:pt x="13" y="677"/>
                </a:lnTo>
                <a:cubicBezTo>
                  <a:pt x="9" y="677"/>
                  <a:pt x="7" y="677"/>
                  <a:pt x="5" y="677"/>
                </a:cubicBezTo>
                <a:cubicBezTo>
                  <a:pt x="4" y="677"/>
                  <a:pt x="3" y="677"/>
                  <a:pt x="2" y="675"/>
                </a:cubicBezTo>
                <a:cubicBezTo>
                  <a:pt x="1" y="674"/>
                  <a:pt x="0" y="672"/>
                  <a:pt x="0" y="669"/>
                </a:cubicBezTo>
                <a:cubicBezTo>
                  <a:pt x="0" y="669"/>
                  <a:pt x="3" y="666"/>
                  <a:pt x="7" y="660"/>
                </a:cubicBezTo>
                <a:cubicBezTo>
                  <a:pt x="77" y="587"/>
                  <a:pt x="113" y="480"/>
                  <a:pt x="113" y="338"/>
                </a:cubicBezTo>
                <a:cubicBezTo>
                  <a:pt x="113" y="196"/>
                  <a:pt x="77"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5" name=""/>
          <p:cNvSpPr/>
          <p:nvPr/>
        </p:nvSpPr>
        <p:spPr>
          <a:xfrm>
            <a:off x="6400800" y="2374200"/>
            <a:ext cx="162360" cy="162360"/>
          </a:xfrm>
          <a:custGeom>
            <a:avLst/>
            <a:gdLst/>
            <a:ahLst/>
            <a:rect l="0" t="0" r="r" b="b"/>
            <a:pathLst>
              <a:path w="451" h="451">
                <a:moveTo>
                  <a:pt x="9" y="211"/>
                </a:moveTo>
                <a:lnTo>
                  <a:pt x="212" y="211"/>
                </a:lnTo>
                <a:lnTo>
                  <a:pt x="212" y="110"/>
                </a:lnTo>
                <a:lnTo>
                  <a:pt x="212" y="9"/>
                </a:lnTo>
                <a:cubicBezTo>
                  <a:pt x="217" y="3"/>
                  <a:pt x="221" y="0"/>
                  <a:pt x="225" y="0"/>
                </a:cubicBezTo>
                <a:cubicBezTo>
                  <a:pt x="231" y="0"/>
                  <a:pt x="235" y="3"/>
                  <a:pt x="239" y="10"/>
                </a:cubicBezTo>
                <a:lnTo>
                  <a:pt x="239" y="211"/>
                </a:lnTo>
                <a:lnTo>
                  <a:pt x="440" y="211"/>
                </a:lnTo>
                <a:cubicBezTo>
                  <a:pt x="448" y="215"/>
                  <a:pt x="451" y="220"/>
                  <a:pt x="451" y="225"/>
                </a:cubicBezTo>
                <a:cubicBezTo>
                  <a:pt x="451" y="230"/>
                  <a:pt x="448" y="235"/>
                  <a:pt x="440" y="239"/>
                </a:cubicBezTo>
                <a:lnTo>
                  <a:pt x="239" y="239"/>
                </a:lnTo>
                <a:lnTo>
                  <a:pt x="239" y="441"/>
                </a:lnTo>
                <a:cubicBezTo>
                  <a:pt x="235" y="447"/>
                  <a:pt x="231" y="451"/>
                  <a:pt x="226" y="451"/>
                </a:cubicBezTo>
                <a:lnTo>
                  <a:pt x="225" y="451"/>
                </a:lnTo>
                <a:lnTo>
                  <a:pt x="224" y="451"/>
                </a:lnTo>
                <a:cubicBezTo>
                  <a:pt x="218" y="451"/>
                  <a:pt x="214" y="447"/>
                  <a:pt x="212" y="441"/>
                </a:cubicBezTo>
                <a:lnTo>
                  <a:pt x="212" y="239"/>
                </a:lnTo>
                <a:lnTo>
                  <a:pt x="9" y="239"/>
                </a:lnTo>
                <a:cubicBezTo>
                  <a:pt x="3" y="235"/>
                  <a:pt x="0" y="231"/>
                  <a:pt x="0" y="225"/>
                </a:cubicBezTo>
                <a:cubicBezTo>
                  <a:pt x="0" y="219"/>
                  <a:pt x="3" y="215"/>
                  <a:pt x="9" y="21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6" name=""/>
          <p:cNvSpPr/>
          <p:nvPr/>
        </p:nvSpPr>
        <p:spPr>
          <a:xfrm>
            <a:off x="6636960" y="2346840"/>
            <a:ext cx="57960" cy="169560"/>
          </a:xfrm>
          <a:custGeom>
            <a:avLst/>
            <a:gdLst/>
            <a:ahLst/>
            <a:rect l="0" t="0" r="r" b="b"/>
            <a:pathLst>
              <a:path w="161" h="471">
                <a:moveTo>
                  <a:pt x="11" y="440"/>
                </a:moveTo>
                <a:lnTo>
                  <a:pt x="20" y="440"/>
                </a:lnTo>
                <a:cubicBezTo>
                  <a:pt x="38" y="440"/>
                  <a:pt x="50" y="437"/>
                  <a:pt x="53" y="431"/>
                </a:cubicBezTo>
                <a:lnTo>
                  <a:pt x="53" y="425"/>
                </a:lnTo>
                <a:cubicBezTo>
                  <a:pt x="53" y="421"/>
                  <a:pt x="53" y="416"/>
                  <a:pt x="53" y="410"/>
                </a:cubicBezTo>
                <a:cubicBezTo>
                  <a:pt x="53" y="403"/>
                  <a:pt x="53" y="396"/>
                  <a:pt x="53" y="387"/>
                </a:cubicBezTo>
                <a:cubicBezTo>
                  <a:pt x="53" y="379"/>
                  <a:pt x="53" y="369"/>
                  <a:pt x="54" y="358"/>
                </a:cubicBezTo>
                <a:cubicBezTo>
                  <a:pt x="54" y="347"/>
                  <a:pt x="54" y="336"/>
                  <a:pt x="54" y="324"/>
                </a:cubicBezTo>
                <a:cubicBezTo>
                  <a:pt x="53" y="313"/>
                  <a:pt x="53" y="300"/>
                  <a:pt x="54" y="287"/>
                </a:cubicBezTo>
                <a:cubicBezTo>
                  <a:pt x="54" y="273"/>
                  <a:pt x="54" y="260"/>
                  <a:pt x="54" y="248"/>
                </a:cubicBezTo>
                <a:cubicBezTo>
                  <a:pt x="54" y="231"/>
                  <a:pt x="54" y="213"/>
                  <a:pt x="54" y="195"/>
                </a:cubicBezTo>
                <a:cubicBezTo>
                  <a:pt x="54" y="176"/>
                  <a:pt x="54" y="159"/>
                  <a:pt x="54" y="144"/>
                </a:cubicBezTo>
                <a:cubicBezTo>
                  <a:pt x="54" y="129"/>
                  <a:pt x="54" y="115"/>
                  <a:pt x="54" y="103"/>
                </a:cubicBezTo>
                <a:cubicBezTo>
                  <a:pt x="54" y="92"/>
                  <a:pt x="54" y="82"/>
                  <a:pt x="53" y="74"/>
                </a:cubicBezTo>
                <a:cubicBezTo>
                  <a:pt x="53" y="66"/>
                  <a:pt x="53" y="62"/>
                  <a:pt x="53" y="62"/>
                </a:cubicBezTo>
                <a:cubicBezTo>
                  <a:pt x="52" y="54"/>
                  <a:pt x="49" y="48"/>
                  <a:pt x="43" y="45"/>
                </a:cubicBezTo>
                <a:cubicBezTo>
                  <a:pt x="38" y="43"/>
                  <a:pt x="28" y="41"/>
                  <a:pt x="12" y="39"/>
                </a:cubicBezTo>
                <a:lnTo>
                  <a:pt x="0" y="39"/>
                </a:lnTo>
                <a:lnTo>
                  <a:pt x="0" y="24"/>
                </a:lnTo>
                <a:cubicBezTo>
                  <a:pt x="0" y="13"/>
                  <a:pt x="1" y="8"/>
                  <a:pt x="2" y="8"/>
                </a:cubicBezTo>
                <a:lnTo>
                  <a:pt x="8" y="7"/>
                </a:lnTo>
                <a:cubicBezTo>
                  <a:pt x="13" y="7"/>
                  <a:pt x="19" y="7"/>
                  <a:pt x="28" y="6"/>
                </a:cubicBezTo>
                <a:cubicBezTo>
                  <a:pt x="36" y="6"/>
                  <a:pt x="46" y="5"/>
                  <a:pt x="54" y="5"/>
                </a:cubicBezTo>
                <a:cubicBezTo>
                  <a:pt x="62" y="4"/>
                  <a:pt x="70" y="4"/>
                  <a:pt x="79" y="3"/>
                </a:cubicBezTo>
                <a:cubicBezTo>
                  <a:pt x="88" y="3"/>
                  <a:pt x="95" y="2"/>
                  <a:pt x="99" y="1"/>
                </a:cubicBezTo>
                <a:cubicBezTo>
                  <a:pt x="104" y="0"/>
                  <a:pt x="106" y="0"/>
                  <a:pt x="107" y="1"/>
                </a:cubicBezTo>
                <a:lnTo>
                  <a:pt x="109" y="1"/>
                </a:lnTo>
                <a:lnTo>
                  <a:pt x="109" y="214"/>
                </a:lnTo>
                <a:cubicBezTo>
                  <a:pt x="109" y="358"/>
                  <a:pt x="109" y="430"/>
                  <a:pt x="109" y="431"/>
                </a:cubicBezTo>
                <a:cubicBezTo>
                  <a:pt x="111" y="434"/>
                  <a:pt x="114" y="437"/>
                  <a:pt x="118" y="438"/>
                </a:cubicBezTo>
                <a:cubicBezTo>
                  <a:pt x="127" y="439"/>
                  <a:pt x="138" y="440"/>
                  <a:pt x="151" y="440"/>
                </a:cubicBezTo>
                <a:lnTo>
                  <a:pt x="161" y="440"/>
                </a:lnTo>
                <a:lnTo>
                  <a:pt x="161" y="471"/>
                </a:lnTo>
                <a:lnTo>
                  <a:pt x="156" y="471"/>
                </a:lnTo>
                <a:lnTo>
                  <a:pt x="140" y="470"/>
                </a:lnTo>
                <a:cubicBezTo>
                  <a:pt x="130" y="470"/>
                  <a:pt x="119" y="470"/>
                  <a:pt x="107" y="470"/>
                </a:cubicBezTo>
                <a:cubicBezTo>
                  <a:pt x="96" y="470"/>
                  <a:pt x="87" y="470"/>
                  <a:pt x="82" y="469"/>
                </a:cubicBezTo>
                <a:cubicBezTo>
                  <a:pt x="76" y="469"/>
                  <a:pt x="68" y="469"/>
                  <a:pt x="56" y="469"/>
                </a:cubicBezTo>
                <a:cubicBezTo>
                  <a:pt x="43" y="470"/>
                  <a:pt x="32" y="470"/>
                  <a:pt x="21" y="470"/>
                </a:cubicBezTo>
                <a:lnTo>
                  <a:pt x="6" y="471"/>
                </a:lnTo>
                <a:lnTo>
                  <a:pt x="0" y="471"/>
                </a:lnTo>
                <a:lnTo>
                  <a:pt x="0" y="440"/>
                </a:lnTo>
                <a:lnTo>
                  <a:pt x="11" y="44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7" name=""/>
          <p:cNvSpPr/>
          <p:nvPr/>
        </p:nvSpPr>
        <p:spPr>
          <a:xfrm>
            <a:off x="6705360" y="2406960"/>
            <a:ext cx="108000" cy="111960"/>
          </a:xfrm>
          <a:custGeom>
            <a:avLst/>
            <a:gdLst/>
            <a:ahLst/>
            <a:rect l="0" t="0" r="r" b="b"/>
            <a:pathLst>
              <a:path w="300" h="311">
                <a:moveTo>
                  <a:pt x="0" y="158"/>
                </a:moveTo>
                <a:cubicBezTo>
                  <a:pt x="0" y="116"/>
                  <a:pt x="14" y="79"/>
                  <a:pt x="44" y="47"/>
                </a:cubicBezTo>
                <a:cubicBezTo>
                  <a:pt x="74" y="16"/>
                  <a:pt x="109" y="1"/>
                  <a:pt x="151" y="0"/>
                </a:cubicBezTo>
                <a:cubicBezTo>
                  <a:pt x="191" y="0"/>
                  <a:pt x="226" y="15"/>
                  <a:pt x="256" y="46"/>
                </a:cubicBezTo>
                <a:cubicBezTo>
                  <a:pt x="285" y="77"/>
                  <a:pt x="300" y="114"/>
                  <a:pt x="300" y="158"/>
                </a:cubicBezTo>
                <a:cubicBezTo>
                  <a:pt x="300" y="201"/>
                  <a:pt x="286" y="237"/>
                  <a:pt x="257" y="266"/>
                </a:cubicBezTo>
                <a:cubicBezTo>
                  <a:pt x="228" y="296"/>
                  <a:pt x="193" y="311"/>
                  <a:pt x="151" y="311"/>
                </a:cubicBezTo>
                <a:cubicBezTo>
                  <a:pt x="107" y="311"/>
                  <a:pt x="71" y="296"/>
                  <a:pt x="42" y="265"/>
                </a:cubicBezTo>
                <a:cubicBezTo>
                  <a:pt x="14" y="234"/>
                  <a:pt x="0" y="199"/>
                  <a:pt x="0" y="158"/>
                </a:cubicBezTo>
                <a:moveTo>
                  <a:pt x="151" y="284"/>
                </a:moveTo>
                <a:cubicBezTo>
                  <a:pt x="206" y="284"/>
                  <a:pt x="233" y="246"/>
                  <a:pt x="233" y="173"/>
                </a:cubicBezTo>
                <a:lnTo>
                  <a:pt x="233" y="151"/>
                </a:lnTo>
                <a:lnTo>
                  <a:pt x="233" y="134"/>
                </a:lnTo>
                <a:cubicBezTo>
                  <a:pt x="233" y="124"/>
                  <a:pt x="233" y="116"/>
                  <a:pt x="233" y="108"/>
                </a:cubicBezTo>
                <a:cubicBezTo>
                  <a:pt x="232" y="101"/>
                  <a:pt x="231" y="93"/>
                  <a:pt x="228" y="83"/>
                </a:cubicBezTo>
                <a:cubicBezTo>
                  <a:pt x="225" y="73"/>
                  <a:pt x="222" y="65"/>
                  <a:pt x="217" y="58"/>
                </a:cubicBezTo>
                <a:cubicBezTo>
                  <a:pt x="212" y="52"/>
                  <a:pt x="205" y="46"/>
                  <a:pt x="196" y="39"/>
                </a:cubicBezTo>
                <a:cubicBezTo>
                  <a:pt x="187" y="33"/>
                  <a:pt x="176" y="28"/>
                  <a:pt x="163" y="26"/>
                </a:cubicBezTo>
                <a:cubicBezTo>
                  <a:pt x="161" y="25"/>
                  <a:pt x="157" y="25"/>
                  <a:pt x="152" y="25"/>
                </a:cubicBezTo>
                <a:cubicBezTo>
                  <a:pt x="139" y="25"/>
                  <a:pt x="126" y="28"/>
                  <a:pt x="114" y="33"/>
                </a:cubicBezTo>
                <a:cubicBezTo>
                  <a:pt x="94" y="43"/>
                  <a:pt x="81" y="57"/>
                  <a:pt x="76" y="74"/>
                </a:cubicBezTo>
                <a:cubicBezTo>
                  <a:pt x="70" y="92"/>
                  <a:pt x="67" y="113"/>
                  <a:pt x="67" y="137"/>
                </a:cubicBezTo>
                <a:lnTo>
                  <a:pt x="67" y="150"/>
                </a:lnTo>
                <a:cubicBezTo>
                  <a:pt x="67" y="194"/>
                  <a:pt x="71" y="224"/>
                  <a:pt x="80" y="242"/>
                </a:cubicBezTo>
                <a:cubicBezTo>
                  <a:pt x="94" y="270"/>
                  <a:pt x="118" y="284"/>
                  <a:pt x="151" y="28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8" name=""/>
          <p:cNvSpPr/>
          <p:nvPr/>
        </p:nvSpPr>
        <p:spPr>
          <a:xfrm>
            <a:off x="6827040" y="2405880"/>
            <a:ext cx="111600" cy="160560"/>
          </a:xfrm>
          <a:custGeom>
            <a:avLst/>
            <a:gdLst/>
            <a:ahLst/>
            <a:rect l="0" t="0" r="r" b="b"/>
            <a:pathLst>
              <a:path w="310" h="446">
                <a:moveTo>
                  <a:pt x="203" y="29"/>
                </a:moveTo>
                <a:cubicBezTo>
                  <a:pt x="223" y="10"/>
                  <a:pt x="246" y="0"/>
                  <a:pt x="271" y="0"/>
                </a:cubicBezTo>
                <a:cubicBezTo>
                  <a:pt x="285" y="0"/>
                  <a:pt x="295" y="4"/>
                  <a:pt x="301" y="13"/>
                </a:cubicBezTo>
                <a:cubicBezTo>
                  <a:pt x="307" y="21"/>
                  <a:pt x="310" y="30"/>
                  <a:pt x="310" y="38"/>
                </a:cubicBezTo>
                <a:cubicBezTo>
                  <a:pt x="310" y="45"/>
                  <a:pt x="308" y="50"/>
                  <a:pt x="304" y="55"/>
                </a:cubicBezTo>
                <a:cubicBezTo>
                  <a:pt x="300" y="60"/>
                  <a:pt x="294" y="63"/>
                  <a:pt x="285" y="63"/>
                </a:cubicBezTo>
                <a:cubicBezTo>
                  <a:pt x="270" y="63"/>
                  <a:pt x="261" y="56"/>
                  <a:pt x="259" y="42"/>
                </a:cubicBezTo>
                <a:cubicBezTo>
                  <a:pt x="259" y="36"/>
                  <a:pt x="259" y="31"/>
                  <a:pt x="262" y="28"/>
                </a:cubicBezTo>
                <a:cubicBezTo>
                  <a:pt x="262" y="28"/>
                  <a:pt x="262" y="27"/>
                  <a:pt x="262" y="26"/>
                </a:cubicBezTo>
                <a:lnTo>
                  <a:pt x="262" y="25"/>
                </a:lnTo>
                <a:cubicBezTo>
                  <a:pt x="250" y="27"/>
                  <a:pt x="238" y="32"/>
                  <a:pt x="226" y="40"/>
                </a:cubicBezTo>
                <a:cubicBezTo>
                  <a:pt x="223" y="43"/>
                  <a:pt x="221" y="44"/>
                  <a:pt x="221" y="45"/>
                </a:cubicBezTo>
                <a:cubicBezTo>
                  <a:pt x="221" y="45"/>
                  <a:pt x="222" y="47"/>
                  <a:pt x="224" y="48"/>
                </a:cubicBezTo>
                <a:cubicBezTo>
                  <a:pt x="225" y="50"/>
                  <a:pt x="227" y="53"/>
                  <a:pt x="230" y="56"/>
                </a:cubicBezTo>
                <a:cubicBezTo>
                  <a:pt x="232" y="60"/>
                  <a:pt x="234" y="64"/>
                  <a:pt x="237" y="69"/>
                </a:cubicBezTo>
                <a:cubicBezTo>
                  <a:pt x="240" y="73"/>
                  <a:pt x="242" y="79"/>
                  <a:pt x="243" y="86"/>
                </a:cubicBezTo>
                <a:cubicBezTo>
                  <a:pt x="245" y="93"/>
                  <a:pt x="246" y="101"/>
                  <a:pt x="246" y="109"/>
                </a:cubicBezTo>
                <a:cubicBezTo>
                  <a:pt x="246" y="137"/>
                  <a:pt x="235" y="160"/>
                  <a:pt x="213" y="180"/>
                </a:cubicBezTo>
                <a:cubicBezTo>
                  <a:pt x="191" y="199"/>
                  <a:pt x="163" y="209"/>
                  <a:pt x="131" y="209"/>
                </a:cubicBezTo>
                <a:cubicBezTo>
                  <a:pt x="108" y="209"/>
                  <a:pt x="86" y="203"/>
                  <a:pt x="64" y="190"/>
                </a:cubicBezTo>
                <a:cubicBezTo>
                  <a:pt x="59" y="199"/>
                  <a:pt x="57" y="207"/>
                  <a:pt x="57" y="217"/>
                </a:cubicBezTo>
                <a:cubicBezTo>
                  <a:pt x="57" y="233"/>
                  <a:pt x="62" y="245"/>
                  <a:pt x="74" y="252"/>
                </a:cubicBezTo>
                <a:cubicBezTo>
                  <a:pt x="78" y="255"/>
                  <a:pt x="82" y="256"/>
                  <a:pt x="86" y="256"/>
                </a:cubicBezTo>
                <a:cubicBezTo>
                  <a:pt x="89" y="256"/>
                  <a:pt x="105" y="257"/>
                  <a:pt x="134" y="258"/>
                </a:cubicBezTo>
                <a:cubicBezTo>
                  <a:pt x="172" y="258"/>
                  <a:pt x="197" y="260"/>
                  <a:pt x="207" y="262"/>
                </a:cubicBezTo>
                <a:cubicBezTo>
                  <a:pt x="235" y="266"/>
                  <a:pt x="257" y="275"/>
                  <a:pt x="272" y="290"/>
                </a:cubicBezTo>
                <a:cubicBezTo>
                  <a:pt x="291" y="307"/>
                  <a:pt x="300" y="329"/>
                  <a:pt x="300" y="356"/>
                </a:cubicBezTo>
                <a:cubicBezTo>
                  <a:pt x="300" y="386"/>
                  <a:pt x="281" y="409"/>
                  <a:pt x="246" y="425"/>
                </a:cubicBezTo>
                <a:cubicBezTo>
                  <a:pt x="219" y="439"/>
                  <a:pt x="187" y="446"/>
                  <a:pt x="150" y="446"/>
                </a:cubicBezTo>
                <a:cubicBezTo>
                  <a:pt x="112" y="446"/>
                  <a:pt x="80" y="439"/>
                  <a:pt x="53" y="425"/>
                </a:cubicBezTo>
                <a:cubicBezTo>
                  <a:pt x="18" y="410"/>
                  <a:pt x="0" y="387"/>
                  <a:pt x="0" y="358"/>
                </a:cubicBezTo>
                <a:cubicBezTo>
                  <a:pt x="0" y="342"/>
                  <a:pt x="5" y="328"/>
                  <a:pt x="15" y="317"/>
                </a:cubicBezTo>
                <a:cubicBezTo>
                  <a:pt x="24" y="306"/>
                  <a:pt x="34" y="299"/>
                  <a:pt x="43" y="295"/>
                </a:cubicBezTo>
                <a:lnTo>
                  <a:pt x="50" y="291"/>
                </a:lnTo>
                <a:cubicBezTo>
                  <a:pt x="34" y="277"/>
                  <a:pt x="26" y="258"/>
                  <a:pt x="26" y="234"/>
                </a:cubicBezTo>
                <a:cubicBezTo>
                  <a:pt x="26" y="212"/>
                  <a:pt x="33" y="193"/>
                  <a:pt x="46" y="176"/>
                </a:cubicBezTo>
                <a:cubicBezTo>
                  <a:pt x="26" y="156"/>
                  <a:pt x="16" y="133"/>
                  <a:pt x="16" y="109"/>
                </a:cubicBezTo>
                <a:cubicBezTo>
                  <a:pt x="16" y="80"/>
                  <a:pt x="27" y="56"/>
                  <a:pt x="50" y="37"/>
                </a:cubicBezTo>
                <a:cubicBezTo>
                  <a:pt x="72" y="17"/>
                  <a:pt x="100" y="8"/>
                  <a:pt x="132" y="7"/>
                </a:cubicBezTo>
                <a:cubicBezTo>
                  <a:pt x="155" y="7"/>
                  <a:pt x="176" y="13"/>
                  <a:pt x="196" y="25"/>
                </a:cubicBezTo>
                <a:lnTo>
                  <a:pt x="203" y="29"/>
                </a:lnTo>
                <a:moveTo>
                  <a:pt x="183" y="74"/>
                </a:moveTo>
                <a:cubicBezTo>
                  <a:pt x="181" y="61"/>
                  <a:pt x="175" y="52"/>
                  <a:pt x="165" y="44"/>
                </a:cubicBezTo>
                <a:cubicBezTo>
                  <a:pt x="156" y="37"/>
                  <a:pt x="144" y="33"/>
                  <a:pt x="130" y="33"/>
                </a:cubicBezTo>
                <a:cubicBezTo>
                  <a:pt x="117" y="33"/>
                  <a:pt x="106" y="36"/>
                  <a:pt x="96" y="44"/>
                </a:cubicBezTo>
                <a:cubicBezTo>
                  <a:pt x="87" y="51"/>
                  <a:pt x="81" y="61"/>
                  <a:pt x="79" y="74"/>
                </a:cubicBezTo>
                <a:cubicBezTo>
                  <a:pt x="78" y="82"/>
                  <a:pt x="77" y="93"/>
                  <a:pt x="77" y="109"/>
                </a:cubicBezTo>
                <a:cubicBezTo>
                  <a:pt x="77" y="128"/>
                  <a:pt x="78" y="143"/>
                  <a:pt x="82" y="153"/>
                </a:cubicBezTo>
                <a:cubicBezTo>
                  <a:pt x="85" y="162"/>
                  <a:pt x="92" y="170"/>
                  <a:pt x="102" y="176"/>
                </a:cubicBezTo>
                <a:cubicBezTo>
                  <a:pt x="110" y="181"/>
                  <a:pt x="119" y="183"/>
                  <a:pt x="131" y="183"/>
                </a:cubicBezTo>
                <a:cubicBezTo>
                  <a:pt x="141" y="183"/>
                  <a:pt x="149" y="181"/>
                  <a:pt x="157" y="178"/>
                </a:cubicBezTo>
                <a:cubicBezTo>
                  <a:pt x="164" y="175"/>
                  <a:pt x="169" y="171"/>
                  <a:pt x="172" y="166"/>
                </a:cubicBezTo>
                <a:cubicBezTo>
                  <a:pt x="175" y="161"/>
                  <a:pt x="178" y="157"/>
                  <a:pt x="180" y="153"/>
                </a:cubicBezTo>
                <a:cubicBezTo>
                  <a:pt x="181" y="148"/>
                  <a:pt x="183" y="145"/>
                  <a:pt x="183" y="142"/>
                </a:cubicBezTo>
                <a:cubicBezTo>
                  <a:pt x="184" y="135"/>
                  <a:pt x="185" y="124"/>
                  <a:pt x="185" y="109"/>
                </a:cubicBezTo>
                <a:cubicBezTo>
                  <a:pt x="185" y="93"/>
                  <a:pt x="184" y="82"/>
                  <a:pt x="183" y="74"/>
                </a:cubicBezTo>
                <a:moveTo>
                  <a:pt x="253" y="358"/>
                </a:moveTo>
                <a:cubicBezTo>
                  <a:pt x="253" y="347"/>
                  <a:pt x="250" y="337"/>
                  <a:pt x="244" y="330"/>
                </a:cubicBezTo>
                <a:cubicBezTo>
                  <a:pt x="238" y="323"/>
                  <a:pt x="228" y="318"/>
                  <a:pt x="216" y="315"/>
                </a:cubicBezTo>
                <a:cubicBezTo>
                  <a:pt x="204" y="311"/>
                  <a:pt x="193" y="309"/>
                  <a:pt x="183" y="308"/>
                </a:cubicBezTo>
                <a:cubicBezTo>
                  <a:pt x="173" y="308"/>
                  <a:pt x="161" y="307"/>
                  <a:pt x="147" y="307"/>
                </a:cubicBezTo>
                <a:lnTo>
                  <a:pt x="128" y="307"/>
                </a:lnTo>
                <a:cubicBezTo>
                  <a:pt x="98" y="307"/>
                  <a:pt x="80" y="308"/>
                  <a:pt x="74" y="311"/>
                </a:cubicBezTo>
                <a:cubicBezTo>
                  <a:pt x="65" y="315"/>
                  <a:pt x="58" y="322"/>
                  <a:pt x="53" y="330"/>
                </a:cubicBezTo>
                <a:cubicBezTo>
                  <a:pt x="48" y="339"/>
                  <a:pt x="46" y="348"/>
                  <a:pt x="45" y="357"/>
                </a:cubicBezTo>
                <a:cubicBezTo>
                  <a:pt x="45" y="362"/>
                  <a:pt x="46" y="367"/>
                  <a:pt x="49" y="373"/>
                </a:cubicBezTo>
                <a:cubicBezTo>
                  <a:pt x="52" y="379"/>
                  <a:pt x="57" y="385"/>
                  <a:pt x="63" y="393"/>
                </a:cubicBezTo>
                <a:cubicBezTo>
                  <a:pt x="70" y="401"/>
                  <a:pt x="81" y="407"/>
                  <a:pt x="96" y="412"/>
                </a:cubicBezTo>
                <a:cubicBezTo>
                  <a:pt x="111" y="417"/>
                  <a:pt x="129" y="420"/>
                  <a:pt x="150" y="420"/>
                </a:cubicBezTo>
                <a:cubicBezTo>
                  <a:pt x="181" y="420"/>
                  <a:pt x="206" y="414"/>
                  <a:pt x="225" y="401"/>
                </a:cubicBezTo>
                <a:cubicBezTo>
                  <a:pt x="244" y="388"/>
                  <a:pt x="253" y="374"/>
                  <a:pt x="253" y="35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19" name=""/>
          <p:cNvSpPr/>
          <p:nvPr/>
        </p:nvSpPr>
        <p:spPr>
          <a:xfrm>
            <a:off x="6990480" y="2408400"/>
            <a:ext cx="104400" cy="155160"/>
          </a:xfrm>
          <a:custGeom>
            <a:avLst/>
            <a:gdLst/>
            <a:ahLst/>
            <a:rect l="0" t="0" r="r" b="b"/>
            <a:pathLst>
              <a:path w="290" h="431">
                <a:moveTo>
                  <a:pt x="0" y="193"/>
                </a:moveTo>
                <a:cubicBezTo>
                  <a:pt x="0" y="147"/>
                  <a:pt x="17" y="104"/>
                  <a:pt x="52" y="63"/>
                </a:cubicBezTo>
                <a:cubicBezTo>
                  <a:pt x="87" y="22"/>
                  <a:pt x="125" y="1"/>
                  <a:pt x="168" y="1"/>
                </a:cubicBezTo>
                <a:cubicBezTo>
                  <a:pt x="195" y="1"/>
                  <a:pt x="216" y="13"/>
                  <a:pt x="230" y="36"/>
                </a:cubicBezTo>
                <a:cubicBezTo>
                  <a:pt x="231" y="36"/>
                  <a:pt x="232" y="34"/>
                  <a:pt x="234" y="32"/>
                </a:cubicBezTo>
                <a:cubicBezTo>
                  <a:pt x="236" y="30"/>
                  <a:pt x="238" y="27"/>
                  <a:pt x="241" y="24"/>
                </a:cubicBezTo>
                <a:cubicBezTo>
                  <a:pt x="244" y="22"/>
                  <a:pt x="248" y="19"/>
                  <a:pt x="252" y="16"/>
                </a:cubicBezTo>
                <a:cubicBezTo>
                  <a:pt x="267" y="6"/>
                  <a:pt x="278" y="0"/>
                  <a:pt x="283" y="0"/>
                </a:cubicBezTo>
                <a:cubicBezTo>
                  <a:pt x="285" y="0"/>
                  <a:pt x="286" y="1"/>
                  <a:pt x="288" y="2"/>
                </a:cubicBezTo>
                <a:cubicBezTo>
                  <a:pt x="289" y="4"/>
                  <a:pt x="290" y="5"/>
                  <a:pt x="290" y="6"/>
                </a:cubicBezTo>
                <a:cubicBezTo>
                  <a:pt x="290" y="10"/>
                  <a:pt x="274" y="74"/>
                  <a:pt x="243" y="198"/>
                </a:cubicBezTo>
                <a:cubicBezTo>
                  <a:pt x="211" y="326"/>
                  <a:pt x="195" y="391"/>
                  <a:pt x="195" y="393"/>
                </a:cubicBezTo>
                <a:cubicBezTo>
                  <a:pt x="195" y="397"/>
                  <a:pt x="205" y="399"/>
                  <a:pt x="226" y="399"/>
                </a:cubicBezTo>
                <a:lnTo>
                  <a:pt x="242" y="399"/>
                </a:lnTo>
                <a:cubicBezTo>
                  <a:pt x="245" y="403"/>
                  <a:pt x="247" y="406"/>
                  <a:pt x="247" y="406"/>
                </a:cubicBezTo>
                <a:cubicBezTo>
                  <a:pt x="247" y="407"/>
                  <a:pt x="246" y="411"/>
                  <a:pt x="245" y="418"/>
                </a:cubicBezTo>
                <a:cubicBezTo>
                  <a:pt x="243" y="424"/>
                  <a:pt x="240" y="429"/>
                  <a:pt x="238" y="431"/>
                </a:cubicBezTo>
                <a:lnTo>
                  <a:pt x="229" y="431"/>
                </a:lnTo>
                <a:cubicBezTo>
                  <a:pt x="215" y="430"/>
                  <a:pt x="191" y="430"/>
                  <a:pt x="156" y="430"/>
                </a:cubicBezTo>
                <a:cubicBezTo>
                  <a:pt x="143" y="430"/>
                  <a:pt x="132" y="430"/>
                  <a:pt x="121" y="430"/>
                </a:cubicBezTo>
                <a:cubicBezTo>
                  <a:pt x="111" y="430"/>
                  <a:pt x="103" y="430"/>
                  <a:pt x="96" y="430"/>
                </a:cubicBezTo>
                <a:cubicBezTo>
                  <a:pt x="90" y="430"/>
                  <a:pt x="86" y="430"/>
                  <a:pt x="85" y="431"/>
                </a:cubicBezTo>
                <a:cubicBezTo>
                  <a:pt x="79" y="431"/>
                  <a:pt x="75" y="429"/>
                  <a:pt x="75" y="425"/>
                </a:cubicBezTo>
                <a:cubicBezTo>
                  <a:pt x="75" y="424"/>
                  <a:pt x="76" y="420"/>
                  <a:pt x="77" y="415"/>
                </a:cubicBezTo>
                <a:cubicBezTo>
                  <a:pt x="79" y="408"/>
                  <a:pt x="80" y="403"/>
                  <a:pt x="82" y="401"/>
                </a:cubicBezTo>
                <a:cubicBezTo>
                  <a:pt x="83" y="400"/>
                  <a:pt x="87" y="399"/>
                  <a:pt x="95" y="399"/>
                </a:cubicBezTo>
                <a:cubicBezTo>
                  <a:pt x="117" y="399"/>
                  <a:pt x="130" y="398"/>
                  <a:pt x="134" y="394"/>
                </a:cubicBezTo>
                <a:cubicBezTo>
                  <a:pt x="138" y="392"/>
                  <a:pt x="144" y="372"/>
                  <a:pt x="153" y="335"/>
                </a:cubicBezTo>
                <a:cubicBezTo>
                  <a:pt x="162" y="298"/>
                  <a:pt x="167" y="278"/>
                  <a:pt x="167" y="277"/>
                </a:cubicBezTo>
                <a:cubicBezTo>
                  <a:pt x="167" y="277"/>
                  <a:pt x="166" y="278"/>
                  <a:pt x="163" y="279"/>
                </a:cubicBezTo>
                <a:cubicBezTo>
                  <a:pt x="141" y="297"/>
                  <a:pt x="118" y="306"/>
                  <a:pt x="95" y="306"/>
                </a:cubicBezTo>
                <a:cubicBezTo>
                  <a:pt x="70" y="306"/>
                  <a:pt x="48" y="297"/>
                  <a:pt x="29" y="279"/>
                </a:cubicBezTo>
                <a:cubicBezTo>
                  <a:pt x="9" y="261"/>
                  <a:pt x="0" y="232"/>
                  <a:pt x="0" y="193"/>
                </a:cubicBezTo>
                <a:moveTo>
                  <a:pt x="217" y="79"/>
                </a:moveTo>
                <a:cubicBezTo>
                  <a:pt x="206" y="43"/>
                  <a:pt x="190" y="25"/>
                  <a:pt x="166" y="25"/>
                </a:cubicBezTo>
                <a:cubicBezTo>
                  <a:pt x="150" y="25"/>
                  <a:pt x="135" y="32"/>
                  <a:pt x="121" y="46"/>
                </a:cubicBezTo>
                <a:cubicBezTo>
                  <a:pt x="106" y="60"/>
                  <a:pt x="95" y="78"/>
                  <a:pt x="87" y="101"/>
                </a:cubicBezTo>
                <a:cubicBezTo>
                  <a:pt x="74" y="137"/>
                  <a:pt x="65" y="174"/>
                  <a:pt x="59" y="212"/>
                </a:cubicBezTo>
                <a:cubicBezTo>
                  <a:pt x="59" y="213"/>
                  <a:pt x="59" y="216"/>
                  <a:pt x="59" y="219"/>
                </a:cubicBezTo>
                <a:cubicBezTo>
                  <a:pt x="59" y="223"/>
                  <a:pt x="59" y="226"/>
                  <a:pt x="59" y="227"/>
                </a:cubicBezTo>
                <a:cubicBezTo>
                  <a:pt x="59" y="248"/>
                  <a:pt x="63" y="262"/>
                  <a:pt x="71" y="269"/>
                </a:cubicBezTo>
                <a:cubicBezTo>
                  <a:pt x="79" y="277"/>
                  <a:pt x="88" y="281"/>
                  <a:pt x="100" y="282"/>
                </a:cubicBezTo>
                <a:cubicBezTo>
                  <a:pt x="124" y="282"/>
                  <a:pt x="149" y="265"/>
                  <a:pt x="175" y="233"/>
                </a:cubicBezTo>
                <a:lnTo>
                  <a:pt x="180" y="225"/>
                </a:lnTo>
                <a:lnTo>
                  <a:pt x="217"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0" name=""/>
          <p:cNvSpPr/>
          <p:nvPr/>
        </p:nvSpPr>
        <p:spPr>
          <a:xfrm>
            <a:off x="7117200" y="2333520"/>
            <a:ext cx="58680" cy="243720"/>
          </a:xfrm>
          <a:custGeom>
            <a:avLst/>
            <a:gdLst/>
            <a:ahLst/>
            <a:rect l="0" t="0" r="r" b="b"/>
            <a:pathLst>
              <a:path w="163" h="677">
                <a:moveTo>
                  <a:pt x="0" y="338"/>
                </a:moveTo>
                <a:cubicBezTo>
                  <a:pt x="0" y="307"/>
                  <a:pt x="3" y="277"/>
                  <a:pt x="7" y="249"/>
                </a:cubicBezTo>
                <a:cubicBezTo>
                  <a:pt x="12" y="221"/>
                  <a:pt x="17" y="197"/>
                  <a:pt x="23" y="177"/>
                </a:cubicBezTo>
                <a:cubicBezTo>
                  <a:pt x="29" y="157"/>
                  <a:pt x="37" y="137"/>
                  <a:pt x="48" y="117"/>
                </a:cubicBezTo>
                <a:cubicBezTo>
                  <a:pt x="59" y="98"/>
                  <a:pt x="67" y="83"/>
                  <a:pt x="73" y="72"/>
                </a:cubicBezTo>
                <a:cubicBezTo>
                  <a:pt x="80" y="61"/>
                  <a:pt x="89" y="50"/>
                  <a:pt x="102" y="37"/>
                </a:cubicBezTo>
                <a:cubicBezTo>
                  <a:pt x="116" y="24"/>
                  <a:pt x="123" y="17"/>
                  <a:pt x="125" y="14"/>
                </a:cubicBezTo>
                <a:cubicBezTo>
                  <a:pt x="127" y="11"/>
                  <a:pt x="133" y="7"/>
                  <a:pt x="142" y="0"/>
                </a:cubicBezTo>
                <a:lnTo>
                  <a:pt x="151" y="0"/>
                </a:lnTo>
                <a:lnTo>
                  <a:pt x="154" y="0"/>
                </a:lnTo>
                <a:cubicBezTo>
                  <a:pt x="160" y="0"/>
                  <a:pt x="163" y="2"/>
                  <a:pt x="163" y="6"/>
                </a:cubicBezTo>
                <a:cubicBezTo>
                  <a:pt x="163" y="7"/>
                  <a:pt x="159" y="12"/>
                  <a:pt x="152" y="20"/>
                </a:cubicBezTo>
                <a:cubicBezTo>
                  <a:pt x="144" y="28"/>
                  <a:pt x="135" y="40"/>
                  <a:pt x="124" y="56"/>
                </a:cubicBezTo>
                <a:cubicBezTo>
                  <a:pt x="112" y="72"/>
                  <a:pt x="101" y="91"/>
                  <a:pt x="90" y="114"/>
                </a:cubicBezTo>
                <a:cubicBezTo>
                  <a:pt x="78" y="137"/>
                  <a:pt x="69" y="168"/>
                  <a:pt x="61" y="207"/>
                </a:cubicBezTo>
                <a:cubicBezTo>
                  <a:pt x="54" y="247"/>
                  <a:pt x="50" y="290"/>
                  <a:pt x="50" y="338"/>
                </a:cubicBezTo>
                <a:cubicBezTo>
                  <a:pt x="50" y="386"/>
                  <a:pt x="54" y="429"/>
                  <a:pt x="61" y="468"/>
                </a:cubicBezTo>
                <a:cubicBezTo>
                  <a:pt x="69" y="507"/>
                  <a:pt x="78" y="538"/>
                  <a:pt x="89" y="562"/>
                </a:cubicBezTo>
                <a:cubicBezTo>
                  <a:pt x="100" y="586"/>
                  <a:pt x="111" y="605"/>
                  <a:pt x="123" y="621"/>
                </a:cubicBezTo>
                <a:cubicBezTo>
                  <a:pt x="134" y="636"/>
                  <a:pt x="144" y="648"/>
                  <a:pt x="152" y="657"/>
                </a:cubicBezTo>
                <a:cubicBezTo>
                  <a:pt x="159" y="666"/>
                  <a:pt x="163" y="671"/>
                  <a:pt x="163" y="671"/>
                </a:cubicBezTo>
                <a:cubicBezTo>
                  <a:pt x="163" y="675"/>
                  <a:pt x="160" y="677"/>
                  <a:pt x="153" y="677"/>
                </a:cubicBezTo>
                <a:lnTo>
                  <a:pt x="151" y="677"/>
                </a:lnTo>
                <a:lnTo>
                  <a:pt x="142" y="677"/>
                </a:lnTo>
                <a:lnTo>
                  <a:pt x="123" y="661"/>
                </a:lnTo>
                <a:cubicBezTo>
                  <a:pt x="80" y="623"/>
                  <a:pt x="49" y="574"/>
                  <a:pt x="30" y="517"/>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1" name=""/>
          <p:cNvSpPr/>
          <p:nvPr/>
        </p:nvSpPr>
        <p:spPr>
          <a:xfrm>
            <a:off x="7194240" y="2408040"/>
            <a:ext cx="137880" cy="108360"/>
          </a:xfrm>
          <a:custGeom>
            <a:avLst/>
            <a:gdLst/>
            <a:ahLst/>
            <a:rect l="0" t="0" r="r" b="b"/>
            <a:pathLst>
              <a:path w="383" h="301">
                <a:moveTo>
                  <a:pt x="141" y="301"/>
                </a:moveTo>
                <a:cubicBezTo>
                  <a:pt x="134" y="300"/>
                  <a:pt x="110" y="299"/>
                  <a:pt x="68" y="299"/>
                </a:cubicBezTo>
                <a:cubicBezTo>
                  <a:pt x="31" y="299"/>
                  <a:pt x="10" y="300"/>
                  <a:pt x="5" y="301"/>
                </a:cubicBezTo>
                <a:lnTo>
                  <a:pt x="0" y="301"/>
                </a:lnTo>
                <a:lnTo>
                  <a:pt x="0" y="259"/>
                </a:lnTo>
                <a:lnTo>
                  <a:pt x="65" y="259"/>
                </a:lnTo>
                <a:lnTo>
                  <a:pt x="153" y="157"/>
                </a:lnTo>
                <a:lnTo>
                  <a:pt x="60" y="42"/>
                </a:lnTo>
                <a:lnTo>
                  <a:pt x="4" y="42"/>
                </a:lnTo>
                <a:lnTo>
                  <a:pt x="4" y="0"/>
                </a:lnTo>
                <a:lnTo>
                  <a:pt x="9" y="0"/>
                </a:lnTo>
                <a:cubicBezTo>
                  <a:pt x="16" y="1"/>
                  <a:pt x="40" y="2"/>
                  <a:pt x="84" y="2"/>
                </a:cubicBezTo>
                <a:cubicBezTo>
                  <a:pt x="131" y="2"/>
                  <a:pt x="158" y="1"/>
                  <a:pt x="166" y="0"/>
                </a:cubicBezTo>
                <a:lnTo>
                  <a:pt x="172" y="0"/>
                </a:lnTo>
                <a:lnTo>
                  <a:pt x="172" y="42"/>
                </a:lnTo>
                <a:lnTo>
                  <a:pt x="153" y="42"/>
                </a:lnTo>
                <a:lnTo>
                  <a:pt x="177" y="72"/>
                </a:lnTo>
                <a:cubicBezTo>
                  <a:pt x="192" y="91"/>
                  <a:pt x="200" y="100"/>
                  <a:pt x="201" y="100"/>
                </a:cubicBezTo>
                <a:cubicBezTo>
                  <a:pt x="203" y="100"/>
                  <a:pt x="211" y="90"/>
                  <a:pt x="226" y="70"/>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6" y="42"/>
                </a:lnTo>
                <a:lnTo>
                  <a:pt x="227" y="135"/>
                </a:lnTo>
                <a:lnTo>
                  <a:pt x="328" y="258"/>
                </a:lnTo>
                <a:lnTo>
                  <a:pt x="356" y="259"/>
                </a:lnTo>
                <a:lnTo>
                  <a:pt x="383" y="259"/>
                </a:lnTo>
                <a:lnTo>
                  <a:pt x="383" y="301"/>
                </a:lnTo>
                <a:lnTo>
                  <a:pt x="378" y="301"/>
                </a:lnTo>
                <a:cubicBezTo>
                  <a:pt x="371" y="300"/>
                  <a:pt x="347" y="299"/>
                  <a:pt x="304" y="299"/>
                </a:cubicBezTo>
                <a:cubicBezTo>
                  <a:pt x="257" y="299"/>
                  <a:pt x="230" y="300"/>
                  <a:pt x="222" y="301"/>
                </a:cubicBezTo>
                <a:lnTo>
                  <a:pt x="216" y="301"/>
                </a:lnTo>
                <a:lnTo>
                  <a:pt x="216" y="259"/>
                </a:lnTo>
                <a:lnTo>
                  <a:pt x="235" y="259"/>
                </a:lnTo>
                <a:cubicBezTo>
                  <a:pt x="235" y="259"/>
                  <a:pt x="226" y="247"/>
                  <a:pt x="207" y="225"/>
                </a:cubicBezTo>
                <a:cubicBezTo>
                  <a:pt x="189" y="203"/>
                  <a:pt x="180" y="192"/>
                  <a:pt x="180" y="191"/>
                </a:cubicBezTo>
                <a:lnTo>
                  <a:pt x="121" y="258"/>
                </a:lnTo>
                <a:lnTo>
                  <a:pt x="134" y="259"/>
                </a:lnTo>
                <a:lnTo>
                  <a:pt x="146" y="259"/>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2" name=""/>
          <p:cNvSpPr/>
          <p:nvPr/>
        </p:nvSpPr>
        <p:spPr>
          <a:xfrm>
            <a:off x="7359480" y="2437920"/>
            <a:ext cx="59400" cy="115200"/>
          </a:xfrm>
          <a:custGeom>
            <a:avLst/>
            <a:gdLst/>
            <a:ahLst/>
            <a:rect l="0" t="0" r="r" b="b"/>
            <a:pathLst>
              <a:path w="165" h="320">
                <a:moveTo>
                  <a:pt x="62" y="42"/>
                </a:moveTo>
                <a:lnTo>
                  <a:pt x="55" y="45"/>
                </a:lnTo>
                <a:cubicBezTo>
                  <a:pt x="51" y="46"/>
                  <a:pt x="45" y="48"/>
                  <a:pt x="36" y="49"/>
                </a:cubicBezTo>
                <a:cubicBezTo>
                  <a:pt x="28" y="51"/>
                  <a:pt x="19" y="52"/>
                  <a:pt x="9" y="53"/>
                </a:cubicBezTo>
                <a:lnTo>
                  <a:pt x="0" y="53"/>
                </a:lnTo>
                <a:lnTo>
                  <a:pt x="0" y="31"/>
                </a:lnTo>
                <a:lnTo>
                  <a:pt x="9" y="31"/>
                </a:lnTo>
                <a:cubicBezTo>
                  <a:pt x="24" y="30"/>
                  <a:pt x="37" y="28"/>
                  <a:pt x="50" y="23"/>
                </a:cubicBezTo>
                <a:cubicBezTo>
                  <a:pt x="63" y="19"/>
                  <a:pt x="72" y="16"/>
                  <a:pt x="77" y="12"/>
                </a:cubicBezTo>
                <a:cubicBezTo>
                  <a:pt x="82" y="9"/>
                  <a:pt x="87" y="5"/>
                  <a:pt x="90" y="1"/>
                </a:cubicBezTo>
                <a:cubicBezTo>
                  <a:pt x="91" y="1"/>
                  <a:pt x="93" y="0"/>
                  <a:pt x="96" y="0"/>
                </a:cubicBezTo>
                <a:cubicBezTo>
                  <a:pt x="99" y="0"/>
                  <a:pt x="102" y="1"/>
                  <a:pt x="104" y="3"/>
                </a:cubicBezTo>
                <a:lnTo>
                  <a:pt x="104" y="147"/>
                </a:lnTo>
                <a:lnTo>
                  <a:pt x="105" y="290"/>
                </a:lnTo>
                <a:cubicBezTo>
                  <a:pt x="107" y="293"/>
                  <a:pt x="109" y="294"/>
                  <a:pt x="110" y="295"/>
                </a:cubicBezTo>
                <a:cubicBezTo>
                  <a:pt x="112" y="295"/>
                  <a:pt x="116" y="296"/>
                  <a:pt x="122" y="297"/>
                </a:cubicBezTo>
                <a:cubicBezTo>
                  <a:pt x="128" y="297"/>
                  <a:pt x="138" y="298"/>
                  <a:pt x="153" y="298"/>
                </a:cubicBezTo>
                <a:lnTo>
                  <a:pt x="165" y="298"/>
                </a:lnTo>
                <a:lnTo>
                  <a:pt x="165" y="320"/>
                </a:lnTo>
                <a:lnTo>
                  <a:pt x="160" y="320"/>
                </a:lnTo>
                <a:cubicBezTo>
                  <a:pt x="153" y="319"/>
                  <a:pt x="127" y="318"/>
                  <a:pt x="83" y="318"/>
                </a:cubicBezTo>
                <a:cubicBezTo>
                  <a:pt x="39" y="318"/>
                  <a:pt x="14" y="319"/>
                  <a:pt x="8" y="320"/>
                </a:cubicBezTo>
                <a:lnTo>
                  <a:pt x="2" y="320"/>
                </a:lnTo>
                <a:lnTo>
                  <a:pt x="2" y="298"/>
                </a:lnTo>
                <a:lnTo>
                  <a:pt x="14" y="298"/>
                </a:lnTo>
                <a:cubicBezTo>
                  <a:pt x="21" y="298"/>
                  <a:pt x="27" y="298"/>
                  <a:pt x="33" y="298"/>
                </a:cubicBezTo>
                <a:cubicBezTo>
                  <a:pt x="38" y="298"/>
                  <a:pt x="42" y="297"/>
                  <a:pt x="44" y="297"/>
                </a:cubicBezTo>
                <a:cubicBezTo>
                  <a:pt x="47" y="297"/>
                  <a:pt x="50" y="296"/>
                  <a:pt x="52" y="296"/>
                </a:cubicBezTo>
                <a:cubicBezTo>
                  <a:pt x="54" y="295"/>
                  <a:pt x="56" y="295"/>
                  <a:pt x="56" y="295"/>
                </a:cubicBezTo>
                <a:cubicBezTo>
                  <a:pt x="56" y="295"/>
                  <a:pt x="57" y="294"/>
                  <a:pt x="59" y="292"/>
                </a:cubicBezTo>
                <a:cubicBezTo>
                  <a:pt x="60" y="291"/>
                  <a:pt x="61" y="290"/>
                  <a:pt x="62" y="290"/>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3" name=""/>
          <p:cNvSpPr/>
          <p:nvPr/>
        </p:nvSpPr>
        <p:spPr>
          <a:xfrm>
            <a:off x="7444440" y="2478600"/>
            <a:ext cx="21240" cy="74520"/>
          </a:xfrm>
          <a:custGeom>
            <a:avLst/>
            <a:gdLst/>
            <a:ahLst/>
            <a:rect l="0" t="0" r="r" b="b"/>
            <a:pathLst>
              <a:path w="59" h="207">
                <a:moveTo>
                  <a:pt x="0" y="29"/>
                </a:moveTo>
                <a:cubicBezTo>
                  <a:pt x="0" y="21"/>
                  <a:pt x="3" y="14"/>
                  <a:pt x="8" y="9"/>
                </a:cubicBezTo>
                <a:cubicBezTo>
                  <a:pt x="14" y="3"/>
                  <a:pt x="21" y="0"/>
                  <a:pt x="29" y="0"/>
                </a:cubicBezTo>
                <a:cubicBezTo>
                  <a:pt x="37" y="0"/>
                  <a:pt x="44" y="2"/>
                  <a:pt x="50" y="8"/>
                </a:cubicBezTo>
                <a:cubicBezTo>
                  <a:pt x="56" y="13"/>
                  <a:pt x="59" y="20"/>
                  <a:pt x="59" y="28"/>
                </a:cubicBezTo>
                <a:cubicBezTo>
                  <a:pt x="59" y="36"/>
                  <a:pt x="56" y="43"/>
                  <a:pt x="51" y="49"/>
                </a:cubicBezTo>
                <a:cubicBezTo>
                  <a:pt x="46" y="54"/>
                  <a:pt x="38" y="57"/>
                  <a:pt x="29" y="57"/>
                </a:cubicBezTo>
                <a:cubicBezTo>
                  <a:pt x="21" y="57"/>
                  <a:pt x="14" y="55"/>
                  <a:pt x="9" y="49"/>
                </a:cubicBezTo>
                <a:cubicBezTo>
                  <a:pt x="3" y="44"/>
                  <a:pt x="1" y="37"/>
                  <a:pt x="0" y="29"/>
                </a:cubicBezTo>
                <a:moveTo>
                  <a:pt x="0" y="177"/>
                </a:moveTo>
                <a:cubicBezTo>
                  <a:pt x="0" y="169"/>
                  <a:pt x="3" y="163"/>
                  <a:pt x="8" y="157"/>
                </a:cubicBezTo>
                <a:cubicBezTo>
                  <a:pt x="14" y="151"/>
                  <a:pt x="21" y="148"/>
                  <a:pt x="29" y="148"/>
                </a:cubicBezTo>
                <a:cubicBezTo>
                  <a:pt x="37" y="148"/>
                  <a:pt x="44" y="151"/>
                  <a:pt x="50" y="156"/>
                </a:cubicBezTo>
                <a:cubicBezTo>
                  <a:pt x="56" y="161"/>
                  <a:pt x="59" y="168"/>
                  <a:pt x="59" y="176"/>
                </a:cubicBezTo>
                <a:cubicBezTo>
                  <a:pt x="59" y="184"/>
                  <a:pt x="56" y="192"/>
                  <a:pt x="51" y="198"/>
                </a:cubicBezTo>
                <a:cubicBezTo>
                  <a:pt x="46" y="204"/>
                  <a:pt x="38" y="207"/>
                  <a:pt x="29" y="207"/>
                </a:cubicBezTo>
                <a:cubicBezTo>
                  <a:pt x="21" y="207"/>
                  <a:pt x="14" y="204"/>
                  <a:pt x="9" y="198"/>
                </a:cubicBezTo>
                <a:cubicBezTo>
                  <a:pt x="3" y="193"/>
                  <a:pt x="1" y="185"/>
                  <a:pt x="0" y="17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4" name=""/>
          <p:cNvSpPr/>
          <p:nvPr/>
        </p:nvSpPr>
        <p:spPr>
          <a:xfrm>
            <a:off x="7482600" y="2436120"/>
            <a:ext cx="118080" cy="117000"/>
          </a:xfrm>
          <a:custGeom>
            <a:avLst/>
            <a:gdLst/>
            <a:ahLst/>
            <a:rect l="0" t="0" r="r" b="b"/>
            <a:pathLst>
              <a:path w="328" h="325">
                <a:moveTo>
                  <a:pt x="9" y="115"/>
                </a:moveTo>
                <a:cubicBezTo>
                  <a:pt x="3" y="115"/>
                  <a:pt x="0" y="113"/>
                  <a:pt x="0" y="111"/>
                </a:cubicBezTo>
                <a:cubicBezTo>
                  <a:pt x="0" y="109"/>
                  <a:pt x="2" y="100"/>
                  <a:pt x="8" y="84"/>
                </a:cubicBezTo>
                <a:cubicBezTo>
                  <a:pt x="13" y="68"/>
                  <a:pt x="18" y="52"/>
                  <a:pt x="24" y="36"/>
                </a:cubicBezTo>
                <a:lnTo>
                  <a:pt x="32" y="12"/>
                </a:lnTo>
                <a:cubicBezTo>
                  <a:pt x="34" y="6"/>
                  <a:pt x="36" y="2"/>
                  <a:pt x="38" y="0"/>
                </a:cubicBezTo>
                <a:lnTo>
                  <a:pt x="263" y="0"/>
                </a:lnTo>
                <a:lnTo>
                  <a:pt x="306" y="0"/>
                </a:lnTo>
                <a:cubicBezTo>
                  <a:pt x="316" y="0"/>
                  <a:pt x="322" y="0"/>
                  <a:pt x="324" y="0"/>
                </a:cubicBezTo>
                <a:cubicBezTo>
                  <a:pt x="326" y="1"/>
                  <a:pt x="327" y="2"/>
                  <a:pt x="328" y="5"/>
                </a:cubicBezTo>
                <a:cubicBezTo>
                  <a:pt x="328" y="6"/>
                  <a:pt x="325" y="25"/>
                  <a:pt x="319" y="59"/>
                </a:cubicBezTo>
                <a:cubicBezTo>
                  <a:pt x="314" y="94"/>
                  <a:pt x="311" y="111"/>
                  <a:pt x="310" y="111"/>
                </a:cubicBezTo>
                <a:cubicBezTo>
                  <a:pt x="310" y="113"/>
                  <a:pt x="307" y="115"/>
                  <a:pt x="301" y="115"/>
                </a:cubicBezTo>
                <a:cubicBezTo>
                  <a:pt x="298" y="115"/>
                  <a:pt x="296" y="115"/>
                  <a:pt x="296" y="115"/>
                </a:cubicBezTo>
                <a:cubicBezTo>
                  <a:pt x="295" y="115"/>
                  <a:pt x="294" y="114"/>
                  <a:pt x="293" y="112"/>
                </a:cubicBezTo>
                <a:lnTo>
                  <a:pt x="292" y="111"/>
                </a:lnTo>
                <a:cubicBezTo>
                  <a:pt x="292" y="109"/>
                  <a:pt x="293" y="102"/>
                  <a:pt x="295" y="89"/>
                </a:cubicBezTo>
                <a:cubicBezTo>
                  <a:pt x="296" y="77"/>
                  <a:pt x="297" y="67"/>
                  <a:pt x="297" y="60"/>
                </a:cubicBezTo>
                <a:cubicBezTo>
                  <a:pt x="297" y="49"/>
                  <a:pt x="295" y="40"/>
                  <a:pt x="291" y="35"/>
                </a:cubicBezTo>
                <a:cubicBezTo>
                  <a:pt x="287" y="29"/>
                  <a:pt x="278" y="25"/>
                  <a:pt x="265" y="23"/>
                </a:cubicBezTo>
                <a:cubicBezTo>
                  <a:pt x="263" y="22"/>
                  <a:pt x="254" y="22"/>
                  <a:pt x="236" y="22"/>
                </a:cubicBezTo>
                <a:cubicBezTo>
                  <a:pt x="222" y="22"/>
                  <a:pt x="212" y="22"/>
                  <a:pt x="208" y="22"/>
                </a:cubicBezTo>
                <a:cubicBezTo>
                  <a:pt x="205" y="23"/>
                  <a:pt x="202" y="24"/>
                  <a:pt x="200" y="26"/>
                </a:cubicBezTo>
                <a:cubicBezTo>
                  <a:pt x="200" y="26"/>
                  <a:pt x="188" y="71"/>
                  <a:pt x="166" y="160"/>
                </a:cubicBezTo>
                <a:cubicBezTo>
                  <a:pt x="144" y="249"/>
                  <a:pt x="132" y="294"/>
                  <a:pt x="132" y="296"/>
                </a:cubicBezTo>
                <a:cubicBezTo>
                  <a:pt x="132" y="300"/>
                  <a:pt x="146" y="302"/>
                  <a:pt x="174" y="303"/>
                </a:cubicBezTo>
                <a:cubicBezTo>
                  <a:pt x="185" y="303"/>
                  <a:pt x="191" y="303"/>
                  <a:pt x="194" y="303"/>
                </a:cubicBezTo>
                <a:cubicBezTo>
                  <a:pt x="197" y="303"/>
                  <a:pt x="198" y="305"/>
                  <a:pt x="198" y="307"/>
                </a:cubicBezTo>
                <a:cubicBezTo>
                  <a:pt x="198" y="309"/>
                  <a:pt x="198" y="311"/>
                  <a:pt x="197" y="314"/>
                </a:cubicBezTo>
                <a:cubicBezTo>
                  <a:pt x="196" y="320"/>
                  <a:pt x="194" y="323"/>
                  <a:pt x="193" y="324"/>
                </a:cubicBezTo>
                <a:lnTo>
                  <a:pt x="192" y="325"/>
                </a:lnTo>
                <a:cubicBezTo>
                  <a:pt x="191" y="325"/>
                  <a:pt x="190" y="325"/>
                  <a:pt x="188" y="325"/>
                </a:cubicBezTo>
                <a:cubicBezTo>
                  <a:pt x="187" y="325"/>
                  <a:pt x="178" y="324"/>
                  <a:pt x="163" y="324"/>
                </a:cubicBezTo>
                <a:cubicBezTo>
                  <a:pt x="149" y="324"/>
                  <a:pt x="127" y="324"/>
                  <a:pt x="99" y="324"/>
                </a:cubicBezTo>
                <a:cubicBezTo>
                  <a:pt x="58" y="324"/>
                  <a:pt x="32" y="324"/>
                  <a:pt x="21" y="325"/>
                </a:cubicBezTo>
                <a:lnTo>
                  <a:pt x="13" y="325"/>
                </a:lnTo>
                <a:cubicBezTo>
                  <a:pt x="11" y="323"/>
                  <a:pt x="10" y="321"/>
                  <a:pt x="10" y="320"/>
                </a:cubicBezTo>
                <a:cubicBezTo>
                  <a:pt x="10" y="319"/>
                  <a:pt x="11" y="316"/>
                  <a:pt x="11" y="312"/>
                </a:cubicBezTo>
                <a:cubicBezTo>
                  <a:pt x="13" y="307"/>
                  <a:pt x="14" y="304"/>
                  <a:pt x="16" y="303"/>
                </a:cubicBezTo>
                <a:lnTo>
                  <a:pt x="30" y="303"/>
                </a:lnTo>
                <a:lnTo>
                  <a:pt x="35" y="303"/>
                </a:lnTo>
                <a:cubicBezTo>
                  <a:pt x="60" y="303"/>
                  <a:pt x="76" y="301"/>
                  <a:pt x="80" y="298"/>
                </a:cubicBezTo>
                <a:cubicBezTo>
                  <a:pt x="81" y="298"/>
                  <a:pt x="81" y="298"/>
                  <a:pt x="81" y="298"/>
                </a:cubicBezTo>
                <a:cubicBezTo>
                  <a:pt x="83" y="297"/>
                  <a:pt x="84" y="294"/>
                  <a:pt x="86" y="288"/>
                </a:cubicBezTo>
                <a:cubicBezTo>
                  <a:pt x="88" y="283"/>
                  <a:pt x="94" y="258"/>
                  <a:pt x="105" y="213"/>
                </a:cubicBezTo>
                <a:cubicBezTo>
                  <a:pt x="111" y="191"/>
                  <a:pt x="115" y="173"/>
                  <a:pt x="119" y="159"/>
                </a:cubicBezTo>
                <a:cubicBezTo>
                  <a:pt x="141" y="71"/>
                  <a:pt x="152" y="27"/>
                  <a:pt x="152" y="25"/>
                </a:cubicBezTo>
                <a:cubicBezTo>
                  <a:pt x="152" y="23"/>
                  <a:pt x="147" y="22"/>
                  <a:pt x="138" y="22"/>
                </a:cubicBezTo>
                <a:lnTo>
                  <a:pt x="123" y="22"/>
                </a:lnTo>
                <a:cubicBezTo>
                  <a:pt x="102" y="22"/>
                  <a:pt x="88" y="23"/>
                  <a:pt x="81" y="25"/>
                </a:cubicBezTo>
                <a:cubicBezTo>
                  <a:pt x="67" y="28"/>
                  <a:pt x="56" y="35"/>
                  <a:pt x="48" y="45"/>
                </a:cubicBezTo>
                <a:cubicBezTo>
                  <a:pt x="40" y="55"/>
                  <a:pt x="31" y="73"/>
                  <a:pt x="22" y="100"/>
                </a:cubicBezTo>
                <a:cubicBezTo>
                  <a:pt x="20" y="107"/>
                  <a:pt x="18" y="111"/>
                  <a:pt x="17" y="113"/>
                </a:cubicBezTo>
                <a:cubicBezTo>
                  <a:pt x="16" y="114"/>
                  <a:pt x="14" y="115"/>
                  <a:pt x="10"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5" name=""/>
          <p:cNvSpPr/>
          <p:nvPr/>
        </p:nvSpPr>
        <p:spPr>
          <a:xfrm>
            <a:off x="7641360" y="2333520"/>
            <a:ext cx="10080" cy="243720"/>
          </a:xfrm>
          <a:custGeom>
            <a:avLst/>
            <a:gdLst/>
            <a:ahLst/>
            <a:rect l="0" t="0" r="r" b="b"/>
            <a:pathLst>
              <a:path w="28" h="677">
                <a:moveTo>
                  <a:pt x="15" y="677"/>
                </a:moveTo>
                <a:lnTo>
                  <a:pt x="13" y="677"/>
                </a:lnTo>
                <a:cubicBezTo>
                  <a:pt x="7" y="677"/>
                  <a:pt x="3" y="674"/>
                  <a:pt x="0" y="667"/>
                </a:cubicBezTo>
                <a:lnTo>
                  <a:pt x="0" y="338"/>
                </a:lnTo>
                <a:lnTo>
                  <a:pt x="1" y="9"/>
                </a:lnTo>
                <a:cubicBezTo>
                  <a:pt x="5" y="3"/>
                  <a:pt x="9" y="0"/>
                  <a:pt x="15" y="0"/>
                </a:cubicBezTo>
                <a:cubicBezTo>
                  <a:pt x="20" y="0"/>
                  <a:pt x="25" y="4"/>
                  <a:pt x="28" y="10"/>
                </a:cubicBezTo>
                <a:lnTo>
                  <a:pt x="28" y="667"/>
                </a:lnTo>
                <a:cubicBezTo>
                  <a:pt x="24" y="674"/>
                  <a:pt x="20" y="677"/>
                  <a:pt x="16" y="677"/>
                </a:cubicBezTo>
                <a:lnTo>
                  <a:pt x="15"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6" name=""/>
          <p:cNvSpPr/>
          <p:nvPr/>
        </p:nvSpPr>
        <p:spPr>
          <a:xfrm>
            <a:off x="7685280" y="2408040"/>
            <a:ext cx="137880" cy="108360"/>
          </a:xfrm>
          <a:custGeom>
            <a:avLst/>
            <a:gdLst/>
            <a:ahLst/>
            <a:rect l="0" t="0" r="r" b="b"/>
            <a:pathLst>
              <a:path w="383" h="301">
                <a:moveTo>
                  <a:pt x="139" y="301"/>
                </a:moveTo>
                <a:cubicBezTo>
                  <a:pt x="132" y="300"/>
                  <a:pt x="108" y="299"/>
                  <a:pt x="67" y="299"/>
                </a:cubicBezTo>
                <a:cubicBezTo>
                  <a:pt x="31" y="299"/>
                  <a:pt x="10" y="300"/>
                  <a:pt x="5" y="301"/>
                </a:cubicBezTo>
                <a:lnTo>
                  <a:pt x="0" y="301"/>
                </a:lnTo>
                <a:lnTo>
                  <a:pt x="0" y="259"/>
                </a:lnTo>
                <a:lnTo>
                  <a:pt x="65" y="259"/>
                </a:lnTo>
                <a:lnTo>
                  <a:pt x="151" y="157"/>
                </a:lnTo>
                <a:lnTo>
                  <a:pt x="59" y="42"/>
                </a:lnTo>
                <a:lnTo>
                  <a:pt x="3" y="42"/>
                </a:lnTo>
                <a:lnTo>
                  <a:pt x="3" y="0"/>
                </a:lnTo>
                <a:lnTo>
                  <a:pt x="9" y="0"/>
                </a:lnTo>
                <a:cubicBezTo>
                  <a:pt x="15" y="1"/>
                  <a:pt x="40" y="2"/>
                  <a:pt x="82" y="2"/>
                </a:cubicBezTo>
                <a:cubicBezTo>
                  <a:pt x="129" y="2"/>
                  <a:pt x="157" y="1"/>
                  <a:pt x="165" y="0"/>
                </a:cubicBezTo>
                <a:lnTo>
                  <a:pt x="171" y="0"/>
                </a:lnTo>
                <a:lnTo>
                  <a:pt x="171" y="42"/>
                </a:lnTo>
                <a:lnTo>
                  <a:pt x="152" y="42"/>
                </a:lnTo>
                <a:lnTo>
                  <a:pt x="176" y="72"/>
                </a:lnTo>
                <a:cubicBezTo>
                  <a:pt x="191" y="91"/>
                  <a:pt x="199" y="100"/>
                  <a:pt x="199" y="100"/>
                </a:cubicBezTo>
                <a:cubicBezTo>
                  <a:pt x="201" y="100"/>
                  <a:pt x="210" y="90"/>
                  <a:pt x="225" y="70"/>
                </a:cubicBezTo>
                <a:lnTo>
                  <a:pt x="250" y="42"/>
                </a:lnTo>
                <a:lnTo>
                  <a:pt x="224" y="42"/>
                </a:lnTo>
                <a:lnTo>
                  <a:pt x="224" y="0"/>
                </a:lnTo>
                <a:lnTo>
                  <a:pt x="229" y="0"/>
                </a:lnTo>
                <a:cubicBezTo>
                  <a:pt x="237" y="1"/>
                  <a:pt x="261" y="2"/>
                  <a:pt x="302" y="2"/>
                </a:cubicBezTo>
                <a:cubicBezTo>
                  <a:pt x="338" y="2"/>
                  <a:pt x="359" y="1"/>
                  <a:pt x="365" y="0"/>
                </a:cubicBezTo>
                <a:lnTo>
                  <a:pt x="369" y="0"/>
                </a:lnTo>
                <a:lnTo>
                  <a:pt x="369" y="42"/>
                </a:lnTo>
                <a:lnTo>
                  <a:pt x="305" y="42"/>
                </a:lnTo>
                <a:lnTo>
                  <a:pt x="226" y="135"/>
                </a:lnTo>
                <a:lnTo>
                  <a:pt x="327" y="258"/>
                </a:lnTo>
                <a:lnTo>
                  <a:pt x="355" y="259"/>
                </a:lnTo>
                <a:lnTo>
                  <a:pt x="383" y="259"/>
                </a:lnTo>
                <a:lnTo>
                  <a:pt x="383" y="301"/>
                </a:lnTo>
                <a:lnTo>
                  <a:pt x="378" y="301"/>
                </a:lnTo>
                <a:cubicBezTo>
                  <a:pt x="371" y="300"/>
                  <a:pt x="346" y="299"/>
                  <a:pt x="304" y="299"/>
                </a:cubicBezTo>
                <a:cubicBezTo>
                  <a:pt x="257" y="299"/>
                  <a:pt x="228" y="300"/>
                  <a:pt x="220" y="301"/>
                </a:cubicBezTo>
                <a:lnTo>
                  <a:pt x="214" y="301"/>
                </a:lnTo>
                <a:lnTo>
                  <a:pt x="214" y="259"/>
                </a:lnTo>
                <a:lnTo>
                  <a:pt x="233" y="259"/>
                </a:lnTo>
                <a:cubicBezTo>
                  <a:pt x="233" y="259"/>
                  <a:pt x="224" y="247"/>
                  <a:pt x="206" y="225"/>
                </a:cubicBezTo>
                <a:cubicBezTo>
                  <a:pt x="188" y="203"/>
                  <a:pt x="179" y="192"/>
                  <a:pt x="178" y="191"/>
                </a:cubicBezTo>
                <a:lnTo>
                  <a:pt x="120" y="258"/>
                </a:lnTo>
                <a:lnTo>
                  <a:pt x="132"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7" name=""/>
          <p:cNvSpPr/>
          <p:nvPr/>
        </p:nvSpPr>
        <p:spPr>
          <a:xfrm>
            <a:off x="7842600" y="2437920"/>
            <a:ext cx="72720" cy="118800"/>
          </a:xfrm>
          <a:custGeom>
            <a:avLst/>
            <a:gdLst/>
            <a:ahLst/>
            <a:rect l="0" t="0" r="r" b="b"/>
            <a:pathLst>
              <a:path w="202" h="330">
                <a:moveTo>
                  <a:pt x="28" y="39"/>
                </a:moveTo>
                <a:cubicBezTo>
                  <a:pt x="46" y="13"/>
                  <a:pt x="71" y="0"/>
                  <a:pt x="102" y="0"/>
                </a:cubicBezTo>
                <a:cubicBezTo>
                  <a:pt x="117" y="0"/>
                  <a:pt x="132" y="4"/>
                  <a:pt x="147" y="12"/>
                </a:cubicBezTo>
                <a:cubicBezTo>
                  <a:pt x="163" y="21"/>
                  <a:pt x="175" y="35"/>
                  <a:pt x="185" y="56"/>
                </a:cubicBezTo>
                <a:cubicBezTo>
                  <a:pt x="197" y="83"/>
                  <a:pt x="202" y="119"/>
                  <a:pt x="202" y="166"/>
                </a:cubicBezTo>
                <a:cubicBezTo>
                  <a:pt x="202" y="215"/>
                  <a:pt x="196" y="253"/>
                  <a:pt x="182" y="279"/>
                </a:cubicBezTo>
                <a:cubicBezTo>
                  <a:pt x="176" y="292"/>
                  <a:pt x="167" y="304"/>
                  <a:pt x="156" y="312"/>
                </a:cubicBezTo>
                <a:cubicBezTo>
                  <a:pt x="144" y="320"/>
                  <a:pt x="135" y="325"/>
                  <a:pt x="126" y="327"/>
                </a:cubicBezTo>
                <a:cubicBezTo>
                  <a:pt x="118" y="329"/>
                  <a:pt x="110" y="330"/>
                  <a:pt x="102" y="330"/>
                </a:cubicBezTo>
                <a:cubicBezTo>
                  <a:pt x="94" y="330"/>
                  <a:pt x="85" y="329"/>
                  <a:pt x="77" y="327"/>
                </a:cubicBezTo>
                <a:cubicBezTo>
                  <a:pt x="69" y="325"/>
                  <a:pt x="59" y="320"/>
                  <a:pt x="48" y="312"/>
                </a:cubicBezTo>
                <a:cubicBezTo>
                  <a:pt x="37" y="304"/>
                  <a:pt x="28" y="292"/>
                  <a:pt x="21" y="279"/>
                </a:cubicBezTo>
                <a:cubicBezTo>
                  <a:pt x="7" y="253"/>
                  <a:pt x="0" y="215"/>
                  <a:pt x="0" y="166"/>
                </a:cubicBezTo>
                <a:cubicBezTo>
                  <a:pt x="0" y="110"/>
                  <a:pt x="9" y="68"/>
                  <a:pt x="28" y="39"/>
                </a:cubicBezTo>
                <a:moveTo>
                  <a:pt x="136" y="33"/>
                </a:moveTo>
                <a:cubicBezTo>
                  <a:pt x="126" y="23"/>
                  <a:pt x="115" y="18"/>
                  <a:pt x="102" y="18"/>
                </a:cubicBezTo>
                <a:cubicBezTo>
                  <a:pt x="89" y="18"/>
                  <a:pt x="77" y="23"/>
                  <a:pt x="68" y="33"/>
                </a:cubicBezTo>
                <a:cubicBezTo>
                  <a:pt x="60" y="41"/>
                  <a:pt x="54" y="53"/>
                  <a:pt x="52" y="67"/>
                </a:cubicBezTo>
                <a:cubicBezTo>
                  <a:pt x="49" y="82"/>
                  <a:pt x="48" y="113"/>
                  <a:pt x="48" y="159"/>
                </a:cubicBezTo>
                <a:cubicBezTo>
                  <a:pt x="48" y="210"/>
                  <a:pt x="49" y="243"/>
                  <a:pt x="52" y="259"/>
                </a:cubicBezTo>
                <a:cubicBezTo>
                  <a:pt x="54" y="275"/>
                  <a:pt x="60" y="287"/>
                  <a:pt x="69" y="297"/>
                </a:cubicBezTo>
                <a:cubicBezTo>
                  <a:pt x="78" y="307"/>
                  <a:pt x="89" y="312"/>
                  <a:pt x="102" y="312"/>
                </a:cubicBezTo>
                <a:cubicBezTo>
                  <a:pt x="115" y="312"/>
                  <a:pt x="126" y="307"/>
                  <a:pt x="135" y="297"/>
                </a:cubicBezTo>
                <a:cubicBezTo>
                  <a:pt x="144" y="287"/>
                  <a:pt x="150" y="274"/>
                  <a:pt x="152" y="256"/>
                </a:cubicBezTo>
                <a:cubicBezTo>
                  <a:pt x="154" y="239"/>
                  <a:pt x="155" y="207"/>
                  <a:pt x="156" y="159"/>
                </a:cubicBezTo>
                <a:cubicBezTo>
                  <a:pt x="156" y="113"/>
                  <a:pt x="154" y="83"/>
                  <a:pt x="152" y="68"/>
                </a:cubicBezTo>
                <a:cubicBezTo>
                  <a:pt x="149" y="53"/>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8" name=""/>
          <p:cNvSpPr/>
          <p:nvPr/>
        </p:nvSpPr>
        <p:spPr>
          <a:xfrm>
            <a:off x="7947720" y="2333520"/>
            <a:ext cx="58320" cy="243720"/>
          </a:xfrm>
          <a:custGeom>
            <a:avLst/>
            <a:gdLst/>
            <a:ahLst/>
            <a:rect l="0" t="0" r="r" b="b"/>
            <a:pathLst>
              <a:path w="162" h="677">
                <a:moveTo>
                  <a:pt x="3" y="0"/>
                </a:moveTo>
                <a:lnTo>
                  <a:pt x="6" y="0"/>
                </a:lnTo>
                <a:cubicBezTo>
                  <a:pt x="8" y="0"/>
                  <a:pt x="10" y="0"/>
                  <a:pt x="12" y="0"/>
                </a:cubicBezTo>
                <a:lnTo>
                  <a:pt x="21" y="0"/>
                </a:lnTo>
                <a:lnTo>
                  <a:pt x="40" y="16"/>
                </a:lnTo>
                <a:cubicBezTo>
                  <a:pt x="83" y="54"/>
                  <a:pt x="114" y="102"/>
                  <a:pt x="133" y="159"/>
                </a:cubicBezTo>
                <a:cubicBezTo>
                  <a:pt x="153" y="217"/>
                  <a:pt x="162" y="276"/>
                  <a:pt x="162" y="338"/>
                </a:cubicBezTo>
                <a:cubicBezTo>
                  <a:pt x="162" y="369"/>
                  <a:pt x="160" y="398"/>
                  <a:pt x="155" y="427"/>
                </a:cubicBezTo>
                <a:cubicBezTo>
                  <a:pt x="151" y="455"/>
                  <a:pt x="146" y="479"/>
                  <a:pt x="140" y="499"/>
                </a:cubicBezTo>
                <a:cubicBezTo>
                  <a:pt x="134" y="519"/>
                  <a:pt x="126" y="539"/>
                  <a:pt x="115" y="558"/>
                </a:cubicBezTo>
                <a:cubicBezTo>
                  <a:pt x="104" y="578"/>
                  <a:pt x="96" y="593"/>
                  <a:pt x="89" y="604"/>
                </a:cubicBezTo>
                <a:cubicBezTo>
                  <a:pt x="83" y="614"/>
                  <a:pt x="74" y="627"/>
                  <a:pt x="60" y="639"/>
                </a:cubicBezTo>
                <a:cubicBezTo>
                  <a:pt x="48" y="652"/>
                  <a:pt x="41" y="659"/>
                  <a:pt x="39" y="662"/>
                </a:cubicBezTo>
                <a:cubicBezTo>
                  <a:pt x="37" y="664"/>
                  <a:pt x="31" y="668"/>
                  <a:pt x="23" y="674"/>
                </a:cubicBezTo>
                <a:cubicBezTo>
                  <a:pt x="22" y="676"/>
                  <a:pt x="21" y="677"/>
                  <a:pt x="21" y="677"/>
                </a:cubicBezTo>
                <a:lnTo>
                  <a:pt x="12" y="677"/>
                </a:lnTo>
                <a:cubicBezTo>
                  <a:pt x="9" y="677"/>
                  <a:pt x="6" y="677"/>
                  <a:pt x="5" y="677"/>
                </a:cubicBezTo>
                <a:cubicBezTo>
                  <a:pt x="4" y="677"/>
                  <a:pt x="3" y="677"/>
                  <a:pt x="2" y="675"/>
                </a:cubicBezTo>
                <a:cubicBezTo>
                  <a:pt x="1" y="674"/>
                  <a:pt x="0" y="672"/>
                  <a:pt x="0" y="669"/>
                </a:cubicBezTo>
                <a:cubicBezTo>
                  <a:pt x="0" y="669"/>
                  <a:pt x="3" y="666"/>
                  <a:pt x="7" y="660"/>
                </a:cubicBezTo>
                <a:cubicBezTo>
                  <a:pt x="78" y="587"/>
                  <a:pt x="113" y="480"/>
                  <a:pt x="113" y="338"/>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29" name=""/>
          <p:cNvSpPr/>
          <p:nvPr/>
        </p:nvSpPr>
        <p:spPr>
          <a:xfrm>
            <a:off x="8034120" y="2333520"/>
            <a:ext cx="33840" cy="243720"/>
          </a:xfrm>
          <a:custGeom>
            <a:avLst/>
            <a:gdLst/>
            <a:ahLst/>
            <a:rect l="0" t="0" r="r" b="b"/>
            <a:pathLst>
              <a:path w="94" h="677">
                <a:moveTo>
                  <a:pt x="0" y="27"/>
                </a:moveTo>
                <a:lnTo>
                  <a:pt x="0" y="0"/>
                </a:lnTo>
                <a:lnTo>
                  <a:pt x="94" y="0"/>
                </a:lnTo>
                <a:lnTo>
                  <a:pt x="94" y="677"/>
                </a:lnTo>
                <a:lnTo>
                  <a:pt x="0" y="677"/>
                </a:lnTo>
                <a:lnTo>
                  <a:pt x="0" y="650"/>
                </a:lnTo>
                <a:lnTo>
                  <a:pt x="66" y="650"/>
                </a:lnTo>
                <a:lnTo>
                  <a:pt x="66" y="27"/>
                </a:lnTo>
                <a:lnTo>
                  <a:pt x="0" y="2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0" name=""/>
          <p:cNvSpPr txBox="1"/>
          <p:nvPr/>
        </p:nvSpPr>
        <p:spPr>
          <a:xfrm>
            <a:off x="3516480" y="1906560"/>
            <a:ext cx="1090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を定義する</a:t>
            </a:r>
            <a:endParaRPr b="0" lang="en-US" sz="1560" strike="noStrike" u="none">
              <a:solidFill>
                <a:srgbClr val="000000"/>
              </a:solidFill>
              <a:effectLst/>
              <a:uFillTx/>
              <a:latin typeface="Times New Roman"/>
            </a:endParaRPr>
          </a:p>
        </p:txBody>
      </p:sp>
      <p:sp>
        <p:nvSpPr>
          <p:cNvPr id="431" name=""/>
          <p:cNvSpPr/>
          <p:nvPr/>
        </p:nvSpPr>
        <p:spPr>
          <a:xfrm>
            <a:off x="1795680" y="3312720"/>
            <a:ext cx="150120" cy="167040"/>
          </a:xfrm>
          <a:custGeom>
            <a:avLst/>
            <a:gdLst/>
            <a:ahLst/>
            <a:rect l="0" t="0" r="r" b="b"/>
            <a:pathLst>
              <a:path w="417" h="464">
                <a:moveTo>
                  <a:pt x="133" y="32"/>
                </a:moveTo>
                <a:cubicBezTo>
                  <a:pt x="117" y="32"/>
                  <a:pt x="109" y="31"/>
                  <a:pt x="108" y="29"/>
                </a:cubicBezTo>
                <a:cubicBezTo>
                  <a:pt x="108" y="28"/>
                  <a:pt x="108" y="26"/>
                  <a:pt x="108" y="23"/>
                </a:cubicBezTo>
                <a:cubicBezTo>
                  <a:pt x="108" y="13"/>
                  <a:pt x="110" y="5"/>
                  <a:pt x="115" y="1"/>
                </a:cubicBezTo>
                <a:cubicBezTo>
                  <a:pt x="116" y="1"/>
                  <a:pt x="119" y="0"/>
                  <a:pt x="125" y="0"/>
                </a:cubicBezTo>
                <a:cubicBezTo>
                  <a:pt x="150" y="2"/>
                  <a:pt x="178" y="2"/>
                  <a:pt x="211" y="2"/>
                </a:cubicBezTo>
                <a:cubicBezTo>
                  <a:pt x="276" y="2"/>
                  <a:pt x="312" y="2"/>
                  <a:pt x="322" y="0"/>
                </a:cubicBezTo>
                <a:lnTo>
                  <a:pt x="330" y="0"/>
                </a:lnTo>
                <a:cubicBezTo>
                  <a:pt x="333" y="3"/>
                  <a:pt x="334" y="5"/>
                  <a:pt x="334" y="7"/>
                </a:cubicBezTo>
                <a:cubicBezTo>
                  <a:pt x="334" y="8"/>
                  <a:pt x="333" y="12"/>
                  <a:pt x="333" y="19"/>
                </a:cubicBezTo>
                <a:cubicBezTo>
                  <a:pt x="330" y="25"/>
                  <a:pt x="328" y="30"/>
                  <a:pt x="326" y="32"/>
                </a:cubicBezTo>
                <a:lnTo>
                  <a:pt x="301" y="32"/>
                </a:lnTo>
                <a:cubicBezTo>
                  <a:pt x="270" y="32"/>
                  <a:pt x="251" y="34"/>
                  <a:pt x="246" y="38"/>
                </a:cubicBezTo>
                <a:cubicBezTo>
                  <a:pt x="243" y="39"/>
                  <a:pt x="240" y="46"/>
                  <a:pt x="236" y="57"/>
                </a:cubicBezTo>
                <a:cubicBezTo>
                  <a:pt x="233" y="67"/>
                  <a:pt x="218" y="127"/>
                  <a:pt x="190" y="235"/>
                </a:cubicBezTo>
                <a:cubicBezTo>
                  <a:pt x="183" y="264"/>
                  <a:pt x="175" y="297"/>
                  <a:pt x="167" y="330"/>
                </a:cubicBezTo>
                <a:cubicBezTo>
                  <a:pt x="159" y="362"/>
                  <a:pt x="153" y="387"/>
                  <a:pt x="149" y="404"/>
                </a:cubicBezTo>
                <a:lnTo>
                  <a:pt x="143" y="428"/>
                </a:lnTo>
                <a:cubicBezTo>
                  <a:pt x="143" y="430"/>
                  <a:pt x="145" y="431"/>
                  <a:pt x="149" y="431"/>
                </a:cubicBezTo>
                <a:cubicBezTo>
                  <a:pt x="153" y="431"/>
                  <a:pt x="166" y="431"/>
                  <a:pt x="189" y="432"/>
                </a:cubicBezTo>
                <a:lnTo>
                  <a:pt x="200" y="432"/>
                </a:lnTo>
                <a:cubicBezTo>
                  <a:pt x="216" y="432"/>
                  <a:pt x="227" y="432"/>
                  <a:pt x="236" y="432"/>
                </a:cubicBezTo>
                <a:cubicBezTo>
                  <a:pt x="244" y="431"/>
                  <a:pt x="255" y="430"/>
                  <a:pt x="269" y="427"/>
                </a:cubicBezTo>
                <a:cubicBezTo>
                  <a:pt x="282" y="424"/>
                  <a:pt x="294" y="420"/>
                  <a:pt x="303" y="415"/>
                </a:cubicBezTo>
                <a:cubicBezTo>
                  <a:pt x="312" y="409"/>
                  <a:pt x="322" y="402"/>
                  <a:pt x="333" y="392"/>
                </a:cubicBezTo>
                <a:cubicBezTo>
                  <a:pt x="343" y="382"/>
                  <a:pt x="353" y="369"/>
                  <a:pt x="361" y="355"/>
                </a:cubicBezTo>
                <a:cubicBezTo>
                  <a:pt x="368" y="341"/>
                  <a:pt x="375" y="326"/>
                  <a:pt x="381" y="309"/>
                </a:cubicBezTo>
                <a:cubicBezTo>
                  <a:pt x="388" y="293"/>
                  <a:pt x="391" y="283"/>
                  <a:pt x="393" y="281"/>
                </a:cubicBezTo>
                <a:cubicBezTo>
                  <a:pt x="395" y="279"/>
                  <a:pt x="399" y="279"/>
                  <a:pt x="404" y="279"/>
                </a:cubicBezTo>
                <a:lnTo>
                  <a:pt x="413" y="279"/>
                </a:lnTo>
                <a:cubicBezTo>
                  <a:pt x="416" y="283"/>
                  <a:pt x="417" y="285"/>
                  <a:pt x="417" y="286"/>
                </a:cubicBezTo>
                <a:cubicBezTo>
                  <a:pt x="417" y="287"/>
                  <a:pt x="413" y="300"/>
                  <a:pt x="404" y="326"/>
                </a:cubicBezTo>
                <a:cubicBezTo>
                  <a:pt x="395" y="352"/>
                  <a:pt x="385" y="379"/>
                  <a:pt x="374" y="407"/>
                </a:cubicBezTo>
                <a:cubicBezTo>
                  <a:pt x="363" y="436"/>
                  <a:pt x="357" y="452"/>
                  <a:pt x="356" y="457"/>
                </a:cubicBezTo>
                <a:cubicBezTo>
                  <a:pt x="355" y="460"/>
                  <a:pt x="354" y="461"/>
                  <a:pt x="353" y="461"/>
                </a:cubicBezTo>
                <a:cubicBezTo>
                  <a:pt x="353" y="462"/>
                  <a:pt x="349" y="463"/>
                  <a:pt x="343" y="463"/>
                </a:cubicBezTo>
                <a:cubicBezTo>
                  <a:pt x="336" y="464"/>
                  <a:pt x="327" y="465"/>
                  <a:pt x="314" y="464"/>
                </a:cubicBezTo>
                <a:cubicBezTo>
                  <a:pt x="309" y="464"/>
                  <a:pt x="291" y="464"/>
                  <a:pt x="262" y="464"/>
                </a:cubicBezTo>
                <a:cubicBezTo>
                  <a:pt x="233" y="464"/>
                  <a:pt x="204" y="464"/>
                  <a:pt x="177" y="463"/>
                </a:cubicBezTo>
                <a:lnTo>
                  <a:pt x="57" y="463"/>
                </a:lnTo>
                <a:cubicBezTo>
                  <a:pt x="19" y="463"/>
                  <a:pt x="0" y="461"/>
                  <a:pt x="0" y="457"/>
                </a:cubicBezTo>
                <a:cubicBezTo>
                  <a:pt x="0" y="454"/>
                  <a:pt x="0" y="450"/>
                  <a:pt x="1" y="447"/>
                </a:cubicBezTo>
                <a:cubicBezTo>
                  <a:pt x="4" y="439"/>
                  <a:pt x="6" y="434"/>
                  <a:pt x="8" y="433"/>
                </a:cubicBezTo>
                <a:cubicBezTo>
                  <a:pt x="10" y="433"/>
                  <a:pt x="13" y="432"/>
                  <a:pt x="18" y="432"/>
                </a:cubicBezTo>
                <a:lnTo>
                  <a:pt x="22" y="432"/>
                </a:lnTo>
                <a:cubicBezTo>
                  <a:pt x="35" y="432"/>
                  <a:pt x="48" y="432"/>
                  <a:pt x="63" y="430"/>
                </a:cubicBezTo>
                <a:cubicBezTo>
                  <a:pt x="69" y="429"/>
                  <a:pt x="74" y="426"/>
                  <a:pt x="76" y="422"/>
                </a:cubicBezTo>
                <a:cubicBezTo>
                  <a:pt x="77" y="420"/>
                  <a:pt x="93" y="358"/>
                  <a:pt x="124" y="233"/>
                </a:cubicBezTo>
                <a:cubicBezTo>
                  <a:pt x="156" y="110"/>
                  <a:pt x="171" y="44"/>
                  <a:pt x="171" y="38"/>
                </a:cubicBezTo>
                <a:cubicBezTo>
                  <a:pt x="171" y="34"/>
                  <a:pt x="158" y="32"/>
                  <a:pt x="133" y="3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2" name=""/>
          <p:cNvSpPr/>
          <p:nvPr/>
        </p:nvSpPr>
        <p:spPr>
          <a:xfrm>
            <a:off x="2035080" y="3389760"/>
            <a:ext cx="162360" cy="57240"/>
          </a:xfrm>
          <a:custGeom>
            <a:avLst/>
            <a:gdLst/>
            <a:ahLst/>
            <a:rect l="0" t="0" r="r" b="b"/>
            <a:pathLst>
              <a:path w="451" h="159">
                <a:moveTo>
                  <a:pt x="0" y="14"/>
                </a:moveTo>
                <a:cubicBezTo>
                  <a:pt x="0" y="8"/>
                  <a:pt x="3" y="3"/>
                  <a:pt x="9" y="0"/>
                </a:cubicBezTo>
                <a:lnTo>
                  <a:pt x="441" y="0"/>
                </a:lnTo>
                <a:cubicBezTo>
                  <a:pt x="448" y="4"/>
                  <a:pt x="451" y="8"/>
                  <a:pt x="451" y="14"/>
                </a:cubicBezTo>
                <a:cubicBezTo>
                  <a:pt x="451" y="19"/>
                  <a:pt x="448" y="23"/>
                  <a:pt x="442" y="27"/>
                </a:cubicBezTo>
                <a:lnTo>
                  <a:pt x="226" y="27"/>
                </a:lnTo>
                <a:lnTo>
                  <a:pt x="11" y="27"/>
                </a:lnTo>
                <a:cubicBezTo>
                  <a:pt x="3" y="25"/>
                  <a:pt x="0" y="20"/>
                  <a:pt x="0" y="14"/>
                </a:cubicBezTo>
                <a:moveTo>
                  <a:pt x="0" y="146"/>
                </a:moveTo>
                <a:cubicBezTo>
                  <a:pt x="0" y="138"/>
                  <a:pt x="3" y="134"/>
                  <a:pt x="11" y="131"/>
                </a:cubicBezTo>
                <a:lnTo>
                  <a:pt x="442" y="131"/>
                </a:lnTo>
                <a:cubicBezTo>
                  <a:pt x="448" y="136"/>
                  <a:pt x="451" y="140"/>
                  <a:pt x="451" y="146"/>
                </a:cubicBezTo>
                <a:cubicBezTo>
                  <a:pt x="451" y="152"/>
                  <a:pt x="448" y="156"/>
                  <a:pt x="441" y="159"/>
                </a:cubicBezTo>
                <a:lnTo>
                  <a:pt x="9" y="159"/>
                </a:lnTo>
                <a:cubicBezTo>
                  <a:pt x="3"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3" name=""/>
          <p:cNvSpPr/>
          <p:nvPr/>
        </p:nvSpPr>
        <p:spPr>
          <a:xfrm>
            <a:off x="2281320" y="3312720"/>
            <a:ext cx="153360" cy="167040"/>
          </a:xfrm>
          <a:custGeom>
            <a:avLst/>
            <a:gdLst/>
            <a:ahLst/>
            <a:rect l="0" t="0" r="r" b="b"/>
            <a:pathLst>
              <a:path w="426" h="464">
                <a:moveTo>
                  <a:pt x="0" y="12"/>
                </a:moveTo>
                <a:cubicBezTo>
                  <a:pt x="0" y="8"/>
                  <a:pt x="3" y="4"/>
                  <a:pt x="8" y="0"/>
                </a:cubicBezTo>
                <a:lnTo>
                  <a:pt x="387" y="0"/>
                </a:lnTo>
                <a:cubicBezTo>
                  <a:pt x="391" y="2"/>
                  <a:pt x="393" y="4"/>
                  <a:pt x="394" y="8"/>
                </a:cubicBezTo>
                <a:lnTo>
                  <a:pt x="394" y="65"/>
                </a:lnTo>
                <a:cubicBezTo>
                  <a:pt x="394" y="98"/>
                  <a:pt x="394" y="117"/>
                  <a:pt x="393" y="123"/>
                </a:cubicBezTo>
                <a:cubicBezTo>
                  <a:pt x="392" y="128"/>
                  <a:pt x="389" y="131"/>
                  <a:pt x="382" y="131"/>
                </a:cubicBezTo>
                <a:cubicBezTo>
                  <a:pt x="379" y="131"/>
                  <a:pt x="376" y="130"/>
                  <a:pt x="374" y="128"/>
                </a:cubicBezTo>
                <a:cubicBezTo>
                  <a:pt x="372" y="125"/>
                  <a:pt x="370" y="120"/>
                  <a:pt x="369" y="113"/>
                </a:cubicBezTo>
                <a:cubicBezTo>
                  <a:pt x="367" y="95"/>
                  <a:pt x="359" y="79"/>
                  <a:pt x="343" y="63"/>
                </a:cubicBezTo>
                <a:cubicBezTo>
                  <a:pt x="329" y="48"/>
                  <a:pt x="313" y="39"/>
                  <a:pt x="294" y="34"/>
                </a:cubicBezTo>
                <a:cubicBezTo>
                  <a:pt x="276" y="29"/>
                  <a:pt x="252" y="25"/>
                  <a:pt x="222" y="24"/>
                </a:cubicBezTo>
                <a:lnTo>
                  <a:pt x="183" y="24"/>
                </a:lnTo>
                <a:cubicBezTo>
                  <a:pt x="176" y="30"/>
                  <a:pt x="172" y="36"/>
                  <a:pt x="171" y="43"/>
                </a:cubicBezTo>
                <a:cubicBezTo>
                  <a:pt x="170" y="50"/>
                  <a:pt x="169" y="79"/>
                  <a:pt x="168" y="130"/>
                </a:cubicBezTo>
                <a:lnTo>
                  <a:pt x="168" y="212"/>
                </a:lnTo>
                <a:lnTo>
                  <a:pt x="180" y="212"/>
                </a:lnTo>
                <a:cubicBezTo>
                  <a:pt x="203" y="210"/>
                  <a:pt x="221" y="205"/>
                  <a:pt x="234" y="198"/>
                </a:cubicBezTo>
                <a:cubicBezTo>
                  <a:pt x="248" y="191"/>
                  <a:pt x="259" y="180"/>
                  <a:pt x="267" y="165"/>
                </a:cubicBezTo>
                <a:cubicBezTo>
                  <a:pt x="274" y="147"/>
                  <a:pt x="277" y="132"/>
                  <a:pt x="277" y="120"/>
                </a:cubicBezTo>
                <a:cubicBezTo>
                  <a:pt x="277" y="110"/>
                  <a:pt x="281" y="105"/>
                  <a:pt x="288" y="105"/>
                </a:cubicBezTo>
                <a:cubicBezTo>
                  <a:pt x="292" y="105"/>
                  <a:pt x="296" y="106"/>
                  <a:pt x="298" y="110"/>
                </a:cubicBezTo>
                <a:cubicBezTo>
                  <a:pt x="300" y="112"/>
                  <a:pt x="301" y="148"/>
                  <a:pt x="301" y="218"/>
                </a:cubicBezTo>
                <a:cubicBezTo>
                  <a:pt x="301" y="231"/>
                  <a:pt x="301" y="245"/>
                  <a:pt x="301" y="261"/>
                </a:cubicBezTo>
                <a:cubicBezTo>
                  <a:pt x="301" y="278"/>
                  <a:pt x="301" y="288"/>
                  <a:pt x="302" y="292"/>
                </a:cubicBezTo>
                <a:cubicBezTo>
                  <a:pt x="302" y="309"/>
                  <a:pt x="301" y="319"/>
                  <a:pt x="300" y="323"/>
                </a:cubicBezTo>
                <a:cubicBezTo>
                  <a:pt x="298" y="328"/>
                  <a:pt x="295" y="330"/>
                  <a:pt x="289" y="330"/>
                </a:cubicBezTo>
                <a:cubicBezTo>
                  <a:pt x="281" y="331"/>
                  <a:pt x="277" y="326"/>
                  <a:pt x="277" y="317"/>
                </a:cubicBezTo>
                <a:cubicBezTo>
                  <a:pt x="277" y="306"/>
                  <a:pt x="274" y="294"/>
                  <a:pt x="268" y="281"/>
                </a:cubicBezTo>
                <a:cubicBezTo>
                  <a:pt x="255" y="254"/>
                  <a:pt x="226" y="239"/>
                  <a:pt x="184" y="236"/>
                </a:cubicBezTo>
                <a:lnTo>
                  <a:pt x="168" y="236"/>
                </a:lnTo>
                <a:lnTo>
                  <a:pt x="168" y="327"/>
                </a:lnTo>
                <a:cubicBezTo>
                  <a:pt x="169" y="340"/>
                  <a:pt x="169" y="355"/>
                  <a:pt x="169" y="373"/>
                </a:cubicBezTo>
                <a:cubicBezTo>
                  <a:pt x="169" y="400"/>
                  <a:pt x="170" y="417"/>
                  <a:pt x="171" y="422"/>
                </a:cubicBezTo>
                <a:cubicBezTo>
                  <a:pt x="172" y="428"/>
                  <a:pt x="175" y="433"/>
                  <a:pt x="180" y="438"/>
                </a:cubicBezTo>
                <a:cubicBezTo>
                  <a:pt x="182" y="439"/>
                  <a:pt x="183" y="439"/>
                  <a:pt x="183" y="440"/>
                </a:cubicBezTo>
                <a:lnTo>
                  <a:pt x="216" y="440"/>
                </a:lnTo>
                <a:cubicBezTo>
                  <a:pt x="248" y="440"/>
                  <a:pt x="275" y="436"/>
                  <a:pt x="297" y="430"/>
                </a:cubicBezTo>
                <a:cubicBezTo>
                  <a:pt x="352" y="410"/>
                  <a:pt x="387" y="381"/>
                  <a:pt x="400" y="342"/>
                </a:cubicBezTo>
                <a:cubicBezTo>
                  <a:pt x="402" y="332"/>
                  <a:pt x="406" y="326"/>
                  <a:pt x="414" y="326"/>
                </a:cubicBezTo>
                <a:cubicBezTo>
                  <a:pt x="417" y="326"/>
                  <a:pt x="420" y="327"/>
                  <a:pt x="422" y="330"/>
                </a:cubicBezTo>
                <a:cubicBezTo>
                  <a:pt x="424" y="333"/>
                  <a:pt x="426" y="336"/>
                  <a:pt x="426" y="340"/>
                </a:cubicBezTo>
                <a:cubicBezTo>
                  <a:pt x="425" y="341"/>
                  <a:pt x="422" y="360"/>
                  <a:pt x="415" y="399"/>
                </a:cubicBezTo>
                <a:cubicBezTo>
                  <a:pt x="409" y="438"/>
                  <a:pt x="405" y="459"/>
                  <a:pt x="402" y="461"/>
                </a:cubicBezTo>
                <a:lnTo>
                  <a:pt x="399" y="464"/>
                </a:lnTo>
                <a:lnTo>
                  <a:pt x="8" y="464"/>
                </a:lnTo>
                <a:cubicBezTo>
                  <a:pt x="3" y="461"/>
                  <a:pt x="0" y="458"/>
                  <a:pt x="0" y="453"/>
                </a:cubicBezTo>
                <a:cubicBezTo>
                  <a:pt x="0" y="444"/>
                  <a:pt x="9" y="440"/>
                  <a:pt x="27" y="440"/>
                </a:cubicBezTo>
                <a:cubicBezTo>
                  <a:pt x="45" y="438"/>
                  <a:pt x="56" y="435"/>
                  <a:pt x="58" y="428"/>
                </a:cubicBezTo>
                <a:cubicBezTo>
                  <a:pt x="60" y="425"/>
                  <a:pt x="61" y="360"/>
                  <a:pt x="61" y="232"/>
                </a:cubicBezTo>
                <a:cubicBezTo>
                  <a:pt x="61" y="105"/>
                  <a:pt x="60" y="39"/>
                  <a:pt x="58" y="35"/>
                </a:cubicBezTo>
                <a:cubicBezTo>
                  <a:pt x="55" y="29"/>
                  <a:pt x="45" y="25"/>
                  <a:pt x="27" y="24"/>
                </a:cubicBezTo>
                <a:cubicBezTo>
                  <a:pt x="9" y="24"/>
                  <a:pt x="0" y="20"/>
                  <a:pt x="0" y="12"/>
                </a:cubicBezTo>
                <a:moveTo>
                  <a:pt x="85" y="232"/>
                </a:moveTo>
                <a:cubicBezTo>
                  <a:pt x="85" y="327"/>
                  <a:pt x="85" y="384"/>
                  <a:pt x="84" y="403"/>
                </a:cubicBezTo>
                <a:cubicBezTo>
                  <a:pt x="84" y="422"/>
                  <a:pt x="82" y="434"/>
                  <a:pt x="80" y="438"/>
                </a:cubicBezTo>
                <a:cubicBezTo>
                  <a:pt x="80" y="439"/>
                  <a:pt x="80" y="439"/>
                  <a:pt x="80" y="440"/>
                </a:cubicBezTo>
                <a:lnTo>
                  <a:pt x="151" y="440"/>
                </a:lnTo>
                <a:cubicBezTo>
                  <a:pt x="150" y="437"/>
                  <a:pt x="149" y="434"/>
                  <a:pt x="149" y="431"/>
                </a:cubicBezTo>
                <a:lnTo>
                  <a:pt x="145" y="422"/>
                </a:lnTo>
                <a:lnTo>
                  <a:pt x="145" y="41"/>
                </a:lnTo>
                <a:lnTo>
                  <a:pt x="149" y="33"/>
                </a:lnTo>
                <a:lnTo>
                  <a:pt x="151" y="24"/>
                </a:lnTo>
                <a:lnTo>
                  <a:pt x="80" y="24"/>
                </a:lnTo>
                <a:cubicBezTo>
                  <a:pt x="81" y="27"/>
                  <a:pt x="82" y="30"/>
                  <a:pt x="82" y="31"/>
                </a:cubicBezTo>
                <a:cubicBezTo>
                  <a:pt x="83" y="32"/>
                  <a:pt x="83" y="40"/>
                  <a:pt x="84" y="55"/>
                </a:cubicBezTo>
                <a:cubicBezTo>
                  <a:pt x="84" y="69"/>
                  <a:pt x="84" y="88"/>
                  <a:pt x="85" y="113"/>
                </a:cubicBezTo>
                <a:cubicBezTo>
                  <a:pt x="85" y="137"/>
                  <a:pt x="85" y="177"/>
                  <a:pt x="85" y="232"/>
                </a:cubicBezTo>
                <a:moveTo>
                  <a:pt x="370" y="55"/>
                </a:moveTo>
                <a:lnTo>
                  <a:pt x="370" y="24"/>
                </a:lnTo>
                <a:lnTo>
                  <a:pt x="334" y="24"/>
                </a:lnTo>
                <a:cubicBezTo>
                  <a:pt x="334" y="25"/>
                  <a:pt x="337" y="27"/>
                  <a:pt x="342" y="30"/>
                </a:cubicBezTo>
                <a:cubicBezTo>
                  <a:pt x="347" y="32"/>
                  <a:pt x="353" y="37"/>
                  <a:pt x="360" y="44"/>
                </a:cubicBezTo>
                <a:lnTo>
                  <a:pt x="370" y="55"/>
                </a:lnTo>
                <a:moveTo>
                  <a:pt x="277" y="248"/>
                </a:moveTo>
                <a:lnTo>
                  <a:pt x="277" y="194"/>
                </a:lnTo>
                <a:lnTo>
                  <a:pt x="268" y="203"/>
                </a:lnTo>
                <a:cubicBezTo>
                  <a:pt x="262" y="209"/>
                  <a:pt x="257" y="214"/>
                  <a:pt x="250" y="217"/>
                </a:cubicBezTo>
                <a:lnTo>
                  <a:pt x="241" y="222"/>
                </a:lnTo>
                <a:cubicBezTo>
                  <a:pt x="244" y="225"/>
                  <a:pt x="248" y="227"/>
                  <a:pt x="252" y="228"/>
                </a:cubicBezTo>
                <a:cubicBezTo>
                  <a:pt x="260" y="234"/>
                  <a:pt x="266" y="238"/>
                  <a:pt x="270" y="241"/>
                </a:cubicBezTo>
                <a:lnTo>
                  <a:pt x="277" y="248"/>
                </a:lnTo>
                <a:moveTo>
                  <a:pt x="387" y="422"/>
                </a:moveTo>
                <a:lnTo>
                  <a:pt x="390" y="404"/>
                </a:lnTo>
                <a:cubicBezTo>
                  <a:pt x="389" y="404"/>
                  <a:pt x="388" y="405"/>
                  <a:pt x="387" y="407"/>
                </a:cubicBezTo>
                <a:cubicBezTo>
                  <a:pt x="376" y="417"/>
                  <a:pt x="363" y="426"/>
                  <a:pt x="349" y="432"/>
                </a:cubicBezTo>
                <a:lnTo>
                  <a:pt x="339" y="438"/>
                </a:lnTo>
                <a:lnTo>
                  <a:pt x="360" y="440"/>
                </a:lnTo>
                <a:lnTo>
                  <a:pt x="384" y="440"/>
                </a:lnTo>
                <a:cubicBezTo>
                  <a:pt x="384" y="439"/>
                  <a:pt x="384" y="438"/>
                  <a:pt x="384" y="437"/>
                </a:cubicBezTo>
                <a:cubicBezTo>
                  <a:pt x="385" y="436"/>
                  <a:pt x="385" y="433"/>
                  <a:pt x="386" y="430"/>
                </a:cubicBezTo>
                <a:cubicBezTo>
                  <a:pt x="386" y="427"/>
                  <a:pt x="387" y="424"/>
                  <a:pt x="387" y="4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4" name=""/>
          <p:cNvSpPr/>
          <p:nvPr/>
        </p:nvSpPr>
        <p:spPr>
          <a:xfrm>
            <a:off x="2454840" y="3439800"/>
            <a:ext cx="73800" cy="109800"/>
          </a:xfrm>
          <a:custGeom>
            <a:avLst/>
            <a:gdLst/>
            <a:ahLst/>
            <a:rect l="0" t="0" r="r" b="b"/>
            <a:pathLst>
              <a:path w="205" h="305">
                <a:moveTo>
                  <a:pt x="0" y="137"/>
                </a:moveTo>
                <a:cubicBezTo>
                  <a:pt x="0" y="105"/>
                  <a:pt x="12" y="74"/>
                  <a:pt x="37" y="45"/>
                </a:cubicBezTo>
                <a:cubicBezTo>
                  <a:pt x="61" y="15"/>
                  <a:pt x="88" y="0"/>
                  <a:pt x="119" y="0"/>
                </a:cubicBezTo>
                <a:cubicBezTo>
                  <a:pt x="138" y="0"/>
                  <a:pt x="152" y="8"/>
                  <a:pt x="163" y="26"/>
                </a:cubicBezTo>
                <a:cubicBezTo>
                  <a:pt x="163" y="26"/>
                  <a:pt x="164" y="25"/>
                  <a:pt x="165" y="23"/>
                </a:cubicBezTo>
                <a:cubicBezTo>
                  <a:pt x="166" y="20"/>
                  <a:pt x="168" y="19"/>
                  <a:pt x="170" y="17"/>
                </a:cubicBezTo>
                <a:cubicBezTo>
                  <a:pt x="173" y="15"/>
                  <a:pt x="175" y="13"/>
                  <a:pt x="178" y="11"/>
                </a:cubicBezTo>
                <a:cubicBezTo>
                  <a:pt x="189" y="3"/>
                  <a:pt x="196" y="0"/>
                  <a:pt x="200" y="0"/>
                </a:cubicBezTo>
                <a:cubicBezTo>
                  <a:pt x="201" y="0"/>
                  <a:pt x="202" y="0"/>
                  <a:pt x="203" y="1"/>
                </a:cubicBezTo>
                <a:cubicBezTo>
                  <a:pt x="204" y="2"/>
                  <a:pt x="205" y="3"/>
                  <a:pt x="205" y="3"/>
                </a:cubicBezTo>
                <a:cubicBezTo>
                  <a:pt x="205" y="6"/>
                  <a:pt x="194" y="53"/>
                  <a:pt x="172" y="141"/>
                </a:cubicBezTo>
                <a:cubicBezTo>
                  <a:pt x="149" y="231"/>
                  <a:pt x="138" y="277"/>
                  <a:pt x="138" y="278"/>
                </a:cubicBezTo>
                <a:cubicBezTo>
                  <a:pt x="138" y="281"/>
                  <a:pt x="145" y="282"/>
                  <a:pt x="159" y="283"/>
                </a:cubicBezTo>
                <a:lnTo>
                  <a:pt x="171" y="283"/>
                </a:lnTo>
                <a:cubicBezTo>
                  <a:pt x="173" y="285"/>
                  <a:pt x="174" y="287"/>
                  <a:pt x="174" y="287"/>
                </a:cubicBezTo>
                <a:cubicBezTo>
                  <a:pt x="174" y="287"/>
                  <a:pt x="174" y="290"/>
                  <a:pt x="173" y="296"/>
                </a:cubicBezTo>
                <a:cubicBezTo>
                  <a:pt x="171" y="300"/>
                  <a:pt x="170" y="303"/>
                  <a:pt x="168" y="305"/>
                </a:cubicBezTo>
                <a:lnTo>
                  <a:pt x="162" y="305"/>
                </a:lnTo>
                <a:cubicBezTo>
                  <a:pt x="152" y="304"/>
                  <a:pt x="135" y="304"/>
                  <a:pt x="110" y="304"/>
                </a:cubicBezTo>
                <a:cubicBezTo>
                  <a:pt x="101" y="304"/>
                  <a:pt x="93" y="304"/>
                  <a:pt x="86" y="304"/>
                </a:cubicBezTo>
                <a:cubicBezTo>
                  <a:pt x="78" y="304"/>
                  <a:pt x="72" y="304"/>
                  <a:pt x="68" y="304"/>
                </a:cubicBezTo>
                <a:cubicBezTo>
                  <a:pt x="64" y="304"/>
                  <a:pt x="61" y="304"/>
                  <a:pt x="60" y="304"/>
                </a:cubicBezTo>
                <a:cubicBezTo>
                  <a:pt x="55" y="304"/>
                  <a:pt x="53" y="303"/>
                  <a:pt x="53" y="300"/>
                </a:cubicBezTo>
                <a:cubicBezTo>
                  <a:pt x="53" y="299"/>
                  <a:pt x="53" y="297"/>
                  <a:pt x="54" y="293"/>
                </a:cubicBezTo>
                <a:cubicBezTo>
                  <a:pt x="55" y="288"/>
                  <a:pt x="57" y="285"/>
                  <a:pt x="57" y="284"/>
                </a:cubicBezTo>
                <a:cubicBezTo>
                  <a:pt x="58" y="283"/>
                  <a:pt x="62" y="283"/>
                  <a:pt x="67" y="283"/>
                </a:cubicBezTo>
                <a:cubicBezTo>
                  <a:pt x="82" y="283"/>
                  <a:pt x="92" y="282"/>
                  <a:pt x="95" y="279"/>
                </a:cubicBezTo>
                <a:cubicBezTo>
                  <a:pt x="97" y="278"/>
                  <a:pt x="102" y="264"/>
                  <a:pt x="108" y="237"/>
                </a:cubicBezTo>
                <a:cubicBezTo>
                  <a:pt x="115" y="211"/>
                  <a:pt x="118" y="197"/>
                  <a:pt x="118" y="197"/>
                </a:cubicBezTo>
                <a:cubicBezTo>
                  <a:pt x="118" y="196"/>
                  <a:pt x="117" y="197"/>
                  <a:pt x="115" y="198"/>
                </a:cubicBezTo>
                <a:cubicBezTo>
                  <a:pt x="100" y="210"/>
                  <a:pt x="84" y="217"/>
                  <a:pt x="67" y="217"/>
                </a:cubicBezTo>
                <a:cubicBezTo>
                  <a:pt x="50" y="217"/>
                  <a:pt x="34" y="210"/>
                  <a:pt x="21" y="198"/>
                </a:cubicBezTo>
                <a:cubicBezTo>
                  <a:pt x="6" y="185"/>
                  <a:pt x="0" y="165"/>
                  <a:pt x="0" y="137"/>
                </a:cubicBezTo>
                <a:moveTo>
                  <a:pt x="153" y="56"/>
                </a:moveTo>
                <a:cubicBezTo>
                  <a:pt x="146" y="31"/>
                  <a:pt x="134" y="17"/>
                  <a:pt x="117" y="17"/>
                </a:cubicBezTo>
                <a:cubicBezTo>
                  <a:pt x="106" y="17"/>
                  <a:pt x="95" y="23"/>
                  <a:pt x="85" y="33"/>
                </a:cubicBezTo>
                <a:cubicBezTo>
                  <a:pt x="75" y="43"/>
                  <a:pt x="67" y="56"/>
                  <a:pt x="61" y="72"/>
                </a:cubicBezTo>
                <a:cubicBezTo>
                  <a:pt x="52" y="97"/>
                  <a:pt x="46" y="123"/>
                  <a:pt x="42" y="150"/>
                </a:cubicBezTo>
                <a:cubicBezTo>
                  <a:pt x="42" y="151"/>
                  <a:pt x="42" y="153"/>
                  <a:pt x="42" y="155"/>
                </a:cubicBezTo>
                <a:cubicBezTo>
                  <a:pt x="42" y="158"/>
                  <a:pt x="42" y="160"/>
                  <a:pt x="41" y="161"/>
                </a:cubicBezTo>
                <a:cubicBezTo>
                  <a:pt x="41" y="176"/>
                  <a:pt x="44" y="185"/>
                  <a:pt x="50" y="191"/>
                </a:cubicBezTo>
                <a:cubicBezTo>
                  <a:pt x="56" y="196"/>
                  <a:pt x="62" y="199"/>
                  <a:pt x="70" y="199"/>
                </a:cubicBezTo>
                <a:cubicBezTo>
                  <a:pt x="88" y="199"/>
                  <a:pt x="105" y="188"/>
                  <a:pt x="123" y="165"/>
                </a:cubicBezTo>
                <a:lnTo>
                  <a:pt x="127" y="160"/>
                </a:lnTo>
                <a:lnTo>
                  <a:pt x="153" y="5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5" name=""/>
          <p:cNvSpPr/>
          <p:nvPr/>
        </p:nvSpPr>
        <p:spPr>
          <a:xfrm>
            <a:off x="2568960" y="3296520"/>
            <a:ext cx="33840" cy="244080"/>
          </a:xfrm>
          <a:custGeom>
            <a:avLst/>
            <a:gdLst/>
            <a:ahLst/>
            <a:rect l="0" t="0" r="r" b="b"/>
            <a:pathLst>
              <a:path w="94" h="678">
                <a:moveTo>
                  <a:pt x="0" y="678"/>
                </a:moveTo>
                <a:lnTo>
                  <a:pt x="0" y="0"/>
                </a:lnTo>
                <a:lnTo>
                  <a:pt x="94" y="0"/>
                </a:lnTo>
                <a:lnTo>
                  <a:pt x="94" y="27"/>
                </a:lnTo>
                <a:lnTo>
                  <a:pt x="27" y="27"/>
                </a:lnTo>
                <a:lnTo>
                  <a:pt x="27" y="651"/>
                </a:lnTo>
                <a:lnTo>
                  <a:pt x="94" y="651"/>
                </a:lnTo>
                <a:lnTo>
                  <a:pt x="94" y="678"/>
                </a:lnTo>
                <a:lnTo>
                  <a:pt x="0" y="6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6" name=""/>
          <p:cNvSpPr/>
          <p:nvPr/>
        </p:nvSpPr>
        <p:spPr>
          <a:xfrm>
            <a:off x="2616120" y="3312720"/>
            <a:ext cx="187920" cy="166680"/>
          </a:xfrm>
          <a:custGeom>
            <a:avLst/>
            <a:gdLst/>
            <a:ahLst/>
            <a:rect l="0" t="0" r="r" b="b"/>
            <a:pathLst>
              <a:path w="522" h="463">
                <a:moveTo>
                  <a:pt x="172" y="38"/>
                </a:moveTo>
                <a:cubicBezTo>
                  <a:pt x="172" y="34"/>
                  <a:pt x="159" y="32"/>
                  <a:pt x="133" y="32"/>
                </a:cubicBezTo>
                <a:cubicBezTo>
                  <a:pt x="123" y="32"/>
                  <a:pt x="116" y="31"/>
                  <a:pt x="113" y="31"/>
                </a:cubicBezTo>
                <a:cubicBezTo>
                  <a:pt x="110" y="30"/>
                  <a:pt x="108" y="28"/>
                  <a:pt x="108" y="25"/>
                </a:cubicBezTo>
                <a:cubicBezTo>
                  <a:pt x="108" y="21"/>
                  <a:pt x="109" y="17"/>
                  <a:pt x="111" y="11"/>
                </a:cubicBezTo>
                <a:cubicBezTo>
                  <a:pt x="113" y="6"/>
                  <a:pt x="114" y="2"/>
                  <a:pt x="116" y="1"/>
                </a:cubicBezTo>
                <a:cubicBezTo>
                  <a:pt x="117" y="1"/>
                  <a:pt x="161" y="0"/>
                  <a:pt x="250" y="0"/>
                </a:cubicBezTo>
                <a:cubicBezTo>
                  <a:pt x="327" y="1"/>
                  <a:pt x="369" y="1"/>
                  <a:pt x="378" y="1"/>
                </a:cubicBezTo>
                <a:cubicBezTo>
                  <a:pt x="387" y="1"/>
                  <a:pt x="396" y="2"/>
                  <a:pt x="405" y="5"/>
                </a:cubicBezTo>
                <a:cubicBezTo>
                  <a:pt x="437" y="13"/>
                  <a:pt x="465" y="31"/>
                  <a:pt x="487" y="59"/>
                </a:cubicBezTo>
                <a:cubicBezTo>
                  <a:pt x="510" y="87"/>
                  <a:pt x="521" y="124"/>
                  <a:pt x="522" y="171"/>
                </a:cubicBezTo>
                <a:cubicBezTo>
                  <a:pt x="522" y="241"/>
                  <a:pt x="498" y="305"/>
                  <a:pt x="450" y="361"/>
                </a:cubicBezTo>
                <a:cubicBezTo>
                  <a:pt x="401" y="417"/>
                  <a:pt x="344" y="451"/>
                  <a:pt x="279" y="461"/>
                </a:cubicBezTo>
                <a:lnTo>
                  <a:pt x="269" y="463"/>
                </a:lnTo>
                <a:lnTo>
                  <a:pt x="137" y="463"/>
                </a:lnTo>
                <a:lnTo>
                  <a:pt x="62" y="463"/>
                </a:lnTo>
                <a:lnTo>
                  <a:pt x="26" y="463"/>
                </a:lnTo>
                <a:cubicBezTo>
                  <a:pt x="16" y="463"/>
                  <a:pt x="9" y="463"/>
                  <a:pt x="5" y="462"/>
                </a:cubicBezTo>
                <a:cubicBezTo>
                  <a:pt x="2" y="461"/>
                  <a:pt x="0" y="459"/>
                  <a:pt x="0" y="456"/>
                </a:cubicBezTo>
                <a:cubicBezTo>
                  <a:pt x="0" y="455"/>
                  <a:pt x="1" y="452"/>
                  <a:pt x="2" y="447"/>
                </a:cubicBezTo>
                <a:cubicBezTo>
                  <a:pt x="4" y="439"/>
                  <a:pt x="6" y="435"/>
                  <a:pt x="7" y="434"/>
                </a:cubicBezTo>
                <a:cubicBezTo>
                  <a:pt x="9" y="433"/>
                  <a:pt x="14" y="433"/>
                  <a:pt x="23" y="432"/>
                </a:cubicBezTo>
                <a:cubicBezTo>
                  <a:pt x="35" y="432"/>
                  <a:pt x="49" y="432"/>
                  <a:pt x="64" y="430"/>
                </a:cubicBezTo>
                <a:cubicBezTo>
                  <a:pt x="70" y="429"/>
                  <a:pt x="74" y="426"/>
                  <a:pt x="76" y="422"/>
                </a:cubicBezTo>
                <a:cubicBezTo>
                  <a:pt x="78" y="420"/>
                  <a:pt x="94" y="358"/>
                  <a:pt x="125" y="233"/>
                </a:cubicBezTo>
                <a:cubicBezTo>
                  <a:pt x="156" y="110"/>
                  <a:pt x="172" y="44"/>
                  <a:pt x="172" y="38"/>
                </a:cubicBezTo>
                <a:moveTo>
                  <a:pt x="454" y="145"/>
                </a:moveTo>
                <a:cubicBezTo>
                  <a:pt x="454" y="128"/>
                  <a:pt x="452" y="113"/>
                  <a:pt x="447" y="99"/>
                </a:cubicBezTo>
                <a:cubicBezTo>
                  <a:pt x="442" y="86"/>
                  <a:pt x="436" y="75"/>
                  <a:pt x="429" y="67"/>
                </a:cubicBezTo>
                <a:cubicBezTo>
                  <a:pt x="422" y="60"/>
                  <a:pt x="414" y="53"/>
                  <a:pt x="404" y="48"/>
                </a:cubicBezTo>
                <a:cubicBezTo>
                  <a:pt x="394" y="42"/>
                  <a:pt x="385" y="39"/>
                  <a:pt x="378" y="37"/>
                </a:cubicBezTo>
                <a:cubicBezTo>
                  <a:pt x="370" y="35"/>
                  <a:pt x="362" y="34"/>
                  <a:pt x="354" y="32"/>
                </a:cubicBezTo>
                <a:cubicBezTo>
                  <a:pt x="353" y="32"/>
                  <a:pt x="350" y="32"/>
                  <a:pt x="345" y="32"/>
                </a:cubicBezTo>
                <a:cubicBezTo>
                  <a:pt x="339" y="32"/>
                  <a:pt x="333" y="32"/>
                  <a:pt x="325" y="32"/>
                </a:cubicBezTo>
                <a:cubicBezTo>
                  <a:pt x="317" y="32"/>
                  <a:pt x="310" y="32"/>
                  <a:pt x="303" y="32"/>
                </a:cubicBezTo>
                <a:lnTo>
                  <a:pt x="274" y="32"/>
                </a:lnTo>
                <a:cubicBezTo>
                  <a:pt x="253" y="32"/>
                  <a:pt x="241" y="34"/>
                  <a:pt x="239" y="38"/>
                </a:cubicBezTo>
                <a:cubicBezTo>
                  <a:pt x="238" y="40"/>
                  <a:pt x="221" y="105"/>
                  <a:pt x="189" y="233"/>
                </a:cubicBezTo>
                <a:cubicBezTo>
                  <a:pt x="157" y="362"/>
                  <a:pt x="141" y="427"/>
                  <a:pt x="141" y="428"/>
                </a:cubicBezTo>
                <a:cubicBezTo>
                  <a:pt x="141" y="430"/>
                  <a:pt x="144" y="431"/>
                  <a:pt x="149" y="431"/>
                </a:cubicBezTo>
                <a:cubicBezTo>
                  <a:pt x="154" y="431"/>
                  <a:pt x="171" y="431"/>
                  <a:pt x="201" y="432"/>
                </a:cubicBezTo>
                <a:cubicBezTo>
                  <a:pt x="203" y="432"/>
                  <a:pt x="207" y="432"/>
                  <a:pt x="214" y="432"/>
                </a:cubicBezTo>
                <a:cubicBezTo>
                  <a:pt x="220" y="432"/>
                  <a:pt x="225" y="432"/>
                  <a:pt x="230" y="432"/>
                </a:cubicBezTo>
                <a:cubicBezTo>
                  <a:pt x="288" y="432"/>
                  <a:pt x="335" y="414"/>
                  <a:pt x="372" y="377"/>
                </a:cubicBezTo>
                <a:cubicBezTo>
                  <a:pt x="388" y="361"/>
                  <a:pt x="401" y="342"/>
                  <a:pt x="412" y="320"/>
                </a:cubicBezTo>
                <a:cubicBezTo>
                  <a:pt x="422" y="298"/>
                  <a:pt x="432" y="270"/>
                  <a:pt x="441" y="233"/>
                </a:cubicBezTo>
                <a:cubicBezTo>
                  <a:pt x="450" y="197"/>
                  <a:pt x="454" y="168"/>
                  <a:pt x="454"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7" name=""/>
          <p:cNvSpPr/>
          <p:nvPr/>
        </p:nvSpPr>
        <p:spPr>
          <a:xfrm>
            <a:off x="2823120" y="3398040"/>
            <a:ext cx="147960" cy="118080"/>
          </a:xfrm>
          <a:custGeom>
            <a:avLst/>
            <a:gdLst/>
            <a:ahLst/>
            <a:rect l="0" t="0" r="r" b="b"/>
            <a:pathLst>
              <a:path w="411" h="328">
                <a:moveTo>
                  <a:pt x="121" y="27"/>
                </a:moveTo>
                <a:cubicBezTo>
                  <a:pt x="121" y="24"/>
                  <a:pt x="112" y="23"/>
                  <a:pt x="94" y="22"/>
                </a:cubicBezTo>
                <a:cubicBezTo>
                  <a:pt x="87" y="22"/>
                  <a:pt x="82" y="22"/>
                  <a:pt x="80" y="22"/>
                </a:cubicBezTo>
                <a:cubicBezTo>
                  <a:pt x="78" y="21"/>
                  <a:pt x="76" y="20"/>
                  <a:pt x="76" y="17"/>
                </a:cubicBezTo>
                <a:cubicBezTo>
                  <a:pt x="76" y="17"/>
                  <a:pt x="77" y="15"/>
                  <a:pt x="77" y="11"/>
                </a:cubicBezTo>
                <a:cubicBezTo>
                  <a:pt x="79" y="4"/>
                  <a:pt x="81" y="1"/>
                  <a:pt x="82" y="1"/>
                </a:cubicBezTo>
                <a:cubicBezTo>
                  <a:pt x="83" y="0"/>
                  <a:pt x="85" y="0"/>
                  <a:pt x="87" y="0"/>
                </a:cubicBezTo>
                <a:lnTo>
                  <a:pt x="90" y="0"/>
                </a:lnTo>
                <a:cubicBezTo>
                  <a:pt x="103" y="1"/>
                  <a:pt x="125" y="1"/>
                  <a:pt x="156" y="1"/>
                </a:cubicBezTo>
                <a:cubicBezTo>
                  <a:pt x="167" y="1"/>
                  <a:pt x="177" y="1"/>
                  <a:pt x="186" y="1"/>
                </a:cubicBezTo>
                <a:cubicBezTo>
                  <a:pt x="195" y="1"/>
                  <a:pt x="202" y="1"/>
                  <a:pt x="208" y="1"/>
                </a:cubicBezTo>
                <a:cubicBezTo>
                  <a:pt x="213" y="0"/>
                  <a:pt x="216" y="0"/>
                  <a:pt x="217" y="1"/>
                </a:cubicBezTo>
                <a:cubicBezTo>
                  <a:pt x="223" y="1"/>
                  <a:pt x="225" y="2"/>
                  <a:pt x="225" y="5"/>
                </a:cubicBezTo>
                <a:cubicBezTo>
                  <a:pt x="225" y="6"/>
                  <a:pt x="225" y="8"/>
                  <a:pt x="224" y="11"/>
                </a:cubicBezTo>
                <a:cubicBezTo>
                  <a:pt x="224" y="12"/>
                  <a:pt x="223" y="13"/>
                  <a:pt x="223" y="14"/>
                </a:cubicBezTo>
                <a:cubicBezTo>
                  <a:pt x="223" y="15"/>
                  <a:pt x="223" y="16"/>
                  <a:pt x="223" y="17"/>
                </a:cubicBezTo>
                <a:cubicBezTo>
                  <a:pt x="223" y="18"/>
                  <a:pt x="222" y="18"/>
                  <a:pt x="222" y="19"/>
                </a:cubicBezTo>
                <a:cubicBezTo>
                  <a:pt x="222" y="20"/>
                  <a:pt x="221" y="20"/>
                  <a:pt x="220" y="20"/>
                </a:cubicBezTo>
                <a:cubicBezTo>
                  <a:pt x="220" y="21"/>
                  <a:pt x="219" y="21"/>
                  <a:pt x="219" y="21"/>
                </a:cubicBezTo>
                <a:cubicBezTo>
                  <a:pt x="218" y="22"/>
                  <a:pt x="217" y="22"/>
                  <a:pt x="215" y="22"/>
                </a:cubicBezTo>
                <a:cubicBezTo>
                  <a:pt x="214" y="22"/>
                  <a:pt x="212" y="22"/>
                  <a:pt x="211" y="22"/>
                </a:cubicBezTo>
                <a:cubicBezTo>
                  <a:pt x="210" y="23"/>
                  <a:pt x="207" y="23"/>
                  <a:pt x="204" y="22"/>
                </a:cubicBezTo>
                <a:cubicBezTo>
                  <a:pt x="191" y="23"/>
                  <a:pt x="183" y="23"/>
                  <a:pt x="180" y="24"/>
                </a:cubicBezTo>
                <a:cubicBezTo>
                  <a:pt x="176" y="24"/>
                  <a:pt x="173" y="26"/>
                  <a:pt x="171" y="29"/>
                </a:cubicBezTo>
                <a:lnTo>
                  <a:pt x="131" y="182"/>
                </a:lnTo>
                <a:cubicBezTo>
                  <a:pt x="132" y="182"/>
                  <a:pt x="162" y="158"/>
                  <a:pt x="220" y="112"/>
                </a:cubicBezTo>
                <a:cubicBezTo>
                  <a:pt x="279" y="66"/>
                  <a:pt x="309" y="43"/>
                  <a:pt x="310" y="41"/>
                </a:cubicBezTo>
                <a:cubicBezTo>
                  <a:pt x="315" y="37"/>
                  <a:pt x="317" y="33"/>
                  <a:pt x="317" y="30"/>
                </a:cubicBezTo>
                <a:cubicBezTo>
                  <a:pt x="317" y="26"/>
                  <a:pt x="313" y="23"/>
                  <a:pt x="305" y="22"/>
                </a:cubicBezTo>
                <a:cubicBezTo>
                  <a:pt x="300" y="22"/>
                  <a:pt x="297" y="21"/>
                  <a:pt x="297" y="17"/>
                </a:cubicBezTo>
                <a:cubicBezTo>
                  <a:pt x="297" y="16"/>
                  <a:pt x="298" y="14"/>
                  <a:pt x="299" y="10"/>
                </a:cubicBezTo>
                <a:cubicBezTo>
                  <a:pt x="300" y="6"/>
                  <a:pt x="301" y="4"/>
                  <a:pt x="301" y="3"/>
                </a:cubicBezTo>
                <a:cubicBezTo>
                  <a:pt x="302" y="2"/>
                  <a:pt x="305" y="1"/>
                  <a:pt x="309" y="1"/>
                </a:cubicBezTo>
                <a:cubicBezTo>
                  <a:pt x="311" y="1"/>
                  <a:pt x="316" y="1"/>
                  <a:pt x="326" y="1"/>
                </a:cubicBezTo>
                <a:cubicBezTo>
                  <a:pt x="336" y="2"/>
                  <a:pt x="349" y="2"/>
                  <a:pt x="364" y="2"/>
                </a:cubicBezTo>
                <a:cubicBezTo>
                  <a:pt x="372" y="2"/>
                  <a:pt x="379" y="2"/>
                  <a:pt x="387" y="1"/>
                </a:cubicBezTo>
                <a:cubicBezTo>
                  <a:pt x="395" y="1"/>
                  <a:pt x="400" y="1"/>
                  <a:pt x="402" y="1"/>
                </a:cubicBezTo>
                <a:cubicBezTo>
                  <a:pt x="408" y="1"/>
                  <a:pt x="411" y="2"/>
                  <a:pt x="411" y="6"/>
                </a:cubicBezTo>
                <a:cubicBezTo>
                  <a:pt x="411" y="13"/>
                  <a:pt x="410" y="17"/>
                  <a:pt x="407" y="20"/>
                </a:cubicBezTo>
                <a:cubicBezTo>
                  <a:pt x="407" y="21"/>
                  <a:pt x="404" y="22"/>
                  <a:pt x="398" y="22"/>
                </a:cubicBezTo>
                <a:cubicBezTo>
                  <a:pt x="374" y="24"/>
                  <a:pt x="353" y="32"/>
                  <a:pt x="333" y="47"/>
                </a:cubicBezTo>
                <a:cubicBezTo>
                  <a:pt x="328" y="50"/>
                  <a:pt x="317" y="58"/>
                  <a:pt x="300" y="72"/>
                </a:cubicBezTo>
                <a:cubicBezTo>
                  <a:pt x="283" y="85"/>
                  <a:pt x="267" y="98"/>
                  <a:pt x="252" y="109"/>
                </a:cubicBezTo>
                <a:lnTo>
                  <a:pt x="230" y="127"/>
                </a:lnTo>
                <a:lnTo>
                  <a:pt x="234" y="138"/>
                </a:lnTo>
                <a:cubicBezTo>
                  <a:pt x="237" y="145"/>
                  <a:pt x="241" y="155"/>
                  <a:pt x="247" y="170"/>
                </a:cubicBezTo>
                <a:cubicBezTo>
                  <a:pt x="253" y="185"/>
                  <a:pt x="259" y="198"/>
                  <a:pt x="264" y="211"/>
                </a:cubicBezTo>
                <a:cubicBezTo>
                  <a:pt x="288" y="268"/>
                  <a:pt x="301" y="297"/>
                  <a:pt x="302" y="299"/>
                </a:cubicBezTo>
                <a:cubicBezTo>
                  <a:pt x="303" y="299"/>
                  <a:pt x="304" y="300"/>
                  <a:pt x="305" y="301"/>
                </a:cubicBezTo>
                <a:cubicBezTo>
                  <a:pt x="309" y="304"/>
                  <a:pt x="317" y="306"/>
                  <a:pt x="329" y="306"/>
                </a:cubicBezTo>
                <a:lnTo>
                  <a:pt x="339" y="306"/>
                </a:lnTo>
                <a:cubicBezTo>
                  <a:pt x="341" y="308"/>
                  <a:pt x="342" y="310"/>
                  <a:pt x="342" y="310"/>
                </a:cubicBezTo>
                <a:cubicBezTo>
                  <a:pt x="342" y="311"/>
                  <a:pt x="341" y="313"/>
                  <a:pt x="341" y="319"/>
                </a:cubicBezTo>
                <a:cubicBezTo>
                  <a:pt x="339" y="323"/>
                  <a:pt x="338" y="326"/>
                  <a:pt x="336" y="328"/>
                </a:cubicBezTo>
                <a:lnTo>
                  <a:pt x="330" y="328"/>
                </a:lnTo>
                <a:cubicBezTo>
                  <a:pt x="318" y="327"/>
                  <a:pt x="303" y="326"/>
                  <a:pt x="285" y="326"/>
                </a:cubicBezTo>
                <a:cubicBezTo>
                  <a:pt x="246" y="326"/>
                  <a:pt x="224" y="327"/>
                  <a:pt x="220" y="328"/>
                </a:cubicBezTo>
                <a:lnTo>
                  <a:pt x="215" y="328"/>
                </a:lnTo>
                <a:cubicBezTo>
                  <a:pt x="213" y="326"/>
                  <a:pt x="212" y="325"/>
                  <a:pt x="212" y="324"/>
                </a:cubicBezTo>
                <a:cubicBezTo>
                  <a:pt x="212" y="323"/>
                  <a:pt x="212" y="320"/>
                  <a:pt x="213" y="315"/>
                </a:cubicBezTo>
                <a:cubicBezTo>
                  <a:pt x="214" y="311"/>
                  <a:pt x="215" y="308"/>
                  <a:pt x="216" y="307"/>
                </a:cubicBezTo>
                <a:cubicBezTo>
                  <a:pt x="216" y="306"/>
                  <a:pt x="218" y="306"/>
                  <a:pt x="221" y="306"/>
                </a:cubicBezTo>
                <a:lnTo>
                  <a:pt x="222" y="306"/>
                </a:lnTo>
                <a:cubicBezTo>
                  <a:pt x="238" y="306"/>
                  <a:pt x="246" y="302"/>
                  <a:pt x="246" y="294"/>
                </a:cubicBezTo>
                <a:cubicBezTo>
                  <a:pt x="246" y="293"/>
                  <a:pt x="242" y="282"/>
                  <a:pt x="233" y="260"/>
                </a:cubicBezTo>
                <a:cubicBezTo>
                  <a:pt x="225" y="239"/>
                  <a:pt x="220" y="227"/>
                  <a:pt x="218" y="225"/>
                </a:cubicBezTo>
                <a:lnTo>
                  <a:pt x="190" y="158"/>
                </a:lnTo>
                <a:lnTo>
                  <a:pt x="158" y="184"/>
                </a:lnTo>
                <a:lnTo>
                  <a:pt x="124" y="209"/>
                </a:lnTo>
                <a:lnTo>
                  <a:pt x="113" y="254"/>
                </a:lnTo>
                <a:cubicBezTo>
                  <a:pt x="106" y="283"/>
                  <a:pt x="102" y="299"/>
                  <a:pt x="102" y="300"/>
                </a:cubicBezTo>
                <a:cubicBezTo>
                  <a:pt x="102" y="302"/>
                  <a:pt x="104" y="304"/>
                  <a:pt x="106" y="304"/>
                </a:cubicBezTo>
                <a:cubicBezTo>
                  <a:pt x="109" y="305"/>
                  <a:pt x="117" y="306"/>
                  <a:pt x="130" y="306"/>
                </a:cubicBezTo>
                <a:lnTo>
                  <a:pt x="145" y="306"/>
                </a:lnTo>
                <a:cubicBezTo>
                  <a:pt x="147" y="309"/>
                  <a:pt x="148" y="311"/>
                  <a:pt x="148" y="311"/>
                </a:cubicBezTo>
                <a:cubicBezTo>
                  <a:pt x="148" y="316"/>
                  <a:pt x="147" y="321"/>
                  <a:pt x="144" y="326"/>
                </a:cubicBezTo>
                <a:cubicBezTo>
                  <a:pt x="143" y="327"/>
                  <a:pt x="140" y="328"/>
                  <a:pt x="137" y="328"/>
                </a:cubicBezTo>
                <a:cubicBezTo>
                  <a:pt x="136" y="328"/>
                  <a:pt x="130" y="328"/>
                  <a:pt x="119" y="327"/>
                </a:cubicBezTo>
                <a:cubicBezTo>
                  <a:pt x="108" y="327"/>
                  <a:pt x="92" y="327"/>
                  <a:pt x="71" y="327"/>
                </a:cubicBezTo>
                <a:cubicBezTo>
                  <a:pt x="51" y="327"/>
                  <a:pt x="36" y="327"/>
                  <a:pt x="26" y="327"/>
                </a:cubicBezTo>
                <a:cubicBezTo>
                  <a:pt x="15" y="327"/>
                  <a:pt x="10" y="327"/>
                  <a:pt x="9" y="327"/>
                </a:cubicBezTo>
                <a:cubicBezTo>
                  <a:pt x="3" y="327"/>
                  <a:pt x="0" y="326"/>
                  <a:pt x="0" y="323"/>
                </a:cubicBezTo>
                <a:cubicBezTo>
                  <a:pt x="0" y="322"/>
                  <a:pt x="0" y="320"/>
                  <a:pt x="1" y="316"/>
                </a:cubicBezTo>
                <a:cubicBezTo>
                  <a:pt x="3" y="311"/>
                  <a:pt x="4" y="308"/>
                  <a:pt x="5" y="307"/>
                </a:cubicBezTo>
                <a:cubicBezTo>
                  <a:pt x="6" y="307"/>
                  <a:pt x="10" y="306"/>
                  <a:pt x="16" y="306"/>
                </a:cubicBezTo>
                <a:cubicBezTo>
                  <a:pt x="25" y="306"/>
                  <a:pt x="34" y="305"/>
                  <a:pt x="45" y="304"/>
                </a:cubicBezTo>
                <a:cubicBezTo>
                  <a:pt x="49" y="304"/>
                  <a:pt x="52" y="302"/>
                  <a:pt x="54" y="299"/>
                </a:cubicBezTo>
                <a:cubicBezTo>
                  <a:pt x="55" y="297"/>
                  <a:pt x="66" y="253"/>
                  <a:pt x="88" y="165"/>
                </a:cubicBezTo>
                <a:cubicBezTo>
                  <a:pt x="110" y="77"/>
                  <a:pt x="121" y="31"/>
                  <a:pt x="121" y="2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8" name=""/>
          <p:cNvSpPr/>
          <p:nvPr/>
        </p:nvSpPr>
        <p:spPr>
          <a:xfrm>
            <a:off x="2976480" y="3398040"/>
            <a:ext cx="106200" cy="118440"/>
          </a:xfrm>
          <a:custGeom>
            <a:avLst/>
            <a:gdLst/>
            <a:ahLst/>
            <a:rect l="0" t="0" r="r" b="b"/>
            <a:pathLst>
              <a:path w="295" h="329">
                <a:moveTo>
                  <a:pt x="93" y="22"/>
                </a:moveTo>
                <a:cubicBezTo>
                  <a:pt x="83" y="22"/>
                  <a:pt x="77" y="22"/>
                  <a:pt x="76" y="20"/>
                </a:cubicBezTo>
                <a:cubicBezTo>
                  <a:pt x="76" y="20"/>
                  <a:pt x="76" y="18"/>
                  <a:pt x="76" y="17"/>
                </a:cubicBezTo>
                <a:cubicBezTo>
                  <a:pt x="76" y="9"/>
                  <a:pt x="77" y="4"/>
                  <a:pt x="81" y="1"/>
                </a:cubicBezTo>
                <a:cubicBezTo>
                  <a:pt x="82" y="0"/>
                  <a:pt x="84" y="0"/>
                  <a:pt x="88" y="0"/>
                </a:cubicBezTo>
                <a:cubicBezTo>
                  <a:pt x="105" y="1"/>
                  <a:pt x="127" y="2"/>
                  <a:pt x="150" y="2"/>
                </a:cubicBezTo>
                <a:cubicBezTo>
                  <a:pt x="195" y="2"/>
                  <a:pt x="221" y="1"/>
                  <a:pt x="227" y="0"/>
                </a:cubicBezTo>
                <a:lnTo>
                  <a:pt x="233" y="0"/>
                </a:lnTo>
                <a:cubicBezTo>
                  <a:pt x="235" y="2"/>
                  <a:pt x="236" y="4"/>
                  <a:pt x="236" y="5"/>
                </a:cubicBezTo>
                <a:cubicBezTo>
                  <a:pt x="236" y="6"/>
                  <a:pt x="236" y="8"/>
                  <a:pt x="235" y="13"/>
                </a:cubicBezTo>
                <a:cubicBezTo>
                  <a:pt x="233" y="18"/>
                  <a:pt x="232" y="21"/>
                  <a:pt x="231" y="22"/>
                </a:cubicBezTo>
                <a:lnTo>
                  <a:pt x="212" y="22"/>
                </a:lnTo>
                <a:cubicBezTo>
                  <a:pt x="190" y="23"/>
                  <a:pt x="178" y="24"/>
                  <a:pt x="174" y="27"/>
                </a:cubicBezTo>
                <a:cubicBezTo>
                  <a:pt x="172" y="28"/>
                  <a:pt x="169" y="32"/>
                  <a:pt x="167" y="40"/>
                </a:cubicBezTo>
                <a:cubicBezTo>
                  <a:pt x="165" y="48"/>
                  <a:pt x="154" y="90"/>
                  <a:pt x="135" y="166"/>
                </a:cubicBezTo>
                <a:cubicBezTo>
                  <a:pt x="130" y="187"/>
                  <a:pt x="124" y="210"/>
                  <a:pt x="119" y="233"/>
                </a:cubicBezTo>
                <a:cubicBezTo>
                  <a:pt x="113" y="257"/>
                  <a:pt x="108" y="274"/>
                  <a:pt x="105" y="286"/>
                </a:cubicBezTo>
                <a:lnTo>
                  <a:pt x="101" y="303"/>
                </a:lnTo>
                <a:cubicBezTo>
                  <a:pt x="101" y="304"/>
                  <a:pt x="102" y="305"/>
                  <a:pt x="105" y="305"/>
                </a:cubicBezTo>
                <a:cubicBezTo>
                  <a:pt x="108" y="305"/>
                  <a:pt x="118" y="305"/>
                  <a:pt x="134" y="306"/>
                </a:cubicBezTo>
                <a:lnTo>
                  <a:pt x="142" y="306"/>
                </a:lnTo>
                <a:cubicBezTo>
                  <a:pt x="152" y="306"/>
                  <a:pt x="161" y="306"/>
                  <a:pt x="167" y="305"/>
                </a:cubicBezTo>
                <a:cubicBezTo>
                  <a:pt x="173" y="305"/>
                  <a:pt x="180" y="304"/>
                  <a:pt x="190" y="302"/>
                </a:cubicBezTo>
                <a:cubicBezTo>
                  <a:pt x="200" y="300"/>
                  <a:pt x="208" y="297"/>
                  <a:pt x="214" y="293"/>
                </a:cubicBezTo>
                <a:cubicBezTo>
                  <a:pt x="220" y="290"/>
                  <a:pt x="227" y="284"/>
                  <a:pt x="235" y="277"/>
                </a:cubicBezTo>
                <a:cubicBezTo>
                  <a:pt x="243" y="270"/>
                  <a:pt x="249" y="261"/>
                  <a:pt x="255" y="251"/>
                </a:cubicBezTo>
                <a:cubicBezTo>
                  <a:pt x="260" y="241"/>
                  <a:pt x="265" y="231"/>
                  <a:pt x="269" y="219"/>
                </a:cubicBezTo>
                <a:cubicBezTo>
                  <a:pt x="274" y="206"/>
                  <a:pt x="277" y="199"/>
                  <a:pt x="278" y="198"/>
                </a:cubicBezTo>
                <a:cubicBezTo>
                  <a:pt x="279" y="197"/>
                  <a:pt x="282" y="196"/>
                  <a:pt x="286" y="196"/>
                </a:cubicBezTo>
                <a:lnTo>
                  <a:pt x="292" y="196"/>
                </a:lnTo>
                <a:cubicBezTo>
                  <a:pt x="294" y="199"/>
                  <a:pt x="295" y="201"/>
                  <a:pt x="295" y="202"/>
                </a:cubicBezTo>
                <a:cubicBezTo>
                  <a:pt x="295" y="202"/>
                  <a:pt x="292" y="213"/>
                  <a:pt x="285" y="231"/>
                </a:cubicBezTo>
                <a:cubicBezTo>
                  <a:pt x="279" y="249"/>
                  <a:pt x="272" y="268"/>
                  <a:pt x="264" y="288"/>
                </a:cubicBezTo>
                <a:cubicBezTo>
                  <a:pt x="256" y="308"/>
                  <a:pt x="252" y="320"/>
                  <a:pt x="252" y="324"/>
                </a:cubicBezTo>
                <a:cubicBezTo>
                  <a:pt x="251" y="325"/>
                  <a:pt x="250" y="326"/>
                  <a:pt x="250" y="326"/>
                </a:cubicBezTo>
                <a:cubicBezTo>
                  <a:pt x="249" y="327"/>
                  <a:pt x="247" y="327"/>
                  <a:pt x="242" y="328"/>
                </a:cubicBezTo>
                <a:cubicBezTo>
                  <a:pt x="238" y="329"/>
                  <a:pt x="231" y="329"/>
                  <a:pt x="222" y="328"/>
                </a:cubicBezTo>
                <a:cubicBezTo>
                  <a:pt x="218" y="328"/>
                  <a:pt x="206" y="328"/>
                  <a:pt x="185" y="328"/>
                </a:cubicBezTo>
                <a:cubicBezTo>
                  <a:pt x="165" y="328"/>
                  <a:pt x="145" y="328"/>
                  <a:pt x="126" y="328"/>
                </a:cubicBezTo>
                <a:lnTo>
                  <a:pt x="40" y="328"/>
                </a:lnTo>
                <a:cubicBezTo>
                  <a:pt x="13" y="328"/>
                  <a:pt x="0" y="326"/>
                  <a:pt x="0" y="323"/>
                </a:cubicBezTo>
                <a:cubicBezTo>
                  <a:pt x="0" y="321"/>
                  <a:pt x="0" y="319"/>
                  <a:pt x="1" y="316"/>
                </a:cubicBezTo>
                <a:cubicBezTo>
                  <a:pt x="2" y="310"/>
                  <a:pt x="4" y="307"/>
                  <a:pt x="5" y="306"/>
                </a:cubicBezTo>
                <a:cubicBezTo>
                  <a:pt x="7" y="306"/>
                  <a:pt x="9" y="306"/>
                  <a:pt x="13" y="306"/>
                </a:cubicBezTo>
                <a:lnTo>
                  <a:pt x="15" y="306"/>
                </a:lnTo>
                <a:cubicBezTo>
                  <a:pt x="24" y="306"/>
                  <a:pt x="34" y="305"/>
                  <a:pt x="44" y="304"/>
                </a:cubicBezTo>
                <a:cubicBezTo>
                  <a:pt x="49" y="304"/>
                  <a:pt x="52" y="302"/>
                  <a:pt x="53" y="299"/>
                </a:cubicBezTo>
                <a:cubicBezTo>
                  <a:pt x="54" y="297"/>
                  <a:pt x="66" y="253"/>
                  <a:pt x="88" y="165"/>
                </a:cubicBezTo>
                <a:cubicBezTo>
                  <a:pt x="110" y="77"/>
                  <a:pt x="122" y="31"/>
                  <a:pt x="122" y="27"/>
                </a:cubicBezTo>
                <a:cubicBezTo>
                  <a:pt x="122" y="24"/>
                  <a:pt x="113" y="23"/>
                  <a:pt x="93" y="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39" name=""/>
          <p:cNvSpPr/>
          <p:nvPr/>
        </p:nvSpPr>
        <p:spPr>
          <a:xfrm>
            <a:off x="3123360" y="3296520"/>
            <a:ext cx="58320" cy="244080"/>
          </a:xfrm>
          <a:custGeom>
            <a:avLst/>
            <a:gdLst/>
            <a:ahLst/>
            <a:rect l="0" t="0" r="r" b="b"/>
            <a:pathLst>
              <a:path w="162" h="678">
                <a:moveTo>
                  <a:pt x="0" y="338"/>
                </a:moveTo>
                <a:cubicBezTo>
                  <a:pt x="0" y="307"/>
                  <a:pt x="2" y="278"/>
                  <a:pt x="6" y="250"/>
                </a:cubicBezTo>
                <a:cubicBezTo>
                  <a:pt x="11" y="222"/>
                  <a:pt x="16" y="198"/>
                  <a:pt x="22" y="177"/>
                </a:cubicBezTo>
                <a:cubicBezTo>
                  <a:pt x="28" y="157"/>
                  <a:pt x="36" y="137"/>
                  <a:pt x="47" y="118"/>
                </a:cubicBezTo>
                <a:cubicBezTo>
                  <a:pt x="58" y="98"/>
                  <a:pt x="66" y="83"/>
                  <a:pt x="73" y="72"/>
                </a:cubicBezTo>
                <a:cubicBezTo>
                  <a:pt x="79" y="62"/>
                  <a:pt x="88" y="50"/>
                  <a:pt x="102" y="37"/>
                </a:cubicBezTo>
                <a:cubicBezTo>
                  <a:pt x="115" y="25"/>
                  <a:pt x="122" y="17"/>
                  <a:pt x="124" y="14"/>
                </a:cubicBezTo>
                <a:cubicBezTo>
                  <a:pt x="127" y="12"/>
                  <a:pt x="132" y="7"/>
                  <a:pt x="141" y="0"/>
                </a:cubicBezTo>
                <a:lnTo>
                  <a:pt x="150" y="0"/>
                </a:lnTo>
                <a:lnTo>
                  <a:pt x="153" y="0"/>
                </a:lnTo>
                <a:cubicBezTo>
                  <a:pt x="159" y="0"/>
                  <a:pt x="162" y="2"/>
                  <a:pt x="162" y="6"/>
                </a:cubicBezTo>
                <a:cubicBezTo>
                  <a:pt x="162" y="8"/>
                  <a:pt x="158" y="12"/>
                  <a:pt x="151" y="20"/>
                </a:cubicBezTo>
                <a:cubicBezTo>
                  <a:pt x="143" y="29"/>
                  <a:pt x="134" y="40"/>
                  <a:pt x="123" y="56"/>
                </a:cubicBezTo>
                <a:cubicBezTo>
                  <a:pt x="112" y="72"/>
                  <a:pt x="101" y="91"/>
                  <a:pt x="89" y="114"/>
                </a:cubicBezTo>
                <a:cubicBezTo>
                  <a:pt x="78" y="137"/>
                  <a:pt x="68" y="169"/>
                  <a:pt x="60" y="208"/>
                </a:cubicBezTo>
                <a:cubicBezTo>
                  <a:pt x="53" y="247"/>
                  <a:pt x="49" y="291"/>
                  <a:pt x="49" y="338"/>
                </a:cubicBezTo>
                <a:cubicBezTo>
                  <a:pt x="49" y="386"/>
                  <a:pt x="53" y="429"/>
                  <a:pt x="60" y="468"/>
                </a:cubicBezTo>
                <a:cubicBezTo>
                  <a:pt x="68" y="507"/>
                  <a:pt x="77" y="538"/>
                  <a:pt x="88" y="562"/>
                </a:cubicBezTo>
                <a:cubicBezTo>
                  <a:pt x="100" y="586"/>
                  <a:pt x="111" y="606"/>
                  <a:pt x="122" y="620"/>
                </a:cubicBezTo>
                <a:cubicBezTo>
                  <a:pt x="134" y="635"/>
                  <a:pt x="143" y="648"/>
                  <a:pt x="151" y="657"/>
                </a:cubicBezTo>
                <a:cubicBezTo>
                  <a:pt x="158" y="666"/>
                  <a:pt x="162" y="671"/>
                  <a:pt x="162" y="671"/>
                </a:cubicBezTo>
                <a:cubicBezTo>
                  <a:pt x="162" y="676"/>
                  <a:pt x="159" y="678"/>
                  <a:pt x="152" y="678"/>
                </a:cubicBezTo>
                <a:lnTo>
                  <a:pt x="150" y="678"/>
                </a:lnTo>
                <a:lnTo>
                  <a:pt x="141" y="678"/>
                </a:lnTo>
                <a:lnTo>
                  <a:pt x="122" y="661"/>
                </a:lnTo>
                <a:cubicBezTo>
                  <a:pt x="79" y="622"/>
                  <a:pt x="48" y="574"/>
                  <a:pt x="29" y="517"/>
                </a:cubicBezTo>
                <a:cubicBezTo>
                  <a:pt x="9"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0" name=""/>
          <p:cNvSpPr/>
          <p:nvPr/>
        </p:nvSpPr>
        <p:spPr>
          <a:xfrm>
            <a:off x="3202920" y="3371400"/>
            <a:ext cx="104400" cy="155520"/>
          </a:xfrm>
          <a:custGeom>
            <a:avLst/>
            <a:gdLst/>
            <a:ahLst/>
            <a:rect l="0" t="0" r="r" b="b"/>
            <a:pathLst>
              <a:path w="290" h="432">
                <a:moveTo>
                  <a:pt x="0" y="193"/>
                </a:moveTo>
                <a:cubicBezTo>
                  <a:pt x="0" y="148"/>
                  <a:pt x="18" y="104"/>
                  <a:pt x="52" y="63"/>
                </a:cubicBezTo>
                <a:cubicBezTo>
                  <a:pt x="86" y="22"/>
                  <a:pt x="125" y="2"/>
                  <a:pt x="168" y="1"/>
                </a:cubicBezTo>
                <a:cubicBezTo>
                  <a:pt x="196" y="1"/>
                  <a:pt x="216" y="13"/>
                  <a:pt x="231" y="36"/>
                </a:cubicBezTo>
                <a:cubicBezTo>
                  <a:pt x="231" y="36"/>
                  <a:pt x="232" y="34"/>
                  <a:pt x="234" y="32"/>
                </a:cubicBezTo>
                <a:cubicBezTo>
                  <a:pt x="236" y="30"/>
                  <a:pt x="238" y="28"/>
                  <a:pt x="242" y="25"/>
                </a:cubicBezTo>
                <a:cubicBezTo>
                  <a:pt x="245" y="22"/>
                  <a:pt x="248" y="19"/>
                  <a:pt x="252" y="17"/>
                </a:cubicBezTo>
                <a:cubicBezTo>
                  <a:pt x="268" y="6"/>
                  <a:pt x="278" y="0"/>
                  <a:pt x="284" y="0"/>
                </a:cubicBezTo>
                <a:cubicBezTo>
                  <a:pt x="285" y="0"/>
                  <a:pt x="287" y="1"/>
                  <a:pt x="288" y="2"/>
                </a:cubicBezTo>
                <a:cubicBezTo>
                  <a:pt x="290" y="4"/>
                  <a:pt x="290" y="5"/>
                  <a:pt x="290" y="6"/>
                </a:cubicBezTo>
                <a:cubicBezTo>
                  <a:pt x="290" y="10"/>
                  <a:pt x="275" y="74"/>
                  <a:pt x="244" y="199"/>
                </a:cubicBezTo>
                <a:cubicBezTo>
                  <a:pt x="212" y="328"/>
                  <a:pt x="196" y="393"/>
                  <a:pt x="196" y="394"/>
                </a:cubicBezTo>
                <a:cubicBezTo>
                  <a:pt x="196" y="398"/>
                  <a:pt x="206" y="400"/>
                  <a:pt x="226" y="401"/>
                </a:cubicBezTo>
                <a:lnTo>
                  <a:pt x="243" y="401"/>
                </a:lnTo>
                <a:cubicBezTo>
                  <a:pt x="246" y="404"/>
                  <a:pt x="247" y="406"/>
                  <a:pt x="247" y="407"/>
                </a:cubicBezTo>
                <a:cubicBezTo>
                  <a:pt x="247" y="407"/>
                  <a:pt x="246" y="411"/>
                  <a:pt x="245" y="419"/>
                </a:cubicBezTo>
                <a:cubicBezTo>
                  <a:pt x="243" y="425"/>
                  <a:pt x="241" y="429"/>
                  <a:pt x="238" y="432"/>
                </a:cubicBezTo>
                <a:lnTo>
                  <a:pt x="229" y="432"/>
                </a:lnTo>
                <a:cubicBezTo>
                  <a:pt x="215" y="431"/>
                  <a:pt x="191" y="430"/>
                  <a:pt x="155" y="430"/>
                </a:cubicBezTo>
                <a:cubicBezTo>
                  <a:pt x="143" y="430"/>
                  <a:pt x="131" y="430"/>
                  <a:pt x="121" y="430"/>
                </a:cubicBezTo>
                <a:cubicBezTo>
                  <a:pt x="111" y="430"/>
                  <a:pt x="102" y="430"/>
                  <a:pt x="96" y="430"/>
                </a:cubicBezTo>
                <a:cubicBezTo>
                  <a:pt x="90" y="430"/>
                  <a:pt x="86" y="431"/>
                  <a:pt x="84" y="431"/>
                </a:cubicBezTo>
                <a:cubicBezTo>
                  <a:pt x="78" y="431"/>
                  <a:pt x="75" y="429"/>
                  <a:pt x="75" y="426"/>
                </a:cubicBezTo>
                <a:cubicBezTo>
                  <a:pt x="75" y="424"/>
                  <a:pt x="75" y="421"/>
                  <a:pt x="76" y="415"/>
                </a:cubicBezTo>
                <a:cubicBezTo>
                  <a:pt x="78" y="408"/>
                  <a:pt x="80" y="404"/>
                  <a:pt x="81" y="403"/>
                </a:cubicBezTo>
                <a:cubicBezTo>
                  <a:pt x="82" y="401"/>
                  <a:pt x="87" y="401"/>
                  <a:pt x="94" y="401"/>
                </a:cubicBezTo>
                <a:cubicBezTo>
                  <a:pt x="116" y="401"/>
                  <a:pt x="129" y="399"/>
                  <a:pt x="134" y="396"/>
                </a:cubicBezTo>
                <a:cubicBezTo>
                  <a:pt x="137" y="394"/>
                  <a:pt x="144" y="374"/>
                  <a:pt x="153" y="336"/>
                </a:cubicBezTo>
                <a:cubicBezTo>
                  <a:pt x="162" y="298"/>
                  <a:pt x="166" y="279"/>
                  <a:pt x="167" y="278"/>
                </a:cubicBezTo>
                <a:cubicBezTo>
                  <a:pt x="167" y="277"/>
                  <a:pt x="165" y="278"/>
                  <a:pt x="162" y="280"/>
                </a:cubicBezTo>
                <a:cubicBezTo>
                  <a:pt x="141" y="297"/>
                  <a:pt x="118" y="306"/>
                  <a:pt x="94" y="306"/>
                </a:cubicBezTo>
                <a:cubicBezTo>
                  <a:pt x="70" y="306"/>
                  <a:pt x="48" y="297"/>
                  <a:pt x="29" y="279"/>
                </a:cubicBezTo>
                <a:cubicBezTo>
                  <a:pt x="10" y="261"/>
                  <a:pt x="0" y="232"/>
                  <a:pt x="0" y="193"/>
                </a:cubicBezTo>
                <a:moveTo>
                  <a:pt x="217" y="79"/>
                </a:moveTo>
                <a:cubicBezTo>
                  <a:pt x="207" y="43"/>
                  <a:pt x="190" y="25"/>
                  <a:pt x="166" y="25"/>
                </a:cubicBezTo>
                <a:cubicBezTo>
                  <a:pt x="150" y="25"/>
                  <a:pt x="135" y="32"/>
                  <a:pt x="120" y="46"/>
                </a:cubicBezTo>
                <a:cubicBezTo>
                  <a:pt x="106" y="60"/>
                  <a:pt x="94" y="79"/>
                  <a:pt x="86" y="101"/>
                </a:cubicBezTo>
                <a:cubicBezTo>
                  <a:pt x="73" y="137"/>
                  <a:pt x="64" y="174"/>
                  <a:pt x="59" y="212"/>
                </a:cubicBezTo>
                <a:cubicBezTo>
                  <a:pt x="59" y="214"/>
                  <a:pt x="59" y="216"/>
                  <a:pt x="59" y="220"/>
                </a:cubicBezTo>
                <a:cubicBezTo>
                  <a:pt x="59" y="223"/>
                  <a:pt x="58" y="226"/>
                  <a:pt x="58" y="228"/>
                </a:cubicBezTo>
                <a:cubicBezTo>
                  <a:pt x="58" y="248"/>
                  <a:pt x="62" y="262"/>
                  <a:pt x="70" y="270"/>
                </a:cubicBezTo>
                <a:cubicBezTo>
                  <a:pt x="78" y="277"/>
                  <a:pt x="88" y="281"/>
                  <a:pt x="99" y="282"/>
                </a:cubicBezTo>
                <a:cubicBezTo>
                  <a:pt x="124" y="282"/>
                  <a:pt x="149" y="266"/>
                  <a:pt x="174" y="233"/>
                </a:cubicBezTo>
                <a:lnTo>
                  <a:pt x="181" y="226"/>
                </a:lnTo>
                <a:lnTo>
                  <a:pt x="217"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1" name=""/>
          <p:cNvSpPr/>
          <p:nvPr/>
        </p:nvSpPr>
        <p:spPr>
          <a:xfrm>
            <a:off x="3330000" y="3296520"/>
            <a:ext cx="58680" cy="244080"/>
          </a:xfrm>
          <a:custGeom>
            <a:avLst/>
            <a:gdLst/>
            <a:ahLst/>
            <a:rect l="0" t="0" r="r" b="b"/>
            <a:pathLst>
              <a:path w="163" h="678">
                <a:moveTo>
                  <a:pt x="0" y="338"/>
                </a:moveTo>
                <a:cubicBezTo>
                  <a:pt x="0" y="307"/>
                  <a:pt x="2" y="278"/>
                  <a:pt x="7" y="250"/>
                </a:cubicBezTo>
                <a:cubicBezTo>
                  <a:pt x="12" y="222"/>
                  <a:pt x="17" y="198"/>
                  <a:pt x="23" y="177"/>
                </a:cubicBezTo>
                <a:cubicBezTo>
                  <a:pt x="29" y="157"/>
                  <a:pt x="37" y="137"/>
                  <a:pt x="48" y="118"/>
                </a:cubicBezTo>
                <a:cubicBezTo>
                  <a:pt x="59" y="98"/>
                  <a:pt x="68" y="83"/>
                  <a:pt x="74" y="72"/>
                </a:cubicBezTo>
                <a:cubicBezTo>
                  <a:pt x="80" y="62"/>
                  <a:pt x="90" y="50"/>
                  <a:pt x="102" y="37"/>
                </a:cubicBezTo>
                <a:cubicBezTo>
                  <a:pt x="115" y="25"/>
                  <a:pt x="122" y="17"/>
                  <a:pt x="125" y="14"/>
                </a:cubicBezTo>
                <a:cubicBezTo>
                  <a:pt x="127" y="12"/>
                  <a:pt x="133" y="7"/>
                  <a:pt x="142" y="0"/>
                </a:cubicBezTo>
                <a:lnTo>
                  <a:pt x="150" y="0"/>
                </a:lnTo>
                <a:lnTo>
                  <a:pt x="153" y="0"/>
                </a:lnTo>
                <a:cubicBezTo>
                  <a:pt x="159" y="0"/>
                  <a:pt x="163" y="2"/>
                  <a:pt x="163" y="6"/>
                </a:cubicBezTo>
                <a:cubicBezTo>
                  <a:pt x="163" y="8"/>
                  <a:pt x="159" y="12"/>
                  <a:pt x="151" y="20"/>
                </a:cubicBezTo>
                <a:cubicBezTo>
                  <a:pt x="143" y="29"/>
                  <a:pt x="134" y="40"/>
                  <a:pt x="123" y="56"/>
                </a:cubicBezTo>
                <a:cubicBezTo>
                  <a:pt x="113" y="72"/>
                  <a:pt x="101" y="91"/>
                  <a:pt x="90" y="114"/>
                </a:cubicBezTo>
                <a:cubicBezTo>
                  <a:pt x="79" y="137"/>
                  <a:pt x="69" y="169"/>
                  <a:pt x="62" y="208"/>
                </a:cubicBezTo>
                <a:cubicBezTo>
                  <a:pt x="54" y="247"/>
                  <a:pt x="50" y="291"/>
                  <a:pt x="50" y="338"/>
                </a:cubicBezTo>
                <a:cubicBezTo>
                  <a:pt x="50" y="386"/>
                  <a:pt x="54" y="429"/>
                  <a:pt x="62" y="468"/>
                </a:cubicBezTo>
                <a:cubicBezTo>
                  <a:pt x="69" y="507"/>
                  <a:pt x="79" y="538"/>
                  <a:pt x="90" y="562"/>
                </a:cubicBezTo>
                <a:cubicBezTo>
                  <a:pt x="100" y="586"/>
                  <a:pt x="111" y="606"/>
                  <a:pt x="123" y="620"/>
                </a:cubicBezTo>
                <a:cubicBezTo>
                  <a:pt x="134" y="635"/>
                  <a:pt x="143" y="648"/>
                  <a:pt x="151" y="657"/>
                </a:cubicBezTo>
                <a:cubicBezTo>
                  <a:pt x="159" y="666"/>
                  <a:pt x="163" y="671"/>
                  <a:pt x="163" y="671"/>
                </a:cubicBezTo>
                <a:cubicBezTo>
                  <a:pt x="163" y="676"/>
                  <a:pt x="159" y="678"/>
                  <a:pt x="152" y="678"/>
                </a:cubicBezTo>
                <a:lnTo>
                  <a:pt x="150" y="678"/>
                </a:lnTo>
                <a:lnTo>
                  <a:pt x="142" y="678"/>
                </a:lnTo>
                <a:lnTo>
                  <a:pt x="123" y="661"/>
                </a:lnTo>
                <a:cubicBezTo>
                  <a:pt x="80" y="622"/>
                  <a:pt x="49" y="574"/>
                  <a:pt x="30" y="517"/>
                </a:cubicBezTo>
                <a:cubicBezTo>
                  <a:pt x="11"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2" name=""/>
          <p:cNvSpPr/>
          <p:nvPr/>
        </p:nvSpPr>
        <p:spPr>
          <a:xfrm>
            <a:off x="3407040" y="337104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60"/>
                </a:lnTo>
                <a:lnTo>
                  <a:pt x="65" y="260"/>
                </a:lnTo>
                <a:lnTo>
                  <a:pt x="151" y="157"/>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6" y="71"/>
                </a:lnTo>
                <a:cubicBezTo>
                  <a:pt x="191" y="91"/>
                  <a:pt x="199" y="101"/>
                  <a:pt x="199" y="101"/>
                </a:cubicBezTo>
                <a:cubicBezTo>
                  <a:pt x="201" y="101"/>
                  <a:pt x="210" y="91"/>
                  <a:pt x="225" y="70"/>
                </a:cubicBezTo>
                <a:lnTo>
                  <a:pt x="249" y="42"/>
                </a:lnTo>
                <a:lnTo>
                  <a:pt x="224" y="42"/>
                </a:lnTo>
                <a:lnTo>
                  <a:pt x="224" y="0"/>
                </a:lnTo>
                <a:lnTo>
                  <a:pt x="229" y="0"/>
                </a:lnTo>
                <a:cubicBezTo>
                  <a:pt x="236" y="1"/>
                  <a:pt x="260" y="2"/>
                  <a:pt x="302" y="2"/>
                </a:cubicBezTo>
                <a:cubicBezTo>
                  <a:pt x="338" y="2"/>
                  <a:pt x="359" y="1"/>
                  <a:pt x="365" y="0"/>
                </a:cubicBezTo>
                <a:lnTo>
                  <a:pt x="369" y="0"/>
                </a:lnTo>
                <a:lnTo>
                  <a:pt x="369" y="42"/>
                </a:lnTo>
                <a:lnTo>
                  <a:pt x="305" y="42"/>
                </a:lnTo>
                <a:lnTo>
                  <a:pt x="226" y="135"/>
                </a:lnTo>
                <a:lnTo>
                  <a:pt x="327" y="259"/>
                </a:lnTo>
                <a:lnTo>
                  <a:pt x="355" y="260"/>
                </a:lnTo>
                <a:lnTo>
                  <a:pt x="383" y="260"/>
                </a:lnTo>
                <a:lnTo>
                  <a:pt x="383" y="301"/>
                </a:lnTo>
                <a:lnTo>
                  <a:pt x="377" y="301"/>
                </a:lnTo>
                <a:cubicBezTo>
                  <a:pt x="371" y="300"/>
                  <a:pt x="346" y="299"/>
                  <a:pt x="304" y="299"/>
                </a:cubicBezTo>
                <a:cubicBezTo>
                  <a:pt x="256" y="299"/>
                  <a:pt x="228" y="300"/>
                  <a:pt x="220" y="301"/>
                </a:cubicBezTo>
                <a:lnTo>
                  <a:pt x="214" y="301"/>
                </a:lnTo>
                <a:lnTo>
                  <a:pt x="214" y="260"/>
                </a:lnTo>
                <a:lnTo>
                  <a:pt x="233" y="260"/>
                </a:lnTo>
                <a:cubicBezTo>
                  <a:pt x="233" y="259"/>
                  <a:pt x="224" y="248"/>
                  <a:pt x="206" y="226"/>
                </a:cubicBezTo>
                <a:cubicBezTo>
                  <a:pt x="188" y="204"/>
                  <a:pt x="179" y="192"/>
                  <a:pt x="178" y="191"/>
                </a:cubicBezTo>
                <a:lnTo>
                  <a:pt x="119" y="259"/>
                </a:lnTo>
                <a:lnTo>
                  <a:pt x="132" y="260"/>
                </a:lnTo>
                <a:lnTo>
                  <a:pt x="144" y="260"/>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3" name=""/>
          <p:cNvSpPr/>
          <p:nvPr/>
        </p:nvSpPr>
        <p:spPr>
          <a:xfrm>
            <a:off x="3561120" y="3399120"/>
            <a:ext cx="118080" cy="117000"/>
          </a:xfrm>
          <a:custGeom>
            <a:avLst/>
            <a:gdLst/>
            <a:ahLst/>
            <a:rect l="0" t="0" r="r" b="b"/>
            <a:pathLst>
              <a:path w="328" h="325">
                <a:moveTo>
                  <a:pt x="10" y="116"/>
                </a:moveTo>
                <a:cubicBezTo>
                  <a:pt x="4" y="116"/>
                  <a:pt x="0" y="115"/>
                  <a:pt x="0" y="112"/>
                </a:cubicBezTo>
                <a:cubicBezTo>
                  <a:pt x="0" y="111"/>
                  <a:pt x="3" y="102"/>
                  <a:pt x="8" y="84"/>
                </a:cubicBezTo>
                <a:cubicBezTo>
                  <a:pt x="13" y="68"/>
                  <a:pt x="19" y="52"/>
                  <a:pt x="24" y="36"/>
                </a:cubicBezTo>
                <a:lnTo>
                  <a:pt x="33" y="13"/>
                </a:lnTo>
                <a:cubicBezTo>
                  <a:pt x="34" y="7"/>
                  <a:pt x="36" y="3"/>
                  <a:pt x="39" y="0"/>
                </a:cubicBezTo>
                <a:lnTo>
                  <a:pt x="264" y="0"/>
                </a:lnTo>
                <a:lnTo>
                  <a:pt x="307" y="0"/>
                </a:lnTo>
                <a:cubicBezTo>
                  <a:pt x="317" y="0"/>
                  <a:pt x="323" y="0"/>
                  <a:pt x="325" y="1"/>
                </a:cubicBezTo>
                <a:cubicBezTo>
                  <a:pt x="327" y="1"/>
                  <a:pt x="328" y="2"/>
                  <a:pt x="328" y="5"/>
                </a:cubicBezTo>
                <a:cubicBezTo>
                  <a:pt x="328" y="7"/>
                  <a:pt x="325" y="25"/>
                  <a:pt x="320" y="59"/>
                </a:cubicBezTo>
                <a:cubicBezTo>
                  <a:pt x="315" y="95"/>
                  <a:pt x="312" y="112"/>
                  <a:pt x="311" y="113"/>
                </a:cubicBezTo>
                <a:cubicBezTo>
                  <a:pt x="311" y="115"/>
                  <a:pt x="308" y="116"/>
                  <a:pt x="302" y="116"/>
                </a:cubicBezTo>
                <a:cubicBezTo>
                  <a:pt x="299" y="116"/>
                  <a:pt x="297" y="116"/>
                  <a:pt x="296" y="116"/>
                </a:cubicBezTo>
                <a:cubicBezTo>
                  <a:pt x="295" y="116"/>
                  <a:pt x="294" y="115"/>
                  <a:pt x="293" y="114"/>
                </a:cubicBezTo>
                <a:lnTo>
                  <a:pt x="292" y="112"/>
                </a:lnTo>
                <a:cubicBezTo>
                  <a:pt x="292" y="110"/>
                  <a:pt x="293" y="103"/>
                  <a:pt x="295" y="91"/>
                </a:cubicBezTo>
                <a:cubicBezTo>
                  <a:pt x="297" y="77"/>
                  <a:pt x="298" y="67"/>
                  <a:pt x="298" y="60"/>
                </a:cubicBezTo>
                <a:cubicBezTo>
                  <a:pt x="298" y="49"/>
                  <a:pt x="296" y="41"/>
                  <a:pt x="292" y="35"/>
                </a:cubicBezTo>
                <a:cubicBezTo>
                  <a:pt x="288" y="29"/>
                  <a:pt x="279" y="25"/>
                  <a:pt x="265" y="23"/>
                </a:cubicBezTo>
                <a:cubicBezTo>
                  <a:pt x="264" y="23"/>
                  <a:pt x="255" y="22"/>
                  <a:pt x="238" y="22"/>
                </a:cubicBezTo>
                <a:cubicBezTo>
                  <a:pt x="223" y="22"/>
                  <a:pt x="214" y="22"/>
                  <a:pt x="210" y="23"/>
                </a:cubicBezTo>
                <a:cubicBezTo>
                  <a:pt x="206" y="23"/>
                  <a:pt x="203" y="24"/>
                  <a:pt x="201" y="26"/>
                </a:cubicBezTo>
                <a:cubicBezTo>
                  <a:pt x="201" y="27"/>
                  <a:pt x="190" y="71"/>
                  <a:pt x="167" y="161"/>
                </a:cubicBezTo>
                <a:cubicBezTo>
                  <a:pt x="145" y="250"/>
                  <a:pt x="134" y="295"/>
                  <a:pt x="134" y="296"/>
                </a:cubicBezTo>
                <a:cubicBezTo>
                  <a:pt x="134" y="300"/>
                  <a:pt x="148" y="302"/>
                  <a:pt x="176" y="303"/>
                </a:cubicBezTo>
                <a:cubicBezTo>
                  <a:pt x="186" y="303"/>
                  <a:pt x="193" y="303"/>
                  <a:pt x="196" y="303"/>
                </a:cubicBezTo>
                <a:cubicBezTo>
                  <a:pt x="199" y="304"/>
                  <a:pt x="200" y="305"/>
                  <a:pt x="200" y="308"/>
                </a:cubicBezTo>
                <a:cubicBezTo>
                  <a:pt x="200" y="309"/>
                  <a:pt x="199" y="312"/>
                  <a:pt x="199" y="314"/>
                </a:cubicBezTo>
                <a:cubicBezTo>
                  <a:pt x="197" y="320"/>
                  <a:pt x="196" y="323"/>
                  <a:pt x="194" y="324"/>
                </a:cubicBezTo>
                <a:lnTo>
                  <a:pt x="193" y="325"/>
                </a:lnTo>
                <a:cubicBezTo>
                  <a:pt x="192" y="325"/>
                  <a:pt x="191" y="325"/>
                  <a:pt x="190" y="325"/>
                </a:cubicBezTo>
                <a:cubicBezTo>
                  <a:pt x="188" y="325"/>
                  <a:pt x="180" y="325"/>
                  <a:pt x="165" y="324"/>
                </a:cubicBezTo>
                <a:cubicBezTo>
                  <a:pt x="150" y="324"/>
                  <a:pt x="129" y="324"/>
                  <a:pt x="100" y="324"/>
                </a:cubicBezTo>
                <a:cubicBezTo>
                  <a:pt x="59" y="324"/>
                  <a:pt x="32" y="324"/>
                  <a:pt x="21" y="325"/>
                </a:cubicBezTo>
                <a:lnTo>
                  <a:pt x="14" y="325"/>
                </a:lnTo>
                <a:cubicBezTo>
                  <a:pt x="12" y="323"/>
                  <a:pt x="11" y="322"/>
                  <a:pt x="11" y="321"/>
                </a:cubicBezTo>
                <a:cubicBezTo>
                  <a:pt x="11" y="320"/>
                  <a:pt x="11" y="317"/>
                  <a:pt x="12" y="312"/>
                </a:cubicBezTo>
                <a:cubicBezTo>
                  <a:pt x="13" y="308"/>
                  <a:pt x="15" y="305"/>
                  <a:pt x="17" y="303"/>
                </a:cubicBezTo>
                <a:lnTo>
                  <a:pt x="30" y="303"/>
                </a:lnTo>
                <a:lnTo>
                  <a:pt x="35" y="303"/>
                </a:lnTo>
                <a:cubicBezTo>
                  <a:pt x="62" y="303"/>
                  <a:pt x="77" y="301"/>
                  <a:pt x="82" y="299"/>
                </a:cubicBezTo>
                <a:cubicBezTo>
                  <a:pt x="82" y="298"/>
                  <a:pt x="82" y="298"/>
                  <a:pt x="83" y="298"/>
                </a:cubicBezTo>
                <a:cubicBezTo>
                  <a:pt x="84" y="297"/>
                  <a:pt x="86" y="294"/>
                  <a:pt x="88" y="289"/>
                </a:cubicBezTo>
                <a:cubicBezTo>
                  <a:pt x="89" y="283"/>
                  <a:pt x="96" y="258"/>
                  <a:pt x="107" y="213"/>
                </a:cubicBezTo>
                <a:cubicBezTo>
                  <a:pt x="112" y="192"/>
                  <a:pt x="117" y="174"/>
                  <a:pt x="120" y="160"/>
                </a:cubicBezTo>
                <a:cubicBezTo>
                  <a:pt x="142" y="72"/>
                  <a:pt x="154" y="27"/>
                  <a:pt x="154" y="25"/>
                </a:cubicBezTo>
                <a:cubicBezTo>
                  <a:pt x="154" y="23"/>
                  <a:pt x="149" y="23"/>
                  <a:pt x="140" y="23"/>
                </a:cubicBezTo>
                <a:lnTo>
                  <a:pt x="125" y="23"/>
                </a:lnTo>
                <a:cubicBezTo>
                  <a:pt x="104" y="23"/>
                  <a:pt x="89" y="24"/>
                  <a:pt x="83" y="25"/>
                </a:cubicBezTo>
                <a:cubicBezTo>
                  <a:pt x="68" y="29"/>
                  <a:pt x="57" y="35"/>
                  <a:pt x="48" y="45"/>
                </a:cubicBezTo>
                <a:cubicBezTo>
                  <a:pt x="40" y="55"/>
                  <a:pt x="32" y="73"/>
                  <a:pt x="22" y="102"/>
                </a:cubicBezTo>
                <a:cubicBezTo>
                  <a:pt x="20" y="109"/>
                  <a:pt x="19" y="113"/>
                  <a:pt x="18" y="114"/>
                </a:cubicBezTo>
                <a:cubicBezTo>
                  <a:pt x="17" y="115"/>
                  <a:pt x="15" y="116"/>
                  <a:pt x="11" y="116"/>
                </a:cubicBezTo>
                <a:lnTo>
                  <a:pt x="10"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4" name=""/>
          <p:cNvSpPr/>
          <p:nvPr/>
        </p:nvSpPr>
        <p:spPr>
          <a:xfrm>
            <a:off x="3704400" y="3296520"/>
            <a:ext cx="58680" cy="244080"/>
          </a:xfrm>
          <a:custGeom>
            <a:avLst/>
            <a:gdLst/>
            <a:ahLst/>
            <a:rect l="0" t="0" r="r" b="b"/>
            <a:pathLst>
              <a:path w="163" h="678">
                <a:moveTo>
                  <a:pt x="4" y="1"/>
                </a:moveTo>
                <a:lnTo>
                  <a:pt x="6" y="0"/>
                </a:lnTo>
                <a:cubicBezTo>
                  <a:pt x="9" y="0"/>
                  <a:pt x="11" y="0"/>
                  <a:pt x="13" y="0"/>
                </a:cubicBezTo>
                <a:lnTo>
                  <a:pt x="21" y="0"/>
                </a:lnTo>
                <a:lnTo>
                  <a:pt x="40" y="16"/>
                </a:lnTo>
                <a:cubicBezTo>
                  <a:pt x="83" y="55"/>
                  <a:pt x="114" y="102"/>
                  <a:pt x="134" y="160"/>
                </a:cubicBezTo>
                <a:cubicBezTo>
                  <a:pt x="153" y="217"/>
                  <a:pt x="163" y="277"/>
                  <a:pt x="163" y="338"/>
                </a:cubicBezTo>
                <a:cubicBezTo>
                  <a:pt x="163" y="369"/>
                  <a:pt x="161" y="399"/>
                  <a:pt x="156" y="427"/>
                </a:cubicBezTo>
                <a:cubicBezTo>
                  <a:pt x="152" y="455"/>
                  <a:pt x="146" y="479"/>
                  <a:pt x="141" y="499"/>
                </a:cubicBezTo>
                <a:cubicBezTo>
                  <a:pt x="135" y="519"/>
                  <a:pt x="126" y="539"/>
                  <a:pt x="116" y="559"/>
                </a:cubicBezTo>
                <a:cubicBezTo>
                  <a:pt x="105" y="579"/>
                  <a:pt x="96" y="594"/>
                  <a:pt x="89" y="604"/>
                </a:cubicBezTo>
                <a:cubicBezTo>
                  <a:pt x="83" y="615"/>
                  <a:pt x="73" y="626"/>
                  <a:pt x="61" y="639"/>
                </a:cubicBezTo>
                <a:cubicBezTo>
                  <a:pt x="49" y="652"/>
                  <a:pt x="42" y="660"/>
                  <a:pt x="39" y="662"/>
                </a:cubicBezTo>
                <a:cubicBezTo>
                  <a:pt x="37" y="664"/>
                  <a:pt x="32" y="669"/>
                  <a:pt x="24" y="675"/>
                </a:cubicBezTo>
                <a:cubicBezTo>
                  <a:pt x="23" y="676"/>
                  <a:pt x="22" y="677"/>
                  <a:pt x="21" y="678"/>
                </a:cubicBezTo>
                <a:lnTo>
                  <a:pt x="13" y="678"/>
                </a:lnTo>
                <a:cubicBezTo>
                  <a:pt x="9" y="678"/>
                  <a:pt x="7" y="678"/>
                  <a:pt x="6" y="678"/>
                </a:cubicBezTo>
                <a:cubicBezTo>
                  <a:pt x="4" y="678"/>
                  <a:pt x="3" y="677"/>
                  <a:pt x="2" y="676"/>
                </a:cubicBezTo>
                <a:cubicBezTo>
                  <a:pt x="1" y="674"/>
                  <a:pt x="1" y="672"/>
                  <a:pt x="0" y="669"/>
                </a:cubicBezTo>
                <a:cubicBezTo>
                  <a:pt x="1" y="669"/>
                  <a:pt x="3" y="666"/>
                  <a:pt x="8" y="661"/>
                </a:cubicBezTo>
                <a:cubicBezTo>
                  <a:pt x="78" y="587"/>
                  <a:pt x="114" y="480"/>
                  <a:pt x="114" y="338"/>
                </a:cubicBezTo>
                <a:cubicBezTo>
                  <a:pt x="114" y="197"/>
                  <a:pt x="78" y="90"/>
                  <a:pt x="8" y="17"/>
                </a:cubicBezTo>
                <a:cubicBezTo>
                  <a:pt x="3" y="12"/>
                  <a:pt x="1" y="9"/>
                  <a:pt x="0" y="8"/>
                </a:cubicBezTo>
                <a:cubicBezTo>
                  <a:pt x="0" y="5"/>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5" name=""/>
          <p:cNvSpPr/>
          <p:nvPr/>
        </p:nvSpPr>
        <p:spPr>
          <a:xfrm>
            <a:off x="3814920" y="3296520"/>
            <a:ext cx="10080" cy="243720"/>
          </a:xfrm>
          <a:custGeom>
            <a:avLst/>
            <a:gdLst/>
            <a:ahLst/>
            <a:rect l="0" t="0" r="r" b="b"/>
            <a:pathLst>
              <a:path w="28" h="677">
                <a:moveTo>
                  <a:pt x="14" y="677"/>
                </a:moveTo>
                <a:lnTo>
                  <a:pt x="13" y="677"/>
                </a:lnTo>
                <a:cubicBezTo>
                  <a:pt x="7" y="677"/>
                  <a:pt x="3" y="674"/>
                  <a:pt x="0" y="668"/>
                </a:cubicBezTo>
                <a:lnTo>
                  <a:pt x="0" y="338"/>
                </a:lnTo>
                <a:lnTo>
                  <a:pt x="0" y="9"/>
                </a:lnTo>
                <a:cubicBezTo>
                  <a:pt x="6" y="3"/>
                  <a:pt x="10" y="0"/>
                  <a:pt x="14" y="0"/>
                </a:cubicBezTo>
                <a:cubicBezTo>
                  <a:pt x="20" y="0"/>
                  <a:pt x="25" y="4"/>
                  <a:pt x="28" y="11"/>
                </a:cubicBezTo>
                <a:lnTo>
                  <a:pt x="28" y="668"/>
                </a:lnTo>
                <a:cubicBezTo>
                  <a:pt x="24" y="674"/>
                  <a:pt x="20" y="677"/>
                  <a:pt x="16" y="677"/>
                </a:cubicBezTo>
                <a:lnTo>
                  <a:pt x="14"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6" name=""/>
          <p:cNvSpPr/>
          <p:nvPr/>
        </p:nvSpPr>
        <p:spPr>
          <a:xfrm>
            <a:off x="3882600" y="3296520"/>
            <a:ext cx="10080" cy="243720"/>
          </a:xfrm>
          <a:custGeom>
            <a:avLst/>
            <a:gdLst/>
            <a:ahLst/>
            <a:rect l="0" t="0" r="r" b="b"/>
            <a:pathLst>
              <a:path w="28" h="677">
                <a:moveTo>
                  <a:pt x="14" y="677"/>
                </a:moveTo>
                <a:lnTo>
                  <a:pt x="13" y="677"/>
                </a:lnTo>
                <a:cubicBezTo>
                  <a:pt x="8" y="677"/>
                  <a:pt x="3" y="674"/>
                  <a:pt x="0" y="668"/>
                </a:cubicBezTo>
                <a:lnTo>
                  <a:pt x="0" y="338"/>
                </a:lnTo>
                <a:lnTo>
                  <a:pt x="0" y="9"/>
                </a:lnTo>
                <a:cubicBezTo>
                  <a:pt x="6" y="3"/>
                  <a:pt x="10" y="0"/>
                  <a:pt x="14" y="0"/>
                </a:cubicBezTo>
                <a:cubicBezTo>
                  <a:pt x="20" y="0"/>
                  <a:pt x="25" y="4"/>
                  <a:pt x="28" y="11"/>
                </a:cubicBezTo>
                <a:lnTo>
                  <a:pt x="28" y="668"/>
                </a:lnTo>
                <a:cubicBezTo>
                  <a:pt x="24" y="674"/>
                  <a:pt x="20" y="677"/>
                  <a:pt x="16" y="677"/>
                </a:cubicBezTo>
                <a:lnTo>
                  <a:pt x="14"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7" name=""/>
          <p:cNvSpPr/>
          <p:nvPr/>
        </p:nvSpPr>
        <p:spPr>
          <a:xfrm>
            <a:off x="3911760" y="3371400"/>
            <a:ext cx="131040" cy="155520"/>
          </a:xfrm>
          <a:custGeom>
            <a:avLst/>
            <a:gdLst/>
            <a:ahLst/>
            <a:rect l="0" t="0" r="r" b="b"/>
            <a:pathLst>
              <a:path w="364" h="432">
                <a:moveTo>
                  <a:pt x="42" y="105"/>
                </a:moveTo>
                <a:cubicBezTo>
                  <a:pt x="42" y="104"/>
                  <a:pt x="43" y="102"/>
                  <a:pt x="43" y="100"/>
                </a:cubicBezTo>
                <a:cubicBezTo>
                  <a:pt x="44" y="98"/>
                  <a:pt x="45" y="93"/>
                  <a:pt x="47" y="85"/>
                </a:cubicBezTo>
                <a:cubicBezTo>
                  <a:pt x="48" y="77"/>
                  <a:pt x="51" y="70"/>
                  <a:pt x="53" y="64"/>
                </a:cubicBezTo>
                <a:cubicBezTo>
                  <a:pt x="56" y="58"/>
                  <a:pt x="59" y="50"/>
                  <a:pt x="64" y="42"/>
                </a:cubicBezTo>
                <a:cubicBezTo>
                  <a:pt x="68" y="33"/>
                  <a:pt x="72" y="26"/>
                  <a:pt x="77" y="21"/>
                </a:cubicBezTo>
                <a:cubicBezTo>
                  <a:pt x="82" y="16"/>
                  <a:pt x="88" y="11"/>
                  <a:pt x="95" y="7"/>
                </a:cubicBezTo>
                <a:cubicBezTo>
                  <a:pt x="101" y="2"/>
                  <a:pt x="109" y="0"/>
                  <a:pt x="117" y="0"/>
                </a:cubicBezTo>
                <a:cubicBezTo>
                  <a:pt x="151" y="0"/>
                  <a:pt x="172" y="15"/>
                  <a:pt x="183" y="44"/>
                </a:cubicBezTo>
                <a:lnTo>
                  <a:pt x="190" y="38"/>
                </a:lnTo>
                <a:cubicBezTo>
                  <a:pt x="218" y="13"/>
                  <a:pt x="244" y="0"/>
                  <a:pt x="269" y="0"/>
                </a:cubicBezTo>
                <a:cubicBezTo>
                  <a:pt x="299" y="0"/>
                  <a:pt x="322" y="11"/>
                  <a:pt x="338" y="32"/>
                </a:cubicBezTo>
                <a:cubicBezTo>
                  <a:pt x="355" y="53"/>
                  <a:pt x="364" y="79"/>
                  <a:pt x="364" y="109"/>
                </a:cubicBezTo>
                <a:cubicBezTo>
                  <a:pt x="364" y="158"/>
                  <a:pt x="346" y="203"/>
                  <a:pt x="312" y="244"/>
                </a:cubicBezTo>
                <a:cubicBezTo>
                  <a:pt x="278" y="285"/>
                  <a:pt x="239" y="306"/>
                  <a:pt x="196" y="306"/>
                </a:cubicBezTo>
                <a:cubicBezTo>
                  <a:pt x="186" y="306"/>
                  <a:pt x="177" y="305"/>
                  <a:pt x="168" y="302"/>
                </a:cubicBezTo>
                <a:cubicBezTo>
                  <a:pt x="163" y="300"/>
                  <a:pt x="158" y="297"/>
                  <a:pt x="153" y="292"/>
                </a:cubicBezTo>
                <a:cubicBezTo>
                  <a:pt x="147" y="288"/>
                  <a:pt x="143" y="284"/>
                  <a:pt x="140" y="281"/>
                </a:cubicBezTo>
                <a:lnTo>
                  <a:pt x="135" y="275"/>
                </a:lnTo>
                <a:cubicBezTo>
                  <a:pt x="135" y="276"/>
                  <a:pt x="130" y="295"/>
                  <a:pt x="120" y="335"/>
                </a:cubicBezTo>
                <a:cubicBezTo>
                  <a:pt x="111" y="374"/>
                  <a:pt x="106" y="393"/>
                  <a:pt x="106" y="394"/>
                </a:cubicBezTo>
                <a:cubicBezTo>
                  <a:pt x="106" y="397"/>
                  <a:pt x="108" y="398"/>
                  <a:pt x="112" y="399"/>
                </a:cubicBezTo>
                <a:cubicBezTo>
                  <a:pt x="115" y="399"/>
                  <a:pt x="123" y="400"/>
                  <a:pt x="137" y="401"/>
                </a:cubicBezTo>
                <a:lnTo>
                  <a:pt x="153" y="401"/>
                </a:lnTo>
                <a:cubicBezTo>
                  <a:pt x="156" y="404"/>
                  <a:pt x="158" y="406"/>
                  <a:pt x="158" y="407"/>
                </a:cubicBezTo>
                <a:cubicBezTo>
                  <a:pt x="158" y="408"/>
                  <a:pt x="157" y="412"/>
                  <a:pt x="156" y="419"/>
                </a:cubicBezTo>
                <a:cubicBezTo>
                  <a:pt x="154" y="424"/>
                  <a:pt x="153" y="428"/>
                  <a:pt x="151" y="429"/>
                </a:cubicBezTo>
                <a:cubicBezTo>
                  <a:pt x="150" y="430"/>
                  <a:pt x="147" y="431"/>
                  <a:pt x="143" y="432"/>
                </a:cubicBezTo>
                <a:cubicBezTo>
                  <a:pt x="142" y="432"/>
                  <a:pt x="139" y="432"/>
                  <a:pt x="135" y="432"/>
                </a:cubicBezTo>
                <a:cubicBezTo>
                  <a:pt x="131" y="432"/>
                  <a:pt x="123" y="431"/>
                  <a:pt x="112" y="431"/>
                </a:cubicBezTo>
                <a:cubicBezTo>
                  <a:pt x="101" y="431"/>
                  <a:pt x="87" y="430"/>
                  <a:pt x="70" y="430"/>
                </a:cubicBezTo>
                <a:cubicBezTo>
                  <a:pt x="39" y="430"/>
                  <a:pt x="19" y="431"/>
                  <a:pt x="10" y="432"/>
                </a:cubicBezTo>
                <a:lnTo>
                  <a:pt x="5" y="432"/>
                </a:lnTo>
                <a:cubicBezTo>
                  <a:pt x="2" y="429"/>
                  <a:pt x="0" y="426"/>
                  <a:pt x="0" y="424"/>
                </a:cubicBezTo>
                <a:cubicBezTo>
                  <a:pt x="1" y="412"/>
                  <a:pt x="4" y="404"/>
                  <a:pt x="9" y="401"/>
                </a:cubicBezTo>
                <a:lnTo>
                  <a:pt x="22" y="401"/>
                </a:lnTo>
                <a:cubicBezTo>
                  <a:pt x="38" y="400"/>
                  <a:pt x="46" y="397"/>
                  <a:pt x="49" y="392"/>
                </a:cubicBezTo>
                <a:cubicBezTo>
                  <a:pt x="50" y="390"/>
                  <a:pt x="64" y="336"/>
                  <a:pt x="90" y="230"/>
                </a:cubicBezTo>
                <a:cubicBezTo>
                  <a:pt x="116" y="125"/>
                  <a:pt x="130" y="69"/>
                  <a:pt x="131" y="63"/>
                </a:cubicBezTo>
                <a:cubicBezTo>
                  <a:pt x="132" y="60"/>
                  <a:pt x="132" y="57"/>
                  <a:pt x="132" y="53"/>
                </a:cubicBezTo>
                <a:cubicBezTo>
                  <a:pt x="132" y="35"/>
                  <a:pt x="126" y="25"/>
                  <a:pt x="115" y="25"/>
                </a:cubicBezTo>
                <a:cubicBezTo>
                  <a:pt x="105" y="25"/>
                  <a:pt x="97" y="32"/>
                  <a:pt x="90" y="44"/>
                </a:cubicBezTo>
                <a:cubicBezTo>
                  <a:pt x="83" y="57"/>
                  <a:pt x="78" y="71"/>
                  <a:pt x="74" y="86"/>
                </a:cubicBezTo>
                <a:cubicBezTo>
                  <a:pt x="71" y="101"/>
                  <a:pt x="68" y="109"/>
                  <a:pt x="66" y="110"/>
                </a:cubicBezTo>
                <a:cubicBezTo>
                  <a:pt x="65" y="111"/>
                  <a:pt x="62" y="111"/>
                  <a:pt x="55" y="111"/>
                </a:cubicBezTo>
                <a:lnTo>
                  <a:pt x="46" y="111"/>
                </a:lnTo>
                <a:cubicBezTo>
                  <a:pt x="43" y="109"/>
                  <a:pt x="42" y="107"/>
                  <a:pt x="42" y="105"/>
                </a:cubicBezTo>
                <a:moveTo>
                  <a:pt x="147" y="230"/>
                </a:moveTo>
                <a:cubicBezTo>
                  <a:pt x="157" y="265"/>
                  <a:pt x="173" y="282"/>
                  <a:pt x="198" y="282"/>
                </a:cubicBezTo>
                <a:cubicBezTo>
                  <a:pt x="211" y="282"/>
                  <a:pt x="224" y="277"/>
                  <a:pt x="237" y="266"/>
                </a:cubicBezTo>
                <a:cubicBezTo>
                  <a:pt x="250" y="256"/>
                  <a:pt x="260" y="243"/>
                  <a:pt x="268" y="227"/>
                </a:cubicBezTo>
                <a:cubicBezTo>
                  <a:pt x="276" y="212"/>
                  <a:pt x="284" y="187"/>
                  <a:pt x="292" y="154"/>
                </a:cubicBezTo>
                <a:cubicBezTo>
                  <a:pt x="301" y="121"/>
                  <a:pt x="305" y="96"/>
                  <a:pt x="305" y="80"/>
                </a:cubicBezTo>
                <a:lnTo>
                  <a:pt x="305" y="76"/>
                </a:lnTo>
                <a:cubicBezTo>
                  <a:pt x="305" y="42"/>
                  <a:pt x="292" y="25"/>
                  <a:pt x="264" y="25"/>
                </a:cubicBezTo>
                <a:cubicBezTo>
                  <a:pt x="259" y="25"/>
                  <a:pt x="254" y="26"/>
                  <a:pt x="249" y="28"/>
                </a:cubicBezTo>
                <a:cubicBezTo>
                  <a:pt x="244" y="29"/>
                  <a:pt x="239" y="31"/>
                  <a:pt x="234" y="34"/>
                </a:cubicBezTo>
                <a:cubicBezTo>
                  <a:pt x="229" y="36"/>
                  <a:pt x="225" y="39"/>
                  <a:pt x="221" y="42"/>
                </a:cubicBezTo>
                <a:cubicBezTo>
                  <a:pt x="217" y="46"/>
                  <a:pt x="213" y="49"/>
                  <a:pt x="209" y="53"/>
                </a:cubicBezTo>
                <a:cubicBezTo>
                  <a:pt x="206" y="56"/>
                  <a:pt x="202" y="60"/>
                  <a:pt x="199" y="63"/>
                </a:cubicBezTo>
                <a:cubicBezTo>
                  <a:pt x="196" y="66"/>
                  <a:pt x="193" y="69"/>
                  <a:pt x="192" y="72"/>
                </a:cubicBezTo>
                <a:cubicBezTo>
                  <a:pt x="190" y="75"/>
                  <a:pt x="188" y="78"/>
                  <a:pt x="186" y="79"/>
                </a:cubicBezTo>
                <a:lnTo>
                  <a:pt x="184" y="82"/>
                </a:lnTo>
                <a:cubicBezTo>
                  <a:pt x="184" y="82"/>
                  <a:pt x="184" y="85"/>
                  <a:pt x="182" y="91"/>
                </a:cubicBezTo>
                <a:cubicBezTo>
                  <a:pt x="181" y="97"/>
                  <a:pt x="178" y="107"/>
                  <a:pt x="174" y="121"/>
                </a:cubicBezTo>
                <a:cubicBezTo>
                  <a:pt x="170" y="135"/>
                  <a:pt x="167" y="147"/>
                  <a:pt x="164" y="156"/>
                </a:cubicBezTo>
                <a:cubicBezTo>
                  <a:pt x="153" y="204"/>
                  <a:pt x="147" y="229"/>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8" name=""/>
          <p:cNvSpPr/>
          <p:nvPr/>
        </p:nvSpPr>
        <p:spPr>
          <a:xfrm>
            <a:off x="4066560" y="3296520"/>
            <a:ext cx="58680" cy="244080"/>
          </a:xfrm>
          <a:custGeom>
            <a:avLst/>
            <a:gdLst/>
            <a:ahLst/>
            <a:rect l="0" t="0" r="r" b="b"/>
            <a:pathLst>
              <a:path w="163" h="678">
                <a:moveTo>
                  <a:pt x="0" y="338"/>
                </a:moveTo>
                <a:cubicBezTo>
                  <a:pt x="0" y="307"/>
                  <a:pt x="2" y="278"/>
                  <a:pt x="7" y="250"/>
                </a:cubicBezTo>
                <a:cubicBezTo>
                  <a:pt x="11" y="222"/>
                  <a:pt x="17" y="198"/>
                  <a:pt x="22" y="177"/>
                </a:cubicBezTo>
                <a:cubicBezTo>
                  <a:pt x="28" y="157"/>
                  <a:pt x="37" y="137"/>
                  <a:pt x="48" y="118"/>
                </a:cubicBezTo>
                <a:cubicBezTo>
                  <a:pt x="59" y="98"/>
                  <a:pt x="68" y="83"/>
                  <a:pt x="74" y="72"/>
                </a:cubicBezTo>
                <a:cubicBezTo>
                  <a:pt x="81" y="62"/>
                  <a:pt x="90" y="50"/>
                  <a:pt x="103" y="37"/>
                </a:cubicBezTo>
                <a:cubicBezTo>
                  <a:pt x="115" y="25"/>
                  <a:pt x="123" y="17"/>
                  <a:pt x="125" y="14"/>
                </a:cubicBezTo>
                <a:cubicBezTo>
                  <a:pt x="127" y="12"/>
                  <a:pt x="133" y="7"/>
                  <a:pt x="142" y="0"/>
                </a:cubicBezTo>
                <a:lnTo>
                  <a:pt x="151" y="0"/>
                </a:lnTo>
                <a:lnTo>
                  <a:pt x="153" y="0"/>
                </a:lnTo>
                <a:cubicBezTo>
                  <a:pt x="160" y="0"/>
                  <a:pt x="163" y="2"/>
                  <a:pt x="163" y="6"/>
                </a:cubicBezTo>
                <a:cubicBezTo>
                  <a:pt x="163" y="8"/>
                  <a:pt x="159" y="12"/>
                  <a:pt x="151" y="20"/>
                </a:cubicBezTo>
                <a:cubicBezTo>
                  <a:pt x="144" y="29"/>
                  <a:pt x="134" y="40"/>
                  <a:pt x="124" y="56"/>
                </a:cubicBezTo>
                <a:cubicBezTo>
                  <a:pt x="113" y="72"/>
                  <a:pt x="102" y="91"/>
                  <a:pt x="90" y="114"/>
                </a:cubicBezTo>
                <a:cubicBezTo>
                  <a:pt x="79" y="137"/>
                  <a:pt x="70" y="169"/>
                  <a:pt x="62" y="208"/>
                </a:cubicBezTo>
                <a:cubicBezTo>
                  <a:pt x="53" y="247"/>
                  <a:pt x="50" y="291"/>
                  <a:pt x="50" y="338"/>
                </a:cubicBezTo>
                <a:cubicBezTo>
                  <a:pt x="50" y="386"/>
                  <a:pt x="53" y="429"/>
                  <a:pt x="62" y="468"/>
                </a:cubicBezTo>
                <a:cubicBezTo>
                  <a:pt x="70" y="507"/>
                  <a:pt x="79" y="538"/>
                  <a:pt x="90" y="562"/>
                </a:cubicBezTo>
                <a:cubicBezTo>
                  <a:pt x="101" y="586"/>
                  <a:pt x="112" y="606"/>
                  <a:pt x="123" y="620"/>
                </a:cubicBezTo>
                <a:cubicBezTo>
                  <a:pt x="134" y="635"/>
                  <a:pt x="144" y="648"/>
                  <a:pt x="151" y="657"/>
                </a:cubicBezTo>
                <a:cubicBezTo>
                  <a:pt x="159" y="666"/>
                  <a:pt x="163" y="671"/>
                  <a:pt x="163" y="671"/>
                </a:cubicBezTo>
                <a:cubicBezTo>
                  <a:pt x="163" y="676"/>
                  <a:pt x="159" y="678"/>
                  <a:pt x="153" y="678"/>
                </a:cubicBezTo>
                <a:lnTo>
                  <a:pt x="151" y="678"/>
                </a:lnTo>
                <a:lnTo>
                  <a:pt x="142" y="678"/>
                </a:lnTo>
                <a:lnTo>
                  <a:pt x="123" y="661"/>
                </a:lnTo>
                <a:cubicBezTo>
                  <a:pt x="81" y="622"/>
                  <a:pt x="49" y="574"/>
                  <a:pt x="29" y="517"/>
                </a:cubicBezTo>
                <a:cubicBezTo>
                  <a:pt x="10"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49" name=""/>
          <p:cNvSpPr/>
          <p:nvPr/>
        </p:nvSpPr>
        <p:spPr>
          <a:xfrm>
            <a:off x="4143600" y="337104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60"/>
                </a:lnTo>
                <a:lnTo>
                  <a:pt x="65" y="260"/>
                </a:lnTo>
                <a:lnTo>
                  <a:pt x="152" y="157"/>
                </a:lnTo>
                <a:lnTo>
                  <a:pt x="59" y="42"/>
                </a:lnTo>
                <a:lnTo>
                  <a:pt x="3" y="42"/>
                </a:lnTo>
                <a:lnTo>
                  <a:pt x="3" y="0"/>
                </a:lnTo>
                <a:lnTo>
                  <a:pt x="9" y="0"/>
                </a:lnTo>
                <a:cubicBezTo>
                  <a:pt x="16" y="1"/>
                  <a:pt x="40" y="2"/>
                  <a:pt x="82" y="2"/>
                </a:cubicBezTo>
                <a:cubicBezTo>
                  <a:pt x="129" y="2"/>
                  <a:pt x="158" y="1"/>
                  <a:pt x="166" y="0"/>
                </a:cubicBezTo>
                <a:lnTo>
                  <a:pt x="172" y="0"/>
                </a:lnTo>
                <a:lnTo>
                  <a:pt x="172" y="42"/>
                </a:lnTo>
                <a:lnTo>
                  <a:pt x="153" y="42"/>
                </a:lnTo>
                <a:lnTo>
                  <a:pt x="177" y="71"/>
                </a:lnTo>
                <a:cubicBezTo>
                  <a:pt x="192" y="91"/>
                  <a:pt x="200" y="101"/>
                  <a:pt x="201" y="101"/>
                </a:cubicBezTo>
                <a:cubicBezTo>
                  <a:pt x="202" y="101"/>
                  <a:pt x="211" y="91"/>
                  <a:pt x="226" y="70"/>
                </a:cubicBezTo>
                <a:lnTo>
                  <a:pt x="250" y="42"/>
                </a:lnTo>
                <a:lnTo>
                  <a:pt x="225" y="42"/>
                </a:lnTo>
                <a:lnTo>
                  <a:pt x="225" y="0"/>
                </a:lnTo>
                <a:lnTo>
                  <a:pt x="230" y="0"/>
                </a:lnTo>
                <a:cubicBezTo>
                  <a:pt x="237" y="1"/>
                  <a:pt x="261" y="2"/>
                  <a:pt x="302" y="2"/>
                </a:cubicBezTo>
                <a:cubicBezTo>
                  <a:pt x="339" y="2"/>
                  <a:pt x="359" y="1"/>
                  <a:pt x="365" y="0"/>
                </a:cubicBezTo>
                <a:lnTo>
                  <a:pt x="370" y="0"/>
                </a:lnTo>
                <a:lnTo>
                  <a:pt x="370" y="42"/>
                </a:lnTo>
                <a:lnTo>
                  <a:pt x="305" y="42"/>
                </a:lnTo>
                <a:lnTo>
                  <a:pt x="227" y="135"/>
                </a:lnTo>
                <a:lnTo>
                  <a:pt x="328" y="259"/>
                </a:lnTo>
                <a:lnTo>
                  <a:pt x="355" y="260"/>
                </a:lnTo>
                <a:lnTo>
                  <a:pt x="383" y="260"/>
                </a:lnTo>
                <a:lnTo>
                  <a:pt x="383" y="301"/>
                </a:lnTo>
                <a:lnTo>
                  <a:pt x="378" y="301"/>
                </a:lnTo>
                <a:cubicBezTo>
                  <a:pt x="371" y="300"/>
                  <a:pt x="346" y="299"/>
                  <a:pt x="304" y="299"/>
                </a:cubicBezTo>
                <a:cubicBezTo>
                  <a:pt x="257" y="299"/>
                  <a:pt x="230" y="300"/>
                  <a:pt x="221" y="301"/>
                </a:cubicBezTo>
                <a:lnTo>
                  <a:pt x="215" y="301"/>
                </a:lnTo>
                <a:lnTo>
                  <a:pt x="215" y="260"/>
                </a:lnTo>
                <a:lnTo>
                  <a:pt x="234" y="260"/>
                </a:lnTo>
                <a:cubicBezTo>
                  <a:pt x="234" y="259"/>
                  <a:pt x="225" y="248"/>
                  <a:pt x="207" y="226"/>
                </a:cubicBezTo>
                <a:cubicBezTo>
                  <a:pt x="189" y="204"/>
                  <a:pt x="180" y="192"/>
                  <a:pt x="180" y="191"/>
                </a:cubicBezTo>
                <a:lnTo>
                  <a:pt x="120" y="259"/>
                </a:lnTo>
                <a:lnTo>
                  <a:pt x="133" y="260"/>
                </a:lnTo>
                <a:lnTo>
                  <a:pt x="146" y="260"/>
                </a:lnTo>
                <a:lnTo>
                  <a:pt x="146"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0" name=""/>
          <p:cNvSpPr/>
          <p:nvPr/>
        </p:nvSpPr>
        <p:spPr>
          <a:xfrm>
            <a:off x="4298040" y="3399120"/>
            <a:ext cx="117720" cy="117000"/>
          </a:xfrm>
          <a:custGeom>
            <a:avLst/>
            <a:gdLst/>
            <a:ahLst/>
            <a:rect l="0" t="0" r="r" b="b"/>
            <a:pathLst>
              <a:path w="327" h="325">
                <a:moveTo>
                  <a:pt x="9" y="116"/>
                </a:moveTo>
                <a:cubicBezTo>
                  <a:pt x="3" y="116"/>
                  <a:pt x="0" y="115"/>
                  <a:pt x="0" y="112"/>
                </a:cubicBezTo>
                <a:cubicBezTo>
                  <a:pt x="0" y="111"/>
                  <a:pt x="2" y="102"/>
                  <a:pt x="7" y="84"/>
                </a:cubicBezTo>
                <a:cubicBezTo>
                  <a:pt x="12" y="68"/>
                  <a:pt x="18" y="52"/>
                  <a:pt x="24" y="36"/>
                </a:cubicBezTo>
                <a:lnTo>
                  <a:pt x="32" y="13"/>
                </a:lnTo>
                <a:cubicBezTo>
                  <a:pt x="33" y="7"/>
                  <a:pt x="35" y="3"/>
                  <a:pt x="38" y="0"/>
                </a:cubicBezTo>
                <a:lnTo>
                  <a:pt x="262" y="0"/>
                </a:lnTo>
                <a:lnTo>
                  <a:pt x="306" y="0"/>
                </a:lnTo>
                <a:cubicBezTo>
                  <a:pt x="316" y="0"/>
                  <a:pt x="322" y="0"/>
                  <a:pt x="324" y="1"/>
                </a:cubicBezTo>
                <a:cubicBezTo>
                  <a:pt x="326" y="1"/>
                  <a:pt x="327" y="2"/>
                  <a:pt x="327" y="5"/>
                </a:cubicBezTo>
                <a:cubicBezTo>
                  <a:pt x="327" y="7"/>
                  <a:pt x="325" y="25"/>
                  <a:pt x="319" y="59"/>
                </a:cubicBezTo>
                <a:cubicBezTo>
                  <a:pt x="314" y="95"/>
                  <a:pt x="311" y="112"/>
                  <a:pt x="310" y="113"/>
                </a:cubicBezTo>
                <a:cubicBezTo>
                  <a:pt x="310" y="115"/>
                  <a:pt x="307" y="116"/>
                  <a:pt x="301" y="116"/>
                </a:cubicBezTo>
                <a:cubicBezTo>
                  <a:pt x="298" y="116"/>
                  <a:pt x="296" y="116"/>
                  <a:pt x="295" y="116"/>
                </a:cubicBezTo>
                <a:cubicBezTo>
                  <a:pt x="294" y="116"/>
                  <a:pt x="293" y="115"/>
                  <a:pt x="292" y="114"/>
                </a:cubicBezTo>
                <a:lnTo>
                  <a:pt x="292" y="112"/>
                </a:lnTo>
                <a:cubicBezTo>
                  <a:pt x="292" y="110"/>
                  <a:pt x="292" y="103"/>
                  <a:pt x="294" y="91"/>
                </a:cubicBezTo>
                <a:cubicBezTo>
                  <a:pt x="296" y="77"/>
                  <a:pt x="297" y="67"/>
                  <a:pt x="297" y="60"/>
                </a:cubicBezTo>
                <a:cubicBezTo>
                  <a:pt x="297" y="49"/>
                  <a:pt x="295" y="41"/>
                  <a:pt x="291" y="35"/>
                </a:cubicBezTo>
                <a:cubicBezTo>
                  <a:pt x="287" y="29"/>
                  <a:pt x="277" y="25"/>
                  <a:pt x="264" y="23"/>
                </a:cubicBezTo>
                <a:cubicBezTo>
                  <a:pt x="262" y="23"/>
                  <a:pt x="253" y="22"/>
                  <a:pt x="236" y="22"/>
                </a:cubicBezTo>
                <a:cubicBezTo>
                  <a:pt x="221" y="22"/>
                  <a:pt x="212" y="22"/>
                  <a:pt x="208" y="23"/>
                </a:cubicBezTo>
                <a:cubicBezTo>
                  <a:pt x="204" y="23"/>
                  <a:pt x="202" y="24"/>
                  <a:pt x="200" y="26"/>
                </a:cubicBezTo>
                <a:cubicBezTo>
                  <a:pt x="199" y="27"/>
                  <a:pt x="188" y="71"/>
                  <a:pt x="166" y="161"/>
                </a:cubicBezTo>
                <a:cubicBezTo>
                  <a:pt x="143" y="250"/>
                  <a:pt x="132" y="295"/>
                  <a:pt x="132" y="296"/>
                </a:cubicBezTo>
                <a:cubicBezTo>
                  <a:pt x="132" y="300"/>
                  <a:pt x="146" y="302"/>
                  <a:pt x="174" y="303"/>
                </a:cubicBezTo>
                <a:cubicBezTo>
                  <a:pt x="185" y="303"/>
                  <a:pt x="191" y="303"/>
                  <a:pt x="194" y="303"/>
                </a:cubicBezTo>
                <a:cubicBezTo>
                  <a:pt x="197" y="304"/>
                  <a:pt x="198" y="305"/>
                  <a:pt x="198" y="308"/>
                </a:cubicBezTo>
                <a:cubicBezTo>
                  <a:pt x="198" y="309"/>
                  <a:pt x="198" y="312"/>
                  <a:pt x="197" y="314"/>
                </a:cubicBezTo>
                <a:cubicBezTo>
                  <a:pt x="196" y="320"/>
                  <a:pt x="194" y="323"/>
                  <a:pt x="192" y="324"/>
                </a:cubicBezTo>
                <a:lnTo>
                  <a:pt x="192" y="325"/>
                </a:lnTo>
                <a:cubicBezTo>
                  <a:pt x="191" y="325"/>
                  <a:pt x="189" y="325"/>
                  <a:pt x="188" y="325"/>
                </a:cubicBezTo>
                <a:cubicBezTo>
                  <a:pt x="187" y="325"/>
                  <a:pt x="178" y="325"/>
                  <a:pt x="163" y="324"/>
                </a:cubicBezTo>
                <a:cubicBezTo>
                  <a:pt x="148" y="324"/>
                  <a:pt x="127" y="324"/>
                  <a:pt x="99" y="324"/>
                </a:cubicBezTo>
                <a:cubicBezTo>
                  <a:pt x="58" y="324"/>
                  <a:pt x="31" y="324"/>
                  <a:pt x="20" y="325"/>
                </a:cubicBezTo>
                <a:lnTo>
                  <a:pt x="13" y="325"/>
                </a:lnTo>
                <a:cubicBezTo>
                  <a:pt x="11" y="323"/>
                  <a:pt x="10" y="322"/>
                  <a:pt x="10" y="321"/>
                </a:cubicBezTo>
                <a:cubicBezTo>
                  <a:pt x="10" y="320"/>
                  <a:pt x="11" y="317"/>
                  <a:pt x="11" y="312"/>
                </a:cubicBezTo>
                <a:cubicBezTo>
                  <a:pt x="12" y="308"/>
                  <a:pt x="14" y="305"/>
                  <a:pt x="16" y="303"/>
                </a:cubicBezTo>
                <a:lnTo>
                  <a:pt x="29" y="303"/>
                </a:lnTo>
                <a:lnTo>
                  <a:pt x="35" y="303"/>
                </a:lnTo>
                <a:cubicBezTo>
                  <a:pt x="60" y="303"/>
                  <a:pt x="75" y="301"/>
                  <a:pt x="80" y="299"/>
                </a:cubicBezTo>
                <a:cubicBezTo>
                  <a:pt x="80" y="298"/>
                  <a:pt x="81" y="298"/>
                  <a:pt x="81" y="298"/>
                </a:cubicBezTo>
                <a:cubicBezTo>
                  <a:pt x="83" y="297"/>
                  <a:pt x="84" y="294"/>
                  <a:pt x="86" y="289"/>
                </a:cubicBezTo>
                <a:cubicBezTo>
                  <a:pt x="87" y="283"/>
                  <a:pt x="94" y="258"/>
                  <a:pt x="105" y="213"/>
                </a:cubicBezTo>
                <a:cubicBezTo>
                  <a:pt x="110" y="192"/>
                  <a:pt x="115" y="174"/>
                  <a:pt x="118" y="160"/>
                </a:cubicBezTo>
                <a:cubicBezTo>
                  <a:pt x="141" y="72"/>
                  <a:pt x="152" y="27"/>
                  <a:pt x="152" y="25"/>
                </a:cubicBezTo>
                <a:cubicBezTo>
                  <a:pt x="152" y="23"/>
                  <a:pt x="147" y="23"/>
                  <a:pt x="138" y="23"/>
                </a:cubicBezTo>
                <a:lnTo>
                  <a:pt x="123" y="23"/>
                </a:lnTo>
                <a:cubicBezTo>
                  <a:pt x="102" y="23"/>
                  <a:pt x="88" y="24"/>
                  <a:pt x="81" y="25"/>
                </a:cubicBezTo>
                <a:cubicBezTo>
                  <a:pt x="67" y="29"/>
                  <a:pt x="56" y="35"/>
                  <a:pt x="48" y="45"/>
                </a:cubicBezTo>
                <a:cubicBezTo>
                  <a:pt x="40" y="55"/>
                  <a:pt x="31" y="73"/>
                  <a:pt x="22" y="102"/>
                </a:cubicBezTo>
                <a:cubicBezTo>
                  <a:pt x="20" y="109"/>
                  <a:pt x="18" y="113"/>
                  <a:pt x="17" y="114"/>
                </a:cubicBezTo>
                <a:cubicBezTo>
                  <a:pt x="16" y="115"/>
                  <a:pt x="14" y="116"/>
                  <a:pt x="10" y="116"/>
                </a:cubicBezTo>
                <a:lnTo>
                  <a:pt x="9"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1" name=""/>
          <p:cNvSpPr/>
          <p:nvPr/>
        </p:nvSpPr>
        <p:spPr>
          <a:xfrm>
            <a:off x="4440960" y="3296520"/>
            <a:ext cx="58680" cy="244080"/>
          </a:xfrm>
          <a:custGeom>
            <a:avLst/>
            <a:gdLst/>
            <a:ahLst/>
            <a:rect l="0" t="0" r="r" b="b"/>
            <a:pathLst>
              <a:path w="163" h="678">
                <a:moveTo>
                  <a:pt x="4" y="1"/>
                </a:moveTo>
                <a:lnTo>
                  <a:pt x="7" y="0"/>
                </a:lnTo>
                <a:cubicBezTo>
                  <a:pt x="9" y="0"/>
                  <a:pt x="11" y="0"/>
                  <a:pt x="13" y="0"/>
                </a:cubicBezTo>
                <a:lnTo>
                  <a:pt x="21" y="0"/>
                </a:lnTo>
                <a:lnTo>
                  <a:pt x="40" y="16"/>
                </a:lnTo>
                <a:cubicBezTo>
                  <a:pt x="83" y="55"/>
                  <a:pt x="114" y="102"/>
                  <a:pt x="133" y="160"/>
                </a:cubicBezTo>
                <a:cubicBezTo>
                  <a:pt x="153" y="217"/>
                  <a:pt x="163" y="277"/>
                  <a:pt x="163" y="338"/>
                </a:cubicBezTo>
                <a:cubicBezTo>
                  <a:pt x="163" y="369"/>
                  <a:pt x="161" y="399"/>
                  <a:pt x="156" y="427"/>
                </a:cubicBezTo>
                <a:cubicBezTo>
                  <a:pt x="152" y="455"/>
                  <a:pt x="147" y="479"/>
                  <a:pt x="140" y="499"/>
                </a:cubicBezTo>
                <a:cubicBezTo>
                  <a:pt x="134" y="519"/>
                  <a:pt x="126" y="539"/>
                  <a:pt x="115" y="559"/>
                </a:cubicBezTo>
                <a:cubicBezTo>
                  <a:pt x="104" y="579"/>
                  <a:pt x="95" y="594"/>
                  <a:pt x="89" y="604"/>
                </a:cubicBezTo>
                <a:cubicBezTo>
                  <a:pt x="83" y="615"/>
                  <a:pt x="74" y="626"/>
                  <a:pt x="61" y="639"/>
                </a:cubicBezTo>
                <a:cubicBezTo>
                  <a:pt x="49" y="652"/>
                  <a:pt x="42" y="660"/>
                  <a:pt x="40" y="662"/>
                </a:cubicBezTo>
                <a:cubicBezTo>
                  <a:pt x="37" y="664"/>
                  <a:pt x="32" y="669"/>
                  <a:pt x="24" y="675"/>
                </a:cubicBezTo>
                <a:cubicBezTo>
                  <a:pt x="23" y="676"/>
                  <a:pt x="22" y="677"/>
                  <a:pt x="21" y="678"/>
                </a:cubicBezTo>
                <a:lnTo>
                  <a:pt x="13" y="678"/>
                </a:lnTo>
                <a:cubicBezTo>
                  <a:pt x="10" y="678"/>
                  <a:pt x="7" y="678"/>
                  <a:pt x="6" y="678"/>
                </a:cubicBezTo>
                <a:cubicBezTo>
                  <a:pt x="5" y="678"/>
                  <a:pt x="3" y="677"/>
                  <a:pt x="3" y="676"/>
                </a:cubicBezTo>
                <a:cubicBezTo>
                  <a:pt x="2" y="674"/>
                  <a:pt x="1" y="672"/>
                  <a:pt x="0" y="669"/>
                </a:cubicBezTo>
                <a:cubicBezTo>
                  <a:pt x="1" y="669"/>
                  <a:pt x="3" y="666"/>
                  <a:pt x="8" y="661"/>
                </a:cubicBezTo>
                <a:cubicBezTo>
                  <a:pt x="78" y="587"/>
                  <a:pt x="113" y="480"/>
                  <a:pt x="113" y="338"/>
                </a:cubicBezTo>
                <a:cubicBezTo>
                  <a:pt x="113" y="197"/>
                  <a:pt x="78" y="90"/>
                  <a:pt x="8" y="17"/>
                </a:cubicBezTo>
                <a:cubicBezTo>
                  <a:pt x="3" y="12"/>
                  <a:pt x="1" y="9"/>
                  <a:pt x="0" y="8"/>
                </a:cubicBezTo>
                <a:cubicBezTo>
                  <a:pt x="0" y="5"/>
                  <a:pt x="2"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2" name=""/>
          <p:cNvSpPr/>
          <p:nvPr/>
        </p:nvSpPr>
        <p:spPr>
          <a:xfrm>
            <a:off x="4536000" y="3296520"/>
            <a:ext cx="58320" cy="244080"/>
          </a:xfrm>
          <a:custGeom>
            <a:avLst/>
            <a:gdLst/>
            <a:ahLst/>
            <a:rect l="0" t="0" r="r" b="b"/>
            <a:pathLst>
              <a:path w="162" h="678">
                <a:moveTo>
                  <a:pt x="3" y="1"/>
                </a:moveTo>
                <a:lnTo>
                  <a:pt x="6" y="0"/>
                </a:lnTo>
                <a:cubicBezTo>
                  <a:pt x="8" y="0"/>
                  <a:pt x="10" y="0"/>
                  <a:pt x="12" y="0"/>
                </a:cubicBezTo>
                <a:lnTo>
                  <a:pt x="21" y="0"/>
                </a:lnTo>
                <a:lnTo>
                  <a:pt x="41" y="16"/>
                </a:lnTo>
                <a:cubicBezTo>
                  <a:pt x="83" y="55"/>
                  <a:pt x="114" y="102"/>
                  <a:pt x="133" y="160"/>
                </a:cubicBezTo>
                <a:cubicBezTo>
                  <a:pt x="153" y="217"/>
                  <a:pt x="162" y="277"/>
                  <a:pt x="162" y="338"/>
                </a:cubicBezTo>
                <a:cubicBezTo>
                  <a:pt x="162" y="369"/>
                  <a:pt x="160" y="399"/>
                  <a:pt x="156" y="427"/>
                </a:cubicBezTo>
                <a:cubicBezTo>
                  <a:pt x="151" y="455"/>
                  <a:pt x="146" y="479"/>
                  <a:pt x="140" y="499"/>
                </a:cubicBezTo>
                <a:cubicBezTo>
                  <a:pt x="134" y="519"/>
                  <a:pt x="126" y="539"/>
                  <a:pt x="115" y="559"/>
                </a:cubicBezTo>
                <a:cubicBezTo>
                  <a:pt x="104" y="579"/>
                  <a:pt x="96" y="594"/>
                  <a:pt x="89" y="604"/>
                </a:cubicBezTo>
                <a:cubicBezTo>
                  <a:pt x="83" y="615"/>
                  <a:pt x="74" y="626"/>
                  <a:pt x="62" y="639"/>
                </a:cubicBezTo>
                <a:cubicBezTo>
                  <a:pt x="49" y="652"/>
                  <a:pt x="42" y="660"/>
                  <a:pt x="40" y="662"/>
                </a:cubicBezTo>
                <a:cubicBezTo>
                  <a:pt x="37" y="664"/>
                  <a:pt x="31" y="669"/>
                  <a:pt x="23" y="675"/>
                </a:cubicBezTo>
                <a:cubicBezTo>
                  <a:pt x="22" y="676"/>
                  <a:pt x="21" y="677"/>
                  <a:pt x="21" y="678"/>
                </a:cubicBezTo>
                <a:lnTo>
                  <a:pt x="12" y="678"/>
                </a:lnTo>
                <a:cubicBezTo>
                  <a:pt x="9" y="678"/>
                  <a:pt x="6" y="678"/>
                  <a:pt x="5" y="678"/>
                </a:cubicBezTo>
                <a:cubicBezTo>
                  <a:pt x="4" y="678"/>
                  <a:pt x="3" y="677"/>
                  <a:pt x="2" y="676"/>
                </a:cubicBezTo>
                <a:cubicBezTo>
                  <a:pt x="1" y="674"/>
                  <a:pt x="0" y="672"/>
                  <a:pt x="0" y="669"/>
                </a:cubicBezTo>
                <a:cubicBezTo>
                  <a:pt x="0" y="669"/>
                  <a:pt x="3" y="666"/>
                  <a:pt x="7" y="661"/>
                </a:cubicBezTo>
                <a:cubicBezTo>
                  <a:pt x="78" y="587"/>
                  <a:pt x="113" y="480"/>
                  <a:pt x="113" y="338"/>
                </a:cubicBezTo>
                <a:cubicBezTo>
                  <a:pt x="113" y="197"/>
                  <a:pt x="78"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3" name=""/>
          <p:cNvSpPr/>
          <p:nvPr/>
        </p:nvSpPr>
        <p:spPr>
          <a:xfrm>
            <a:off x="2602080" y="3562560"/>
            <a:ext cx="118440" cy="81360"/>
          </a:xfrm>
          <a:custGeom>
            <a:avLst/>
            <a:gdLst/>
            <a:ahLst/>
            <a:rect l="0" t="0" r="r" b="b"/>
            <a:pathLst>
              <a:path w="329" h="226">
                <a:moveTo>
                  <a:pt x="0" y="4"/>
                </a:moveTo>
                <a:lnTo>
                  <a:pt x="4" y="0"/>
                </a:lnTo>
                <a:lnTo>
                  <a:pt x="16" y="0"/>
                </a:lnTo>
                <a:cubicBezTo>
                  <a:pt x="21" y="0"/>
                  <a:pt x="25" y="0"/>
                  <a:pt x="27" y="0"/>
                </a:cubicBezTo>
                <a:cubicBezTo>
                  <a:pt x="29" y="0"/>
                  <a:pt x="30" y="1"/>
                  <a:pt x="32" y="3"/>
                </a:cubicBezTo>
                <a:cubicBezTo>
                  <a:pt x="33" y="4"/>
                  <a:pt x="34" y="6"/>
                  <a:pt x="35" y="7"/>
                </a:cubicBezTo>
                <a:cubicBezTo>
                  <a:pt x="36" y="9"/>
                  <a:pt x="38" y="12"/>
                  <a:pt x="40" y="17"/>
                </a:cubicBezTo>
                <a:cubicBezTo>
                  <a:pt x="43" y="22"/>
                  <a:pt x="47" y="27"/>
                  <a:pt x="53" y="33"/>
                </a:cubicBezTo>
                <a:cubicBezTo>
                  <a:pt x="81" y="69"/>
                  <a:pt x="119" y="97"/>
                  <a:pt x="170" y="115"/>
                </a:cubicBezTo>
                <a:cubicBezTo>
                  <a:pt x="219" y="135"/>
                  <a:pt x="268" y="144"/>
                  <a:pt x="316" y="145"/>
                </a:cubicBezTo>
                <a:cubicBezTo>
                  <a:pt x="322" y="145"/>
                  <a:pt x="325" y="146"/>
                  <a:pt x="327" y="147"/>
                </a:cubicBezTo>
                <a:cubicBezTo>
                  <a:pt x="328" y="148"/>
                  <a:pt x="329" y="153"/>
                  <a:pt x="329" y="162"/>
                </a:cubicBezTo>
                <a:lnTo>
                  <a:pt x="329" y="186"/>
                </a:lnTo>
                <a:lnTo>
                  <a:pt x="329" y="207"/>
                </a:lnTo>
                <a:cubicBezTo>
                  <a:pt x="329" y="216"/>
                  <a:pt x="328" y="222"/>
                  <a:pt x="327" y="223"/>
                </a:cubicBezTo>
                <a:cubicBezTo>
                  <a:pt x="325" y="225"/>
                  <a:pt x="322" y="226"/>
                  <a:pt x="317" y="226"/>
                </a:cubicBezTo>
                <a:cubicBezTo>
                  <a:pt x="277" y="226"/>
                  <a:pt x="236" y="218"/>
                  <a:pt x="194" y="202"/>
                </a:cubicBezTo>
                <a:cubicBezTo>
                  <a:pt x="109" y="165"/>
                  <a:pt x="47" y="109"/>
                  <a:pt x="6" y="37"/>
                </a:cubicBezTo>
                <a:lnTo>
                  <a:pt x="0" y="28"/>
                </a:lnTo>
                <a:lnTo>
                  <a:pt x="0" y="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4" name=""/>
          <p:cNvSpPr/>
          <p:nvPr/>
        </p:nvSpPr>
        <p:spPr>
          <a:xfrm>
            <a:off x="4505040" y="3562560"/>
            <a:ext cx="118440" cy="81360"/>
          </a:xfrm>
          <a:custGeom>
            <a:avLst/>
            <a:gdLst/>
            <a:ahLst/>
            <a:rect l="0" t="0" r="r" b="b"/>
            <a:pathLst>
              <a:path w="329" h="226">
                <a:moveTo>
                  <a:pt x="0" y="186"/>
                </a:moveTo>
                <a:lnTo>
                  <a:pt x="0" y="162"/>
                </a:lnTo>
                <a:cubicBezTo>
                  <a:pt x="0" y="154"/>
                  <a:pt x="1" y="149"/>
                  <a:pt x="2" y="148"/>
                </a:cubicBezTo>
                <a:cubicBezTo>
                  <a:pt x="4" y="146"/>
                  <a:pt x="7" y="145"/>
                  <a:pt x="13" y="145"/>
                </a:cubicBezTo>
                <a:cubicBezTo>
                  <a:pt x="78" y="145"/>
                  <a:pt x="133" y="133"/>
                  <a:pt x="177" y="109"/>
                </a:cubicBezTo>
                <a:cubicBezTo>
                  <a:pt x="222" y="86"/>
                  <a:pt x="255" y="61"/>
                  <a:pt x="276" y="33"/>
                </a:cubicBezTo>
                <a:cubicBezTo>
                  <a:pt x="280" y="29"/>
                  <a:pt x="283" y="24"/>
                  <a:pt x="287" y="19"/>
                </a:cubicBezTo>
                <a:cubicBezTo>
                  <a:pt x="290" y="13"/>
                  <a:pt x="293" y="9"/>
                  <a:pt x="295" y="6"/>
                </a:cubicBezTo>
                <a:cubicBezTo>
                  <a:pt x="297" y="3"/>
                  <a:pt x="298" y="1"/>
                  <a:pt x="300" y="1"/>
                </a:cubicBezTo>
                <a:cubicBezTo>
                  <a:pt x="301" y="0"/>
                  <a:pt x="305" y="0"/>
                  <a:pt x="313" y="0"/>
                </a:cubicBezTo>
                <a:lnTo>
                  <a:pt x="325" y="0"/>
                </a:lnTo>
                <a:lnTo>
                  <a:pt x="329" y="4"/>
                </a:lnTo>
                <a:lnTo>
                  <a:pt x="329" y="28"/>
                </a:lnTo>
                <a:lnTo>
                  <a:pt x="323" y="37"/>
                </a:lnTo>
                <a:cubicBezTo>
                  <a:pt x="282" y="109"/>
                  <a:pt x="220" y="165"/>
                  <a:pt x="137" y="202"/>
                </a:cubicBezTo>
                <a:cubicBezTo>
                  <a:pt x="94" y="218"/>
                  <a:pt x="52" y="226"/>
                  <a:pt x="13" y="226"/>
                </a:cubicBezTo>
                <a:cubicBezTo>
                  <a:pt x="7" y="226"/>
                  <a:pt x="3" y="225"/>
                  <a:pt x="2" y="224"/>
                </a:cubicBezTo>
                <a:cubicBezTo>
                  <a:pt x="2" y="223"/>
                  <a:pt x="1" y="218"/>
                  <a:pt x="0" y="210"/>
                </a:cubicBezTo>
                <a:lnTo>
                  <a:pt x="0" y="18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5" name=""/>
          <p:cNvSpPr/>
          <p:nvPr/>
        </p:nvSpPr>
        <p:spPr>
          <a:xfrm>
            <a:off x="3500640" y="3614400"/>
            <a:ext cx="118080" cy="81360"/>
          </a:xfrm>
          <a:custGeom>
            <a:avLst/>
            <a:gdLst/>
            <a:ahLst/>
            <a:rect l="0" t="0" r="r" b="b"/>
            <a:pathLst>
              <a:path w="328" h="226">
                <a:moveTo>
                  <a:pt x="0" y="41"/>
                </a:moveTo>
                <a:cubicBezTo>
                  <a:pt x="0" y="21"/>
                  <a:pt x="0" y="9"/>
                  <a:pt x="0" y="6"/>
                </a:cubicBezTo>
                <a:cubicBezTo>
                  <a:pt x="0" y="3"/>
                  <a:pt x="1" y="1"/>
                  <a:pt x="3" y="1"/>
                </a:cubicBezTo>
                <a:cubicBezTo>
                  <a:pt x="5" y="0"/>
                  <a:pt x="9" y="0"/>
                  <a:pt x="13" y="0"/>
                </a:cubicBezTo>
                <a:cubicBezTo>
                  <a:pt x="52" y="0"/>
                  <a:pt x="93" y="8"/>
                  <a:pt x="135" y="24"/>
                </a:cubicBezTo>
                <a:cubicBezTo>
                  <a:pt x="219" y="61"/>
                  <a:pt x="282" y="116"/>
                  <a:pt x="323" y="188"/>
                </a:cubicBezTo>
                <a:lnTo>
                  <a:pt x="328" y="197"/>
                </a:lnTo>
                <a:lnTo>
                  <a:pt x="328" y="222"/>
                </a:lnTo>
                <a:lnTo>
                  <a:pt x="324" y="226"/>
                </a:lnTo>
                <a:lnTo>
                  <a:pt x="313" y="226"/>
                </a:lnTo>
                <a:lnTo>
                  <a:pt x="310" y="226"/>
                </a:lnTo>
                <a:cubicBezTo>
                  <a:pt x="306" y="226"/>
                  <a:pt x="303" y="226"/>
                  <a:pt x="301" y="226"/>
                </a:cubicBezTo>
                <a:cubicBezTo>
                  <a:pt x="300" y="226"/>
                  <a:pt x="299" y="225"/>
                  <a:pt x="297" y="223"/>
                </a:cubicBezTo>
                <a:cubicBezTo>
                  <a:pt x="296" y="222"/>
                  <a:pt x="295" y="220"/>
                  <a:pt x="294" y="219"/>
                </a:cubicBezTo>
                <a:cubicBezTo>
                  <a:pt x="293" y="217"/>
                  <a:pt x="291" y="214"/>
                  <a:pt x="288" y="209"/>
                </a:cubicBezTo>
                <a:cubicBezTo>
                  <a:pt x="285" y="203"/>
                  <a:pt x="281" y="197"/>
                  <a:pt x="276" y="191"/>
                </a:cubicBezTo>
                <a:cubicBezTo>
                  <a:pt x="245" y="155"/>
                  <a:pt x="206" y="127"/>
                  <a:pt x="158" y="109"/>
                </a:cubicBezTo>
                <a:cubicBezTo>
                  <a:pt x="110" y="90"/>
                  <a:pt x="61" y="81"/>
                  <a:pt x="13" y="81"/>
                </a:cubicBezTo>
                <a:cubicBezTo>
                  <a:pt x="7" y="81"/>
                  <a:pt x="3" y="80"/>
                  <a:pt x="2" y="79"/>
                </a:cubicBezTo>
                <a:cubicBezTo>
                  <a:pt x="1" y="78"/>
                  <a:pt x="0" y="73"/>
                  <a:pt x="0" y="64"/>
                </a:cubicBezTo>
                <a:lnTo>
                  <a:pt x="0" y="4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6" name=""/>
          <p:cNvSpPr/>
          <p:nvPr/>
        </p:nvSpPr>
        <p:spPr>
          <a:xfrm>
            <a:off x="3606840" y="3614400"/>
            <a:ext cx="118080" cy="81360"/>
          </a:xfrm>
          <a:custGeom>
            <a:avLst/>
            <a:gdLst/>
            <a:ahLst/>
            <a:rect l="0" t="0" r="r" b="b"/>
            <a:pathLst>
              <a:path w="328" h="226">
                <a:moveTo>
                  <a:pt x="4" y="226"/>
                </a:moveTo>
                <a:lnTo>
                  <a:pt x="0" y="222"/>
                </a:lnTo>
                <a:lnTo>
                  <a:pt x="0" y="197"/>
                </a:lnTo>
                <a:lnTo>
                  <a:pt x="5" y="188"/>
                </a:lnTo>
                <a:cubicBezTo>
                  <a:pt x="46" y="116"/>
                  <a:pt x="109" y="61"/>
                  <a:pt x="192" y="24"/>
                </a:cubicBezTo>
                <a:cubicBezTo>
                  <a:pt x="225" y="11"/>
                  <a:pt x="260" y="3"/>
                  <a:pt x="298" y="1"/>
                </a:cubicBezTo>
                <a:cubicBezTo>
                  <a:pt x="299" y="1"/>
                  <a:pt x="302" y="1"/>
                  <a:pt x="306" y="1"/>
                </a:cubicBezTo>
                <a:cubicBezTo>
                  <a:pt x="310" y="1"/>
                  <a:pt x="313" y="0"/>
                  <a:pt x="315" y="0"/>
                </a:cubicBezTo>
                <a:cubicBezTo>
                  <a:pt x="321" y="0"/>
                  <a:pt x="325" y="1"/>
                  <a:pt x="326" y="2"/>
                </a:cubicBezTo>
                <a:cubicBezTo>
                  <a:pt x="328" y="3"/>
                  <a:pt x="328" y="8"/>
                  <a:pt x="328" y="15"/>
                </a:cubicBezTo>
                <a:lnTo>
                  <a:pt x="328" y="41"/>
                </a:lnTo>
                <a:lnTo>
                  <a:pt x="328" y="64"/>
                </a:lnTo>
                <a:cubicBezTo>
                  <a:pt x="328" y="72"/>
                  <a:pt x="328" y="77"/>
                  <a:pt x="326" y="78"/>
                </a:cubicBezTo>
                <a:cubicBezTo>
                  <a:pt x="325" y="80"/>
                  <a:pt x="321" y="81"/>
                  <a:pt x="315" y="81"/>
                </a:cubicBezTo>
                <a:cubicBezTo>
                  <a:pt x="254" y="81"/>
                  <a:pt x="199" y="93"/>
                  <a:pt x="147" y="118"/>
                </a:cubicBezTo>
                <a:cubicBezTo>
                  <a:pt x="95" y="143"/>
                  <a:pt x="57" y="177"/>
                  <a:pt x="33" y="221"/>
                </a:cubicBezTo>
                <a:cubicBezTo>
                  <a:pt x="31" y="223"/>
                  <a:pt x="30" y="225"/>
                  <a:pt x="28" y="226"/>
                </a:cubicBezTo>
                <a:cubicBezTo>
                  <a:pt x="27" y="226"/>
                  <a:pt x="23" y="226"/>
                  <a:pt x="15" y="226"/>
                </a:cubicBezTo>
                <a:lnTo>
                  <a:pt x="4" y="22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7" name=""/>
          <p:cNvSpPr/>
          <p:nvPr/>
        </p:nvSpPr>
        <p:spPr>
          <a:xfrm>
            <a:off x="2693160" y="3614400"/>
            <a:ext cx="834480" cy="29520"/>
          </a:xfrm>
          <a:custGeom>
            <a:avLst/>
            <a:gdLst/>
            <a:ahLst/>
            <a:rect l="0" t="0" r="r" b="b"/>
            <a:pathLst>
              <a:path w="2318" h="82">
                <a:moveTo>
                  <a:pt x="0" y="0"/>
                </a:moveTo>
                <a:lnTo>
                  <a:pt x="2318" y="0"/>
                </a:lnTo>
                <a:lnTo>
                  <a:pt x="2318"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8" name=""/>
          <p:cNvSpPr/>
          <p:nvPr/>
        </p:nvSpPr>
        <p:spPr>
          <a:xfrm>
            <a:off x="3697920" y="3614400"/>
            <a:ext cx="834480" cy="29520"/>
          </a:xfrm>
          <a:custGeom>
            <a:avLst/>
            <a:gdLst/>
            <a:ahLst/>
            <a:rect l="0" t="0" r="r" b="b"/>
            <a:pathLst>
              <a:path w="2318" h="82">
                <a:moveTo>
                  <a:pt x="0" y="0"/>
                </a:moveTo>
                <a:lnTo>
                  <a:pt x="2318" y="0"/>
                </a:lnTo>
                <a:lnTo>
                  <a:pt x="2318"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59" name=""/>
          <p:cNvSpPr/>
          <p:nvPr/>
        </p:nvSpPr>
        <p:spPr>
          <a:xfrm>
            <a:off x="3509640" y="3731760"/>
            <a:ext cx="106200" cy="118080"/>
          </a:xfrm>
          <a:custGeom>
            <a:avLst/>
            <a:gdLst/>
            <a:ahLst/>
            <a:rect l="0" t="0" r="r" b="b"/>
            <a:pathLst>
              <a:path w="295" h="328">
                <a:moveTo>
                  <a:pt x="93" y="22"/>
                </a:moveTo>
                <a:cubicBezTo>
                  <a:pt x="83" y="22"/>
                  <a:pt x="77" y="21"/>
                  <a:pt x="76" y="20"/>
                </a:cubicBezTo>
                <a:cubicBezTo>
                  <a:pt x="76" y="20"/>
                  <a:pt x="76" y="18"/>
                  <a:pt x="76" y="16"/>
                </a:cubicBezTo>
                <a:cubicBezTo>
                  <a:pt x="76" y="9"/>
                  <a:pt x="77" y="3"/>
                  <a:pt x="81" y="1"/>
                </a:cubicBezTo>
                <a:cubicBezTo>
                  <a:pt x="82" y="0"/>
                  <a:pt x="84" y="0"/>
                  <a:pt x="88" y="0"/>
                </a:cubicBezTo>
                <a:cubicBezTo>
                  <a:pt x="106" y="1"/>
                  <a:pt x="127" y="1"/>
                  <a:pt x="150" y="1"/>
                </a:cubicBezTo>
                <a:cubicBezTo>
                  <a:pt x="195" y="1"/>
                  <a:pt x="221" y="1"/>
                  <a:pt x="227" y="0"/>
                </a:cubicBezTo>
                <a:lnTo>
                  <a:pt x="233" y="0"/>
                </a:lnTo>
                <a:cubicBezTo>
                  <a:pt x="235" y="2"/>
                  <a:pt x="236" y="3"/>
                  <a:pt x="236" y="4"/>
                </a:cubicBezTo>
                <a:cubicBezTo>
                  <a:pt x="236" y="5"/>
                  <a:pt x="236" y="8"/>
                  <a:pt x="235" y="13"/>
                </a:cubicBezTo>
                <a:cubicBezTo>
                  <a:pt x="233" y="18"/>
                  <a:pt x="232" y="21"/>
                  <a:pt x="231" y="22"/>
                </a:cubicBezTo>
                <a:lnTo>
                  <a:pt x="213" y="22"/>
                </a:lnTo>
                <a:cubicBezTo>
                  <a:pt x="191" y="22"/>
                  <a:pt x="178" y="24"/>
                  <a:pt x="174" y="26"/>
                </a:cubicBezTo>
                <a:cubicBezTo>
                  <a:pt x="172" y="28"/>
                  <a:pt x="169" y="32"/>
                  <a:pt x="167" y="40"/>
                </a:cubicBezTo>
                <a:cubicBezTo>
                  <a:pt x="165" y="47"/>
                  <a:pt x="154" y="89"/>
                  <a:pt x="135" y="166"/>
                </a:cubicBezTo>
                <a:cubicBezTo>
                  <a:pt x="130" y="187"/>
                  <a:pt x="125" y="209"/>
                  <a:pt x="119" y="232"/>
                </a:cubicBezTo>
                <a:cubicBezTo>
                  <a:pt x="113" y="255"/>
                  <a:pt x="109" y="274"/>
                  <a:pt x="106" y="286"/>
                </a:cubicBezTo>
                <a:lnTo>
                  <a:pt x="102" y="303"/>
                </a:lnTo>
                <a:cubicBezTo>
                  <a:pt x="102" y="304"/>
                  <a:pt x="103" y="305"/>
                  <a:pt x="106" y="305"/>
                </a:cubicBezTo>
                <a:cubicBezTo>
                  <a:pt x="109" y="305"/>
                  <a:pt x="118" y="305"/>
                  <a:pt x="134" y="306"/>
                </a:cubicBezTo>
                <a:lnTo>
                  <a:pt x="142" y="306"/>
                </a:lnTo>
                <a:cubicBezTo>
                  <a:pt x="152" y="306"/>
                  <a:pt x="161" y="306"/>
                  <a:pt x="167" y="305"/>
                </a:cubicBezTo>
                <a:cubicBezTo>
                  <a:pt x="173" y="305"/>
                  <a:pt x="180" y="304"/>
                  <a:pt x="190" y="302"/>
                </a:cubicBezTo>
                <a:cubicBezTo>
                  <a:pt x="200" y="300"/>
                  <a:pt x="208" y="297"/>
                  <a:pt x="214" y="293"/>
                </a:cubicBezTo>
                <a:cubicBezTo>
                  <a:pt x="220" y="289"/>
                  <a:pt x="227" y="284"/>
                  <a:pt x="235" y="277"/>
                </a:cubicBezTo>
                <a:cubicBezTo>
                  <a:pt x="243" y="270"/>
                  <a:pt x="249" y="260"/>
                  <a:pt x="255" y="250"/>
                </a:cubicBezTo>
                <a:cubicBezTo>
                  <a:pt x="260" y="240"/>
                  <a:pt x="265" y="229"/>
                  <a:pt x="269" y="218"/>
                </a:cubicBezTo>
                <a:cubicBezTo>
                  <a:pt x="274" y="206"/>
                  <a:pt x="277" y="199"/>
                  <a:pt x="278" y="198"/>
                </a:cubicBezTo>
                <a:cubicBezTo>
                  <a:pt x="279" y="197"/>
                  <a:pt x="282" y="196"/>
                  <a:pt x="286" y="196"/>
                </a:cubicBezTo>
                <a:lnTo>
                  <a:pt x="292" y="196"/>
                </a:lnTo>
                <a:cubicBezTo>
                  <a:pt x="294" y="199"/>
                  <a:pt x="295" y="201"/>
                  <a:pt x="295" y="201"/>
                </a:cubicBezTo>
                <a:cubicBezTo>
                  <a:pt x="295" y="202"/>
                  <a:pt x="292" y="211"/>
                  <a:pt x="285" y="230"/>
                </a:cubicBezTo>
                <a:cubicBezTo>
                  <a:pt x="279" y="248"/>
                  <a:pt x="272" y="268"/>
                  <a:pt x="264" y="288"/>
                </a:cubicBezTo>
                <a:cubicBezTo>
                  <a:pt x="257" y="308"/>
                  <a:pt x="252" y="320"/>
                  <a:pt x="252" y="323"/>
                </a:cubicBezTo>
                <a:cubicBezTo>
                  <a:pt x="251" y="325"/>
                  <a:pt x="250" y="326"/>
                  <a:pt x="250" y="326"/>
                </a:cubicBezTo>
                <a:cubicBezTo>
                  <a:pt x="249" y="327"/>
                  <a:pt x="247" y="327"/>
                  <a:pt x="242" y="328"/>
                </a:cubicBezTo>
                <a:cubicBezTo>
                  <a:pt x="238" y="328"/>
                  <a:pt x="231" y="329"/>
                  <a:pt x="222" y="328"/>
                </a:cubicBezTo>
                <a:cubicBezTo>
                  <a:pt x="218" y="328"/>
                  <a:pt x="206" y="328"/>
                  <a:pt x="185" y="328"/>
                </a:cubicBezTo>
                <a:cubicBezTo>
                  <a:pt x="165" y="328"/>
                  <a:pt x="145" y="328"/>
                  <a:pt x="126" y="328"/>
                </a:cubicBezTo>
                <a:lnTo>
                  <a:pt x="40" y="328"/>
                </a:lnTo>
                <a:cubicBezTo>
                  <a:pt x="13" y="328"/>
                  <a:pt x="0" y="326"/>
                  <a:pt x="0" y="323"/>
                </a:cubicBezTo>
                <a:cubicBezTo>
                  <a:pt x="0" y="321"/>
                  <a:pt x="0" y="318"/>
                  <a:pt x="1" y="316"/>
                </a:cubicBezTo>
                <a:cubicBezTo>
                  <a:pt x="2" y="310"/>
                  <a:pt x="4" y="307"/>
                  <a:pt x="5" y="306"/>
                </a:cubicBezTo>
                <a:cubicBezTo>
                  <a:pt x="7" y="306"/>
                  <a:pt x="9" y="306"/>
                  <a:pt x="13" y="306"/>
                </a:cubicBezTo>
                <a:lnTo>
                  <a:pt x="15" y="306"/>
                </a:lnTo>
                <a:cubicBezTo>
                  <a:pt x="24" y="306"/>
                  <a:pt x="34" y="305"/>
                  <a:pt x="44" y="304"/>
                </a:cubicBezTo>
                <a:cubicBezTo>
                  <a:pt x="49" y="303"/>
                  <a:pt x="52" y="301"/>
                  <a:pt x="53" y="299"/>
                </a:cubicBezTo>
                <a:cubicBezTo>
                  <a:pt x="54" y="297"/>
                  <a:pt x="66" y="252"/>
                  <a:pt x="88" y="165"/>
                </a:cubicBezTo>
                <a:cubicBezTo>
                  <a:pt x="111" y="77"/>
                  <a:pt x="122" y="31"/>
                  <a:pt x="122" y="26"/>
                </a:cubicBezTo>
                <a:cubicBezTo>
                  <a:pt x="122" y="24"/>
                  <a:pt x="113" y="23"/>
                  <a:pt x="93" y="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0" name=""/>
          <p:cNvSpPr/>
          <p:nvPr/>
        </p:nvSpPr>
        <p:spPr>
          <a:xfrm>
            <a:off x="3629520" y="3792960"/>
            <a:ext cx="83520" cy="82440"/>
          </a:xfrm>
          <a:custGeom>
            <a:avLst/>
            <a:gdLst/>
            <a:ahLst/>
            <a:rect l="0" t="0" r="r" b="b"/>
            <a:pathLst>
              <a:path w="232" h="229">
                <a:moveTo>
                  <a:pt x="6" y="82"/>
                </a:moveTo>
                <a:cubicBezTo>
                  <a:pt x="2" y="82"/>
                  <a:pt x="0" y="81"/>
                  <a:pt x="0" y="79"/>
                </a:cubicBezTo>
                <a:cubicBezTo>
                  <a:pt x="0" y="78"/>
                  <a:pt x="2" y="72"/>
                  <a:pt x="5" y="59"/>
                </a:cubicBezTo>
                <a:cubicBezTo>
                  <a:pt x="9" y="48"/>
                  <a:pt x="13" y="36"/>
                  <a:pt x="17" y="25"/>
                </a:cubicBezTo>
                <a:lnTo>
                  <a:pt x="23" y="8"/>
                </a:lnTo>
                <a:cubicBezTo>
                  <a:pt x="24" y="4"/>
                  <a:pt x="25" y="1"/>
                  <a:pt x="27" y="0"/>
                </a:cubicBezTo>
                <a:lnTo>
                  <a:pt x="186" y="0"/>
                </a:lnTo>
                <a:lnTo>
                  <a:pt x="217" y="0"/>
                </a:lnTo>
                <a:cubicBezTo>
                  <a:pt x="224" y="0"/>
                  <a:pt x="228" y="0"/>
                  <a:pt x="230" y="0"/>
                </a:cubicBezTo>
                <a:cubicBezTo>
                  <a:pt x="231" y="0"/>
                  <a:pt x="232" y="1"/>
                  <a:pt x="232" y="3"/>
                </a:cubicBezTo>
                <a:cubicBezTo>
                  <a:pt x="232" y="4"/>
                  <a:pt x="230" y="17"/>
                  <a:pt x="226" y="41"/>
                </a:cubicBezTo>
                <a:cubicBezTo>
                  <a:pt x="222" y="67"/>
                  <a:pt x="220" y="79"/>
                  <a:pt x="220" y="79"/>
                </a:cubicBezTo>
                <a:cubicBezTo>
                  <a:pt x="220" y="81"/>
                  <a:pt x="218" y="82"/>
                  <a:pt x="213" y="82"/>
                </a:cubicBezTo>
                <a:cubicBezTo>
                  <a:pt x="211" y="82"/>
                  <a:pt x="210" y="82"/>
                  <a:pt x="209" y="82"/>
                </a:cubicBezTo>
                <a:cubicBezTo>
                  <a:pt x="209" y="82"/>
                  <a:pt x="208" y="81"/>
                  <a:pt x="207" y="80"/>
                </a:cubicBezTo>
                <a:lnTo>
                  <a:pt x="207" y="79"/>
                </a:lnTo>
                <a:cubicBezTo>
                  <a:pt x="207" y="78"/>
                  <a:pt x="207" y="73"/>
                  <a:pt x="209" y="63"/>
                </a:cubicBezTo>
                <a:cubicBezTo>
                  <a:pt x="210" y="54"/>
                  <a:pt x="211" y="47"/>
                  <a:pt x="211" y="42"/>
                </a:cubicBezTo>
                <a:cubicBezTo>
                  <a:pt x="211" y="34"/>
                  <a:pt x="209" y="28"/>
                  <a:pt x="206" y="24"/>
                </a:cubicBezTo>
                <a:cubicBezTo>
                  <a:pt x="203" y="20"/>
                  <a:pt x="197" y="17"/>
                  <a:pt x="188" y="16"/>
                </a:cubicBezTo>
                <a:cubicBezTo>
                  <a:pt x="186" y="16"/>
                  <a:pt x="180" y="15"/>
                  <a:pt x="168" y="15"/>
                </a:cubicBezTo>
                <a:cubicBezTo>
                  <a:pt x="158" y="15"/>
                  <a:pt x="150" y="15"/>
                  <a:pt x="147" y="15"/>
                </a:cubicBezTo>
                <a:cubicBezTo>
                  <a:pt x="145" y="16"/>
                  <a:pt x="143" y="17"/>
                  <a:pt x="141" y="18"/>
                </a:cubicBezTo>
                <a:cubicBezTo>
                  <a:pt x="141" y="18"/>
                  <a:pt x="133" y="50"/>
                  <a:pt x="117" y="113"/>
                </a:cubicBezTo>
                <a:cubicBezTo>
                  <a:pt x="101" y="176"/>
                  <a:pt x="94" y="208"/>
                  <a:pt x="94" y="209"/>
                </a:cubicBezTo>
                <a:cubicBezTo>
                  <a:pt x="94" y="212"/>
                  <a:pt x="104" y="213"/>
                  <a:pt x="123" y="214"/>
                </a:cubicBezTo>
                <a:cubicBezTo>
                  <a:pt x="131" y="214"/>
                  <a:pt x="135" y="214"/>
                  <a:pt x="137" y="214"/>
                </a:cubicBezTo>
                <a:cubicBezTo>
                  <a:pt x="139" y="214"/>
                  <a:pt x="140" y="215"/>
                  <a:pt x="140" y="217"/>
                </a:cubicBezTo>
                <a:cubicBezTo>
                  <a:pt x="140" y="218"/>
                  <a:pt x="140" y="220"/>
                  <a:pt x="139" y="222"/>
                </a:cubicBezTo>
                <a:cubicBezTo>
                  <a:pt x="138" y="226"/>
                  <a:pt x="137" y="228"/>
                  <a:pt x="136" y="229"/>
                </a:cubicBezTo>
                <a:cubicBezTo>
                  <a:pt x="135" y="229"/>
                  <a:pt x="134" y="229"/>
                  <a:pt x="133" y="229"/>
                </a:cubicBezTo>
                <a:cubicBezTo>
                  <a:pt x="132" y="229"/>
                  <a:pt x="126" y="229"/>
                  <a:pt x="116" y="229"/>
                </a:cubicBezTo>
                <a:cubicBezTo>
                  <a:pt x="105" y="229"/>
                  <a:pt x="90" y="229"/>
                  <a:pt x="70" y="229"/>
                </a:cubicBezTo>
                <a:cubicBezTo>
                  <a:pt x="41" y="229"/>
                  <a:pt x="22" y="229"/>
                  <a:pt x="14" y="229"/>
                </a:cubicBezTo>
                <a:lnTo>
                  <a:pt x="9" y="229"/>
                </a:lnTo>
                <a:cubicBezTo>
                  <a:pt x="8" y="228"/>
                  <a:pt x="7" y="227"/>
                  <a:pt x="7" y="226"/>
                </a:cubicBezTo>
                <a:cubicBezTo>
                  <a:pt x="7" y="226"/>
                  <a:pt x="8" y="224"/>
                  <a:pt x="8" y="220"/>
                </a:cubicBezTo>
                <a:cubicBezTo>
                  <a:pt x="9" y="217"/>
                  <a:pt x="10" y="215"/>
                  <a:pt x="11" y="214"/>
                </a:cubicBezTo>
                <a:lnTo>
                  <a:pt x="21" y="214"/>
                </a:lnTo>
                <a:lnTo>
                  <a:pt x="25" y="214"/>
                </a:lnTo>
                <a:cubicBezTo>
                  <a:pt x="43" y="214"/>
                  <a:pt x="53" y="213"/>
                  <a:pt x="57" y="211"/>
                </a:cubicBezTo>
                <a:cubicBezTo>
                  <a:pt x="59" y="210"/>
                  <a:pt x="60" y="208"/>
                  <a:pt x="61" y="204"/>
                </a:cubicBezTo>
                <a:cubicBezTo>
                  <a:pt x="62" y="200"/>
                  <a:pt x="66" y="182"/>
                  <a:pt x="74" y="151"/>
                </a:cubicBezTo>
                <a:cubicBezTo>
                  <a:pt x="78" y="135"/>
                  <a:pt x="81" y="123"/>
                  <a:pt x="84" y="113"/>
                </a:cubicBezTo>
                <a:cubicBezTo>
                  <a:pt x="100" y="50"/>
                  <a:pt x="107" y="18"/>
                  <a:pt x="107" y="17"/>
                </a:cubicBezTo>
                <a:cubicBezTo>
                  <a:pt x="107" y="16"/>
                  <a:pt x="104" y="15"/>
                  <a:pt x="98" y="15"/>
                </a:cubicBezTo>
                <a:lnTo>
                  <a:pt x="87" y="15"/>
                </a:lnTo>
                <a:cubicBezTo>
                  <a:pt x="72" y="15"/>
                  <a:pt x="62" y="16"/>
                  <a:pt x="57" y="17"/>
                </a:cubicBezTo>
                <a:cubicBezTo>
                  <a:pt x="47" y="20"/>
                  <a:pt x="39" y="24"/>
                  <a:pt x="34" y="31"/>
                </a:cubicBezTo>
                <a:cubicBezTo>
                  <a:pt x="28" y="38"/>
                  <a:pt x="22" y="51"/>
                  <a:pt x="15" y="72"/>
                </a:cubicBezTo>
                <a:cubicBezTo>
                  <a:pt x="14" y="77"/>
                  <a:pt x="13" y="79"/>
                  <a:pt x="12" y="80"/>
                </a:cubicBezTo>
                <a:cubicBezTo>
                  <a:pt x="11" y="81"/>
                  <a:pt x="10" y="82"/>
                  <a:pt x="7" y="82"/>
                </a:cubicBezTo>
                <a:lnTo>
                  <a:pt x="6" y="8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1" name=""/>
          <p:cNvSpPr/>
          <p:nvPr/>
        </p:nvSpPr>
        <p:spPr>
          <a:xfrm>
            <a:off x="4685040" y="3337200"/>
            <a:ext cx="162360" cy="162360"/>
          </a:xfrm>
          <a:custGeom>
            <a:avLst/>
            <a:gdLst/>
            <a:ahLst/>
            <a:rect l="0" t="0" r="r" b="b"/>
            <a:pathLst>
              <a:path w="451" h="451">
                <a:moveTo>
                  <a:pt x="9" y="212"/>
                </a:moveTo>
                <a:lnTo>
                  <a:pt x="212" y="212"/>
                </a:lnTo>
                <a:lnTo>
                  <a:pt x="212" y="110"/>
                </a:lnTo>
                <a:lnTo>
                  <a:pt x="212" y="9"/>
                </a:lnTo>
                <a:cubicBezTo>
                  <a:pt x="217" y="3"/>
                  <a:pt x="221" y="0"/>
                  <a:pt x="225" y="0"/>
                </a:cubicBezTo>
                <a:cubicBezTo>
                  <a:pt x="231" y="0"/>
                  <a:pt x="235" y="3"/>
                  <a:pt x="239" y="10"/>
                </a:cubicBezTo>
                <a:lnTo>
                  <a:pt x="239" y="212"/>
                </a:lnTo>
                <a:lnTo>
                  <a:pt x="441" y="212"/>
                </a:lnTo>
                <a:cubicBezTo>
                  <a:pt x="448" y="215"/>
                  <a:pt x="451" y="220"/>
                  <a:pt x="451" y="225"/>
                </a:cubicBezTo>
                <a:cubicBezTo>
                  <a:pt x="451" y="231"/>
                  <a:pt x="448" y="235"/>
                  <a:pt x="441" y="239"/>
                </a:cubicBezTo>
                <a:lnTo>
                  <a:pt x="239" y="239"/>
                </a:lnTo>
                <a:lnTo>
                  <a:pt x="239" y="441"/>
                </a:lnTo>
                <a:cubicBezTo>
                  <a:pt x="235" y="448"/>
                  <a:pt x="231" y="451"/>
                  <a:pt x="226" y="451"/>
                </a:cubicBezTo>
                <a:lnTo>
                  <a:pt x="225" y="451"/>
                </a:lnTo>
                <a:lnTo>
                  <a:pt x="224" y="451"/>
                </a:lnTo>
                <a:cubicBezTo>
                  <a:pt x="218" y="451"/>
                  <a:pt x="214" y="448"/>
                  <a:pt x="212" y="441"/>
                </a:cubicBezTo>
                <a:lnTo>
                  <a:pt x="212" y="239"/>
                </a:lnTo>
                <a:lnTo>
                  <a:pt x="9" y="239"/>
                </a:lnTo>
                <a:cubicBezTo>
                  <a:pt x="3" y="236"/>
                  <a:pt x="0" y="231"/>
                  <a:pt x="0" y="225"/>
                </a:cubicBezTo>
                <a:cubicBezTo>
                  <a:pt x="0" y="219"/>
                  <a:pt x="3" y="215"/>
                  <a:pt x="9"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2" name=""/>
          <p:cNvSpPr/>
          <p:nvPr/>
        </p:nvSpPr>
        <p:spPr>
          <a:xfrm>
            <a:off x="4928400" y="3247920"/>
            <a:ext cx="324720" cy="341280"/>
          </a:xfrm>
          <a:custGeom>
            <a:avLst/>
            <a:gdLst/>
            <a:ahLst/>
            <a:rect l="0" t="0" r="r" b="b"/>
            <a:pathLst>
              <a:path w="902" h="948">
                <a:moveTo>
                  <a:pt x="3" y="1"/>
                </a:moveTo>
                <a:cubicBezTo>
                  <a:pt x="4" y="0"/>
                  <a:pt x="141" y="0"/>
                  <a:pt x="413" y="0"/>
                </a:cubicBezTo>
                <a:lnTo>
                  <a:pt x="821" y="0"/>
                </a:lnTo>
                <a:lnTo>
                  <a:pt x="860" y="91"/>
                </a:lnTo>
                <a:cubicBezTo>
                  <a:pt x="886" y="153"/>
                  <a:pt x="901" y="186"/>
                  <a:pt x="902" y="190"/>
                </a:cubicBezTo>
                <a:lnTo>
                  <a:pt x="875" y="190"/>
                </a:lnTo>
                <a:lnTo>
                  <a:pt x="871" y="180"/>
                </a:lnTo>
                <a:cubicBezTo>
                  <a:pt x="861" y="162"/>
                  <a:pt x="849" y="144"/>
                  <a:pt x="833" y="128"/>
                </a:cubicBezTo>
                <a:cubicBezTo>
                  <a:pt x="810" y="106"/>
                  <a:pt x="785" y="89"/>
                  <a:pt x="758" y="76"/>
                </a:cubicBezTo>
                <a:cubicBezTo>
                  <a:pt x="730" y="62"/>
                  <a:pt x="698" y="53"/>
                  <a:pt x="662" y="46"/>
                </a:cubicBezTo>
                <a:cubicBezTo>
                  <a:pt x="626" y="40"/>
                  <a:pt x="592" y="36"/>
                  <a:pt x="560" y="35"/>
                </a:cubicBezTo>
                <a:cubicBezTo>
                  <a:pt x="528" y="34"/>
                  <a:pt x="487" y="33"/>
                  <a:pt x="436" y="32"/>
                </a:cubicBezTo>
                <a:lnTo>
                  <a:pt x="352" y="32"/>
                </a:lnTo>
                <a:lnTo>
                  <a:pt x="331" y="32"/>
                </a:lnTo>
                <a:lnTo>
                  <a:pt x="132" y="32"/>
                </a:lnTo>
                <a:lnTo>
                  <a:pt x="138" y="40"/>
                </a:lnTo>
                <a:cubicBezTo>
                  <a:pt x="348" y="325"/>
                  <a:pt x="452" y="469"/>
                  <a:pt x="453" y="472"/>
                </a:cubicBezTo>
                <a:cubicBezTo>
                  <a:pt x="454" y="473"/>
                  <a:pt x="454" y="474"/>
                  <a:pt x="453" y="476"/>
                </a:cubicBezTo>
                <a:cubicBezTo>
                  <a:pt x="452" y="477"/>
                  <a:pt x="392" y="545"/>
                  <a:pt x="274" y="680"/>
                </a:cubicBezTo>
                <a:lnTo>
                  <a:pt x="95" y="883"/>
                </a:lnTo>
                <a:cubicBezTo>
                  <a:pt x="95" y="884"/>
                  <a:pt x="143" y="884"/>
                  <a:pt x="238" y="884"/>
                </a:cubicBezTo>
                <a:cubicBezTo>
                  <a:pt x="261" y="884"/>
                  <a:pt x="294" y="884"/>
                  <a:pt x="334" y="884"/>
                </a:cubicBezTo>
                <a:cubicBezTo>
                  <a:pt x="374" y="884"/>
                  <a:pt x="403" y="884"/>
                  <a:pt x="421" y="885"/>
                </a:cubicBezTo>
                <a:cubicBezTo>
                  <a:pt x="482" y="885"/>
                  <a:pt x="532" y="884"/>
                  <a:pt x="570" y="881"/>
                </a:cubicBezTo>
                <a:cubicBezTo>
                  <a:pt x="608" y="879"/>
                  <a:pt x="645" y="874"/>
                  <a:pt x="683" y="867"/>
                </a:cubicBezTo>
                <a:cubicBezTo>
                  <a:pt x="720" y="860"/>
                  <a:pt x="752" y="849"/>
                  <a:pt x="778" y="834"/>
                </a:cubicBezTo>
                <a:cubicBezTo>
                  <a:pt x="804" y="819"/>
                  <a:pt x="827" y="799"/>
                  <a:pt x="848" y="775"/>
                </a:cubicBezTo>
                <a:cubicBezTo>
                  <a:pt x="857" y="763"/>
                  <a:pt x="866" y="747"/>
                  <a:pt x="875" y="726"/>
                </a:cubicBezTo>
                <a:lnTo>
                  <a:pt x="902" y="726"/>
                </a:lnTo>
                <a:cubicBezTo>
                  <a:pt x="902" y="727"/>
                  <a:pt x="901" y="732"/>
                  <a:pt x="898" y="741"/>
                </a:cubicBezTo>
                <a:cubicBezTo>
                  <a:pt x="895" y="750"/>
                  <a:pt x="889" y="764"/>
                  <a:pt x="881" y="785"/>
                </a:cubicBezTo>
                <a:cubicBezTo>
                  <a:pt x="873" y="805"/>
                  <a:pt x="866" y="824"/>
                  <a:pt x="860" y="841"/>
                </a:cubicBezTo>
                <a:lnTo>
                  <a:pt x="821" y="947"/>
                </a:lnTo>
                <a:lnTo>
                  <a:pt x="414" y="948"/>
                </a:lnTo>
                <a:cubicBezTo>
                  <a:pt x="142" y="948"/>
                  <a:pt x="5" y="947"/>
                  <a:pt x="4" y="947"/>
                </a:cubicBezTo>
                <a:cubicBezTo>
                  <a:pt x="1" y="946"/>
                  <a:pt x="0" y="944"/>
                  <a:pt x="0" y="940"/>
                </a:cubicBezTo>
                <a:cubicBezTo>
                  <a:pt x="0" y="940"/>
                  <a:pt x="0" y="938"/>
                  <a:pt x="1" y="936"/>
                </a:cubicBezTo>
                <a:lnTo>
                  <a:pt x="363" y="523"/>
                </a:lnTo>
                <a:cubicBezTo>
                  <a:pt x="363" y="522"/>
                  <a:pt x="355" y="512"/>
                  <a:pt x="340" y="492"/>
                </a:cubicBezTo>
                <a:cubicBezTo>
                  <a:pt x="325" y="472"/>
                  <a:pt x="302" y="440"/>
                  <a:pt x="268" y="395"/>
                </a:cubicBezTo>
                <a:cubicBezTo>
                  <a:pt x="236" y="350"/>
                  <a:pt x="207" y="310"/>
                  <a:pt x="180" y="274"/>
                </a:cubicBezTo>
                <a:lnTo>
                  <a:pt x="0" y="28"/>
                </a:lnTo>
                <a:lnTo>
                  <a:pt x="0" y="17"/>
                </a:lnTo>
                <a:cubicBezTo>
                  <a:pt x="0" y="8"/>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3" name=""/>
          <p:cNvSpPr/>
          <p:nvPr/>
        </p:nvSpPr>
        <p:spPr>
          <a:xfrm>
            <a:off x="4952880" y="3636360"/>
            <a:ext cx="54000" cy="110160"/>
          </a:xfrm>
          <a:custGeom>
            <a:avLst/>
            <a:gdLst/>
            <a:ahLst/>
            <a:rect l="0" t="0" r="r" b="b"/>
            <a:pathLst>
              <a:path w="150" h="306">
                <a:moveTo>
                  <a:pt x="3" y="116"/>
                </a:moveTo>
                <a:cubicBezTo>
                  <a:pt x="1" y="114"/>
                  <a:pt x="0" y="112"/>
                  <a:pt x="0" y="111"/>
                </a:cubicBezTo>
                <a:cubicBezTo>
                  <a:pt x="0" y="110"/>
                  <a:pt x="0" y="108"/>
                  <a:pt x="1" y="104"/>
                </a:cubicBezTo>
                <a:cubicBezTo>
                  <a:pt x="2" y="100"/>
                  <a:pt x="3" y="98"/>
                  <a:pt x="4" y="97"/>
                </a:cubicBezTo>
                <a:cubicBezTo>
                  <a:pt x="4" y="96"/>
                  <a:pt x="6" y="95"/>
                  <a:pt x="8" y="95"/>
                </a:cubicBezTo>
                <a:cubicBezTo>
                  <a:pt x="10" y="95"/>
                  <a:pt x="19" y="95"/>
                  <a:pt x="33" y="94"/>
                </a:cubicBezTo>
                <a:lnTo>
                  <a:pt x="58" y="94"/>
                </a:lnTo>
                <a:lnTo>
                  <a:pt x="67" y="55"/>
                </a:lnTo>
                <a:cubicBezTo>
                  <a:pt x="68" y="52"/>
                  <a:pt x="69" y="47"/>
                  <a:pt x="70" y="41"/>
                </a:cubicBezTo>
                <a:cubicBezTo>
                  <a:pt x="72" y="35"/>
                  <a:pt x="73" y="31"/>
                  <a:pt x="74" y="29"/>
                </a:cubicBezTo>
                <a:cubicBezTo>
                  <a:pt x="75" y="26"/>
                  <a:pt x="76" y="23"/>
                  <a:pt x="77" y="19"/>
                </a:cubicBezTo>
                <a:cubicBezTo>
                  <a:pt x="77" y="15"/>
                  <a:pt x="79" y="13"/>
                  <a:pt x="81" y="11"/>
                </a:cubicBezTo>
                <a:cubicBezTo>
                  <a:pt x="83" y="9"/>
                  <a:pt x="85" y="8"/>
                  <a:pt x="86" y="5"/>
                </a:cubicBezTo>
                <a:cubicBezTo>
                  <a:pt x="88" y="3"/>
                  <a:pt x="90" y="2"/>
                  <a:pt x="93" y="1"/>
                </a:cubicBezTo>
                <a:cubicBezTo>
                  <a:pt x="96" y="0"/>
                  <a:pt x="99" y="0"/>
                  <a:pt x="101" y="0"/>
                </a:cubicBezTo>
                <a:cubicBezTo>
                  <a:pt x="107" y="0"/>
                  <a:pt x="111" y="2"/>
                  <a:pt x="113" y="5"/>
                </a:cubicBezTo>
                <a:cubicBezTo>
                  <a:pt x="116" y="8"/>
                  <a:pt x="117" y="11"/>
                  <a:pt x="117" y="14"/>
                </a:cubicBezTo>
                <a:cubicBezTo>
                  <a:pt x="117" y="17"/>
                  <a:pt x="115" y="24"/>
                  <a:pt x="112" y="37"/>
                </a:cubicBezTo>
                <a:cubicBezTo>
                  <a:pt x="110" y="50"/>
                  <a:pt x="106" y="62"/>
                  <a:pt x="103" y="75"/>
                </a:cubicBezTo>
                <a:lnTo>
                  <a:pt x="98" y="93"/>
                </a:lnTo>
                <a:cubicBezTo>
                  <a:pt x="98" y="94"/>
                  <a:pt x="106" y="94"/>
                  <a:pt x="122" y="94"/>
                </a:cubicBezTo>
                <a:lnTo>
                  <a:pt x="146" y="94"/>
                </a:lnTo>
                <a:cubicBezTo>
                  <a:pt x="149" y="97"/>
                  <a:pt x="150" y="98"/>
                  <a:pt x="150" y="100"/>
                </a:cubicBezTo>
                <a:cubicBezTo>
                  <a:pt x="150" y="107"/>
                  <a:pt x="148" y="112"/>
                  <a:pt x="144" y="116"/>
                </a:cubicBezTo>
                <a:lnTo>
                  <a:pt x="92" y="116"/>
                </a:lnTo>
                <a:lnTo>
                  <a:pt x="74" y="186"/>
                </a:lnTo>
                <a:cubicBezTo>
                  <a:pt x="62" y="237"/>
                  <a:pt x="55" y="264"/>
                  <a:pt x="55" y="268"/>
                </a:cubicBezTo>
                <a:cubicBezTo>
                  <a:pt x="55" y="281"/>
                  <a:pt x="60" y="288"/>
                  <a:pt x="68" y="288"/>
                </a:cubicBezTo>
                <a:cubicBezTo>
                  <a:pt x="81" y="288"/>
                  <a:pt x="91" y="283"/>
                  <a:pt x="102" y="272"/>
                </a:cubicBezTo>
                <a:cubicBezTo>
                  <a:pt x="112" y="261"/>
                  <a:pt x="121" y="247"/>
                  <a:pt x="127" y="232"/>
                </a:cubicBezTo>
                <a:cubicBezTo>
                  <a:pt x="128" y="230"/>
                  <a:pt x="129" y="229"/>
                  <a:pt x="130" y="228"/>
                </a:cubicBezTo>
                <a:cubicBezTo>
                  <a:pt x="131" y="228"/>
                  <a:pt x="133" y="228"/>
                  <a:pt x="137" y="227"/>
                </a:cubicBezTo>
                <a:lnTo>
                  <a:pt x="139" y="227"/>
                </a:lnTo>
                <a:cubicBezTo>
                  <a:pt x="144" y="227"/>
                  <a:pt x="146" y="229"/>
                  <a:pt x="146" y="231"/>
                </a:cubicBezTo>
                <a:cubicBezTo>
                  <a:pt x="146" y="232"/>
                  <a:pt x="145" y="234"/>
                  <a:pt x="144" y="237"/>
                </a:cubicBezTo>
                <a:cubicBezTo>
                  <a:pt x="143" y="242"/>
                  <a:pt x="140" y="248"/>
                  <a:pt x="136" y="255"/>
                </a:cubicBezTo>
                <a:cubicBezTo>
                  <a:pt x="132" y="262"/>
                  <a:pt x="126" y="269"/>
                  <a:pt x="120" y="277"/>
                </a:cubicBezTo>
                <a:cubicBezTo>
                  <a:pt x="113" y="285"/>
                  <a:pt x="105" y="292"/>
                  <a:pt x="95" y="298"/>
                </a:cubicBezTo>
                <a:cubicBezTo>
                  <a:pt x="86" y="303"/>
                  <a:pt x="75" y="306"/>
                  <a:pt x="65" y="306"/>
                </a:cubicBezTo>
                <a:cubicBezTo>
                  <a:pt x="55" y="306"/>
                  <a:pt x="46" y="303"/>
                  <a:pt x="38" y="298"/>
                </a:cubicBezTo>
                <a:cubicBezTo>
                  <a:pt x="29" y="294"/>
                  <a:pt x="23" y="285"/>
                  <a:pt x="19" y="274"/>
                </a:cubicBezTo>
                <a:cubicBezTo>
                  <a:pt x="19" y="271"/>
                  <a:pt x="18" y="267"/>
                  <a:pt x="18" y="261"/>
                </a:cubicBezTo>
                <a:lnTo>
                  <a:pt x="18" y="252"/>
                </a:lnTo>
                <a:lnTo>
                  <a:pt x="35" y="185"/>
                </a:lnTo>
                <a:cubicBezTo>
                  <a:pt x="46" y="140"/>
                  <a:pt x="52" y="118"/>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4" name=""/>
          <p:cNvSpPr/>
          <p:nvPr/>
        </p:nvSpPr>
        <p:spPr>
          <a:xfrm>
            <a:off x="5025960" y="3651120"/>
            <a:ext cx="105840" cy="100440"/>
          </a:xfrm>
          <a:custGeom>
            <a:avLst/>
            <a:gdLst/>
            <a:ahLst/>
            <a:rect l="0" t="0" r="r" b="b"/>
            <a:pathLst>
              <a:path w="294" h="279">
                <a:moveTo>
                  <a:pt x="1" y="10"/>
                </a:moveTo>
                <a:cubicBezTo>
                  <a:pt x="1" y="7"/>
                  <a:pt x="1" y="5"/>
                  <a:pt x="3" y="3"/>
                </a:cubicBezTo>
                <a:cubicBezTo>
                  <a:pt x="4" y="2"/>
                  <a:pt x="5" y="1"/>
                  <a:pt x="6" y="1"/>
                </a:cubicBezTo>
                <a:lnTo>
                  <a:pt x="8" y="0"/>
                </a:lnTo>
                <a:cubicBezTo>
                  <a:pt x="10" y="0"/>
                  <a:pt x="35" y="11"/>
                  <a:pt x="82" y="33"/>
                </a:cubicBezTo>
                <a:cubicBezTo>
                  <a:pt x="128" y="55"/>
                  <a:pt x="175" y="77"/>
                  <a:pt x="222" y="99"/>
                </a:cubicBezTo>
                <a:lnTo>
                  <a:pt x="290" y="132"/>
                </a:lnTo>
                <a:cubicBezTo>
                  <a:pt x="292" y="133"/>
                  <a:pt x="294" y="136"/>
                  <a:pt x="294" y="139"/>
                </a:cubicBezTo>
                <a:cubicBezTo>
                  <a:pt x="294" y="142"/>
                  <a:pt x="292" y="144"/>
                  <a:pt x="290" y="146"/>
                </a:cubicBezTo>
                <a:cubicBezTo>
                  <a:pt x="290" y="147"/>
                  <a:pt x="243" y="169"/>
                  <a:pt x="150" y="212"/>
                </a:cubicBezTo>
                <a:lnTo>
                  <a:pt x="12" y="279"/>
                </a:lnTo>
                <a:lnTo>
                  <a:pt x="9" y="279"/>
                </a:lnTo>
                <a:cubicBezTo>
                  <a:pt x="3" y="278"/>
                  <a:pt x="0" y="275"/>
                  <a:pt x="0" y="269"/>
                </a:cubicBezTo>
                <a:lnTo>
                  <a:pt x="0" y="268"/>
                </a:lnTo>
                <a:cubicBezTo>
                  <a:pt x="0" y="265"/>
                  <a:pt x="2" y="263"/>
                  <a:pt x="7" y="260"/>
                </a:cubicBezTo>
                <a:cubicBezTo>
                  <a:pt x="14" y="257"/>
                  <a:pt x="37" y="244"/>
                  <a:pt x="79" y="224"/>
                </a:cubicBezTo>
                <a:cubicBezTo>
                  <a:pt x="104" y="213"/>
                  <a:pt x="125" y="203"/>
                  <a:pt x="141" y="195"/>
                </a:cubicBezTo>
                <a:lnTo>
                  <a:pt x="261" y="139"/>
                </a:lnTo>
                <a:lnTo>
                  <a:pt x="141" y="82"/>
                </a:lnTo>
                <a:cubicBezTo>
                  <a:pt x="50" y="39"/>
                  <a:pt x="3" y="17"/>
                  <a:pt x="2" y="15"/>
                </a:cubicBezTo>
                <a:cubicBezTo>
                  <a:pt x="1" y="14"/>
                  <a:pt x="1" y="12"/>
                  <a:pt x="1" y="1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5" name=""/>
          <p:cNvSpPr/>
          <p:nvPr/>
        </p:nvSpPr>
        <p:spPr>
          <a:xfrm>
            <a:off x="5159880" y="3629520"/>
            <a:ext cx="59760" cy="114840"/>
          </a:xfrm>
          <a:custGeom>
            <a:avLst/>
            <a:gdLst/>
            <a:ahLst/>
            <a:rect l="0" t="0" r="r" b="b"/>
            <a:pathLst>
              <a:path w="166" h="319">
                <a:moveTo>
                  <a:pt x="64" y="42"/>
                </a:moveTo>
                <a:lnTo>
                  <a:pt x="57" y="44"/>
                </a:lnTo>
                <a:cubicBezTo>
                  <a:pt x="53" y="46"/>
                  <a:pt x="47" y="48"/>
                  <a:pt x="38" y="49"/>
                </a:cubicBezTo>
                <a:cubicBezTo>
                  <a:pt x="30" y="51"/>
                  <a:pt x="21" y="52"/>
                  <a:pt x="9" y="52"/>
                </a:cubicBezTo>
                <a:lnTo>
                  <a:pt x="0" y="52"/>
                </a:lnTo>
                <a:lnTo>
                  <a:pt x="0" y="30"/>
                </a:lnTo>
                <a:lnTo>
                  <a:pt x="9" y="30"/>
                </a:lnTo>
                <a:cubicBezTo>
                  <a:pt x="25" y="30"/>
                  <a:pt x="39" y="27"/>
                  <a:pt x="52" y="23"/>
                </a:cubicBezTo>
                <a:cubicBezTo>
                  <a:pt x="65" y="19"/>
                  <a:pt x="74" y="15"/>
                  <a:pt x="79" y="12"/>
                </a:cubicBezTo>
                <a:cubicBezTo>
                  <a:pt x="84" y="8"/>
                  <a:pt x="88" y="5"/>
                  <a:pt x="92" y="1"/>
                </a:cubicBezTo>
                <a:cubicBezTo>
                  <a:pt x="93" y="0"/>
                  <a:pt x="95" y="0"/>
                  <a:pt x="98" y="0"/>
                </a:cubicBezTo>
                <a:cubicBezTo>
                  <a:pt x="101" y="0"/>
                  <a:pt x="104" y="1"/>
                  <a:pt x="106" y="3"/>
                </a:cubicBezTo>
                <a:lnTo>
                  <a:pt x="106" y="146"/>
                </a:lnTo>
                <a:lnTo>
                  <a:pt x="107" y="290"/>
                </a:lnTo>
                <a:cubicBezTo>
                  <a:pt x="109" y="292"/>
                  <a:pt x="111" y="294"/>
                  <a:pt x="112" y="295"/>
                </a:cubicBezTo>
                <a:cubicBezTo>
                  <a:pt x="114" y="295"/>
                  <a:pt x="118" y="296"/>
                  <a:pt x="124" y="296"/>
                </a:cubicBezTo>
                <a:cubicBezTo>
                  <a:pt x="130" y="297"/>
                  <a:pt x="140" y="297"/>
                  <a:pt x="153" y="297"/>
                </a:cubicBezTo>
                <a:lnTo>
                  <a:pt x="166" y="297"/>
                </a:lnTo>
                <a:lnTo>
                  <a:pt x="166" y="319"/>
                </a:lnTo>
                <a:lnTo>
                  <a:pt x="161" y="319"/>
                </a:lnTo>
                <a:cubicBezTo>
                  <a:pt x="154" y="318"/>
                  <a:pt x="129" y="318"/>
                  <a:pt x="85" y="318"/>
                </a:cubicBezTo>
                <a:cubicBezTo>
                  <a:pt x="41" y="318"/>
                  <a:pt x="15" y="318"/>
                  <a:pt x="9" y="319"/>
                </a:cubicBezTo>
                <a:lnTo>
                  <a:pt x="3" y="319"/>
                </a:lnTo>
                <a:lnTo>
                  <a:pt x="3" y="297"/>
                </a:lnTo>
                <a:lnTo>
                  <a:pt x="15" y="297"/>
                </a:lnTo>
                <a:cubicBezTo>
                  <a:pt x="23" y="297"/>
                  <a:pt x="29" y="297"/>
                  <a:pt x="34" y="297"/>
                </a:cubicBezTo>
                <a:cubicBezTo>
                  <a:pt x="39" y="297"/>
                  <a:pt x="43" y="297"/>
                  <a:pt x="46" y="297"/>
                </a:cubicBezTo>
                <a:cubicBezTo>
                  <a:pt x="49" y="297"/>
                  <a:pt x="52" y="296"/>
                  <a:pt x="54" y="295"/>
                </a:cubicBezTo>
                <a:cubicBezTo>
                  <a:pt x="56" y="295"/>
                  <a:pt x="58" y="295"/>
                  <a:pt x="58" y="295"/>
                </a:cubicBezTo>
                <a:cubicBezTo>
                  <a:pt x="58" y="295"/>
                  <a:pt x="59" y="294"/>
                  <a:pt x="61" y="292"/>
                </a:cubicBezTo>
                <a:cubicBezTo>
                  <a:pt x="62" y="291"/>
                  <a:pt x="63" y="290"/>
                  <a:pt x="64" y="290"/>
                </a:cubicBezTo>
                <a:lnTo>
                  <a:pt x="64"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6" name=""/>
          <p:cNvSpPr/>
          <p:nvPr/>
        </p:nvSpPr>
        <p:spPr>
          <a:xfrm>
            <a:off x="5315040" y="3312720"/>
            <a:ext cx="187920" cy="166680"/>
          </a:xfrm>
          <a:custGeom>
            <a:avLst/>
            <a:gdLst/>
            <a:ahLst/>
            <a:rect l="0" t="0" r="r" b="b"/>
            <a:pathLst>
              <a:path w="522" h="463">
                <a:moveTo>
                  <a:pt x="173" y="38"/>
                </a:moveTo>
                <a:cubicBezTo>
                  <a:pt x="173" y="34"/>
                  <a:pt x="160" y="32"/>
                  <a:pt x="135" y="32"/>
                </a:cubicBezTo>
                <a:cubicBezTo>
                  <a:pt x="124" y="32"/>
                  <a:pt x="118" y="31"/>
                  <a:pt x="114" y="31"/>
                </a:cubicBezTo>
                <a:cubicBezTo>
                  <a:pt x="111" y="30"/>
                  <a:pt x="110" y="28"/>
                  <a:pt x="110" y="25"/>
                </a:cubicBezTo>
                <a:cubicBezTo>
                  <a:pt x="110" y="21"/>
                  <a:pt x="111" y="17"/>
                  <a:pt x="112" y="11"/>
                </a:cubicBezTo>
                <a:cubicBezTo>
                  <a:pt x="114" y="6"/>
                  <a:pt x="116" y="2"/>
                  <a:pt x="117" y="1"/>
                </a:cubicBezTo>
                <a:cubicBezTo>
                  <a:pt x="118" y="1"/>
                  <a:pt x="163" y="0"/>
                  <a:pt x="252" y="0"/>
                </a:cubicBezTo>
                <a:cubicBezTo>
                  <a:pt x="327" y="1"/>
                  <a:pt x="369" y="1"/>
                  <a:pt x="378" y="1"/>
                </a:cubicBezTo>
                <a:cubicBezTo>
                  <a:pt x="387" y="1"/>
                  <a:pt x="396" y="2"/>
                  <a:pt x="405" y="5"/>
                </a:cubicBezTo>
                <a:cubicBezTo>
                  <a:pt x="438" y="13"/>
                  <a:pt x="465" y="31"/>
                  <a:pt x="488" y="59"/>
                </a:cubicBezTo>
                <a:cubicBezTo>
                  <a:pt x="510" y="87"/>
                  <a:pt x="522" y="124"/>
                  <a:pt x="522" y="171"/>
                </a:cubicBezTo>
                <a:cubicBezTo>
                  <a:pt x="522" y="241"/>
                  <a:pt x="498" y="305"/>
                  <a:pt x="450" y="361"/>
                </a:cubicBezTo>
                <a:cubicBezTo>
                  <a:pt x="402" y="417"/>
                  <a:pt x="345" y="451"/>
                  <a:pt x="280" y="461"/>
                </a:cubicBezTo>
                <a:lnTo>
                  <a:pt x="270" y="463"/>
                </a:lnTo>
                <a:lnTo>
                  <a:pt x="139" y="463"/>
                </a:lnTo>
                <a:lnTo>
                  <a:pt x="64" y="463"/>
                </a:lnTo>
                <a:lnTo>
                  <a:pt x="27" y="463"/>
                </a:lnTo>
                <a:cubicBezTo>
                  <a:pt x="16" y="463"/>
                  <a:pt x="9" y="463"/>
                  <a:pt x="6" y="462"/>
                </a:cubicBezTo>
                <a:cubicBezTo>
                  <a:pt x="3" y="461"/>
                  <a:pt x="1" y="459"/>
                  <a:pt x="0" y="456"/>
                </a:cubicBezTo>
                <a:cubicBezTo>
                  <a:pt x="0" y="455"/>
                  <a:pt x="1" y="452"/>
                  <a:pt x="3" y="447"/>
                </a:cubicBezTo>
                <a:cubicBezTo>
                  <a:pt x="4" y="439"/>
                  <a:pt x="6" y="435"/>
                  <a:pt x="8" y="434"/>
                </a:cubicBezTo>
                <a:cubicBezTo>
                  <a:pt x="10" y="433"/>
                  <a:pt x="15" y="433"/>
                  <a:pt x="23" y="432"/>
                </a:cubicBezTo>
                <a:cubicBezTo>
                  <a:pt x="36" y="432"/>
                  <a:pt x="49" y="432"/>
                  <a:pt x="65" y="430"/>
                </a:cubicBezTo>
                <a:cubicBezTo>
                  <a:pt x="71" y="429"/>
                  <a:pt x="76" y="426"/>
                  <a:pt x="78" y="422"/>
                </a:cubicBezTo>
                <a:cubicBezTo>
                  <a:pt x="79" y="420"/>
                  <a:pt x="96" y="358"/>
                  <a:pt x="127" y="233"/>
                </a:cubicBezTo>
                <a:cubicBezTo>
                  <a:pt x="158" y="110"/>
                  <a:pt x="173" y="44"/>
                  <a:pt x="173" y="38"/>
                </a:cubicBezTo>
                <a:moveTo>
                  <a:pt x="455" y="145"/>
                </a:moveTo>
                <a:cubicBezTo>
                  <a:pt x="455" y="128"/>
                  <a:pt x="452" y="113"/>
                  <a:pt x="447" y="99"/>
                </a:cubicBezTo>
                <a:cubicBezTo>
                  <a:pt x="442" y="86"/>
                  <a:pt x="436" y="75"/>
                  <a:pt x="430" y="67"/>
                </a:cubicBezTo>
                <a:cubicBezTo>
                  <a:pt x="423" y="60"/>
                  <a:pt x="415" y="53"/>
                  <a:pt x="405" y="48"/>
                </a:cubicBezTo>
                <a:cubicBezTo>
                  <a:pt x="395" y="42"/>
                  <a:pt x="386" y="39"/>
                  <a:pt x="378" y="37"/>
                </a:cubicBezTo>
                <a:cubicBezTo>
                  <a:pt x="371" y="35"/>
                  <a:pt x="363" y="34"/>
                  <a:pt x="355" y="32"/>
                </a:cubicBezTo>
                <a:cubicBezTo>
                  <a:pt x="354" y="32"/>
                  <a:pt x="351" y="32"/>
                  <a:pt x="345" y="32"/>
                </a:cubicBezTo>
                <a:cubicBezTo>
                  <a:pt x="340" y="32"/>
                  <a:pt x="333" y="32"/>
                  <a:pt x="326" y="32"/>
                </a:cubicBezTo>
                <a:cubicBezTo>
                  <a:pt x="318" y="32"/>
                  <a:pt x="310" y="32"/>
                  <a:pt x="303" y="32"/>
                </a:cubicBezTo>
                <a:lnTo>
                  <a:pt x="274" y="32"/>
                </a:lnTo>
                <a:cubicBezTo>
                  <a:pt x="254" y="32"/>
                  <a:pt x="243" y="34"/>
                  <a:pt x="240" y="38"/>
                </a:cubicBezTo>
                <a:cubicBezTo>
                  <a:pt x="239" y="40"/>
                  <a:pt x="223" y="105"/>
                  <a:pt x="191" y="233"/>
                </a:cubicBezTo>
                <a:cubicBezTo>
                  <a:pt x="159" y="362"/>
                  <a:pt x="143" y="427"/>
                  <a:pt x="143" y="428"/>
                </a:cubicBezTo>
                <a:cubicBezTo>
                  <a:pt x="143" y="430"/>
                  <a:pt x="145" y="431"/>
                  <a:pt x="150" y="431"/>
                </a:cubicBezTo>
                <a:cubicBezTo>
                  <a:pt x="155" y="431"/>
                  <a:pt x="173" y="431"/>
                  <a:pt x="202" y="432"/>
                </a:cubicBezTo>
                <a:cubicBezTo>
                  <a:pt x="205" y="432"/>
                  <a:pt x="209" y="432"/>
                  <a:pt x="215" y="432"/>
                </a:cubicBezTo>
                <a:cubicBezTo>
                  <a:pt x="222" y="432"/>
                  <a:pt x="227" y="432"/>
                  <a:pt x="231" y="432"/>
                </a:cubicBezTo>
                <a:cubicBezTo>
                  <a:pt x="288" y="432"/>
                  <a:pt x="335" y="414"/>
                  <a:pt x="372" y="377"/>
                </a:cubicBezTo>
                <a:cubicBezTo>
                  <a:pt x="388" y="361"/>
                  <a:pt x="402" y="342"/>
                  <a:pt x="412" y="320"/>
                </a:cubicBezTo>
                <a:cubicBezTo>
                  <a:pt x="422" y="298"/>
                  <a:pt x="432" y="270"/>
                  <a:pt x="441" y="233"/>
                </a:cubicBezTo>
                <a:cubicBezTo>
                  <a:pt x="450" y="197"/>
                  <a:pt x="455" y="168"/>
                  <a:pt x="455"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7" name=""/>
          <p:cNvSpPr/>
          <p:nvPr/>
        </p:nvSpPr>
        <p:spPr>
          <a:xfrm>
            <a:off x="5522040" y="3398040"/>
            <a:ext cx="148320" cy="118080"/>
          </a:xfrm>
          <a:custGeom>
            <a:avLst/>
            <a:gdLst/>
            <a:ahLst/>
            <a:rect l="0" t="0" r="r" b="b"/>
            <a:pathLst>
              <a:path w="412" h="328">
                <a:moveTo>
                  <a:pt x="123" y="27"/>
                </a:moveTo>
                <a:cubicBezTo>
                  <a:pt x="123" y="24"/>
                  <a:pt x="114" y="23"/>
                  <a:pt x="96" y="22"/>
                </a:cubicBezTo>
                <a:cubicBezTo>
                  <a:pt x="88" y="22"/>
                  <a:pt x="84" y="22"/>
                  <a:pt x="81" y="22"/>
                </a:cubicBezTo>
                <a:cubicBezTo>
                  <a:pt x="79" y="21"/>
                  <a:pt x="78" y="20"/>
                  <a:pt x="78" y="17"/>
                </a:cubicBezTo>
                <a:cubicBezTo>
                  <a:pt x="78" y="17"/>
                  <a:pt x="78" y="15"/>
                  <a:pt x="79" y="11"/>
                </a:cubicBezTo>
                <a:cubicBezTo>
                  <a:pt x="81" y="4"/>
                  <a:pt x="82" y="1"/>
                  <a:pt x="84" y="1"/>
                </a:cubicBezTo>
                <a:cubicBezTo>
                  <a:pt x="84" y="0"/>
                  <a:pt x="86" y="0"/>
                  <a:pt x="89" y="0"/>
                </a:cubicBezTo>
                <a:lnTo>
                  <a:pt x="91" y="0"/>
                </a:lnTo>
                <a:cubicBezTo>
                  <a:pt x="104" y="1"/>
                  <a:pt x="126" y="1"/>
                  <a:pt x="156" y="1"/>
                </a:cubicBezTo>
                <a:cubicBezTo>
                  <a:pt x="167" y="1"/>
                  <a:pt x="177" y="1"/>
                  <a:pt x="187" y="1"/>
                </a:cubicBezTo>
                <a:cubicBezTo>
                  <a:pt x="196" y="1"/>
                  <a:pt x="203" y="1"/>
                  <a:pt x="208" y="1"/>
                </a:cubicBezTo>
                <a:cubicBezTo>
                  <a:pt x="213" y="0"/>
                  <a:pt x="216" y="0"/>
                  <a:pt x="218" y="1"/>
                </a:cubicBezTo>
                <a:cubicBezTo>
                  <a:pt x="223" y="1"/>
                  <a:pt x="226" y="2"/>
                  <a:pt x="226" y="5"/>
                </a:cubicBezTo>
                <a:cubicBezTo>
                  <a:pt x="226" y="6"/>
                  <a:pt x="225" y="8"/>
                  <a:pt x="224" y="11"/>
                </a:cubicBezTo>
                <a:cubicBezTo>
                  <a:pt x="224" y="12"/>
                  <a:pt x="224" y="13"/>
                  <a:pt x="224" y="14"/>
                </a:cubicBezTo>
                <a:cubicBezTo>
                  <a:pt x="224" y="15"/>
                  <a:pt x="224" y="16"/>
                  <a:pt x="223" y="17"/>
                </a:cubicBezTo>
                <a:cubicBezTo>
                  <a:pt x="223" y="18"/>
                  <a:pt x="223" y="18"/>
                  <a:pt x="222" y="19"/>
                </a:cubicBezTo>
                <a:cubicBezTo>
                  <a:pt x="222" y="20"/>
                  <a:pt x="222" y="20"/>
                  <a:pt x="221" y="20"/>
                </a:cubicBezTo>
                <a:cubicBezTo>
                  <a:pt x="220" y="21"/>
                  <a:pt x="220" y="21"/>
                  <a:pt x="219" y="21"/>
                </a:cubicBezTo>
                <a:cubicBezTo>
                  <a:pt x="218" y="22"/>
                  <a:pt x="217" y="22"/>
                  <a:pt x="216" y="22"/>
                </a:cubicBezTo>
                <a:cubicBezTo>
                  <a:pt x="214" y="22"/>
                  <a:pt x="213" y="22"/>
                  <a:pt x="211" y="22"/>
                </a:cubicBezTo>
                <a:cubicBezTo>
                  <a:pt x="210" y="23"/>
                  <a:pt x="208" y="23"/>
                  <a:pt x="205" y="22"/>
                </a:cubicBezTo>
                <a:cubicBezTo>
                  <a:pt x="192" y="23"/>
                  <a:pt x="184" y="23"/>
                  <a:pt x="180" y="24"/>
                </a:cubicBezTo>
                <a:cubicBezTo>
                  <a:pt x="177" y="24"/>
                  <a:pt x="174" y="26"/>
                  <a:pt x="172" y="29"/>
                </a:cubicBezTo>
                <a:lnTo>
                  <a:pt x="133" y="182"/>
                </a:lnTo>
                <a:cubicBezTo>
                  <a:pt x="133" y="182"/>
                  <a:pt x="163" y="158"/>
                  <a:pt x="221" y="112"/>
                </a:cubicBezTo>
                <a:cubicBezTo>
                  <a:pt x="279" y="66"/>
                  <a:pt x="309" y="43"/>
                  <a:pt x="311" y="41"/>
                </a:cubicBezTo>
                <a:cubicBezTo>
                  <a:pt x="315" y="37"/>
                  <a:pt x="318" y="33"/>
                  <a:pt x="318" y="30"/>
                </a:cubicBezTo>
                <a:cubicBezTo>
                  <a:pt x="318" y="26"/>
                  <a:pt x="314" y="23"/>
                  <a:pt x="306" y="22"/>
                </a:cubicBezTo>
                <a:cubicBezTo>
                  <a:pt x="301" y="22"/>
                  <a:pt x="298" y="21"/>
                  <a:pt x="298" y="17"/>
                </a:cubicBezTo>
                <a:cubicBezTo>
                  <a:pt x="298" y="16"/>
                  <a:pt x="298" y="14"/>
                  <a:pt x="299" y="10"/>
                </a:cubicBezTo>
                <a:cubicBezTo>
                  <a:pt x="300" y="6"/>
                  <a:pt x="301" y="4"/>
                  <a:pt x="302" y="3"/>
                </a:cubicBezTo>
                <a:cubicBezTo>
                  <a:pt x="303" y="2"/>
                  <a:pt x="305" y="1"/>
                  <a:pt x="310" y="1"/>
                </a:cubicBezTo>
                <a:cubicBezTo>
                  <a:pt x="311" y="1"/>
                  <a:pt x="317" y="1"/>
                  <a:pt x="327" y="1"/>
                </a:cubicBezTo>
                <a:cubicBezTo>
                  <a:pt x="337" y="2"/>
                  <a:pt x="349" y="2"/>
                  <a:pt x="365" y="2"/>
                </a:cubicBezTo>
                <a:cubicBezTo>
                  <a:pt x="372" y="2"/>
                  <a:pt x="380" y="2"/>
                  <a:pt x="388" y="1"/>
                </a:cubicBezTo>
                <a:cubicBezTo>
                  <a:pt x="396" y="1"/>
                  <a:pt x="401" y="1"/>
                  <a:pt x="402" y="1"/>
                </a:cubicBezTo>
                <a:cubicBezTo>
                  <a:pt x="409" y="1"/>
                  <a:pt x="412" y="2"/>
                  <a:pt x="412" y="6"/>
                </a:cubicBezTo>
                <a:cubicBezTo>
                  <a:pt x="412" y="13"/>
                  <a:pt x="411" y="17"/>
                  <a:pt x="408" y="20"/>
                </a:cubicBezTo>
                <a:cubicBezTo>
                  <a:pt x="407" y="21"/>
                  <a:pt x="404" y="22"/>
                  <a:pt x="399" y="22"/>
                </a:cubicBezTo>
                <a:cubicBezTo>
                  <a:pt x="375" y="24"/>
                  <a:pt x="353" y="32"/>
                  <a:pt x="334" y="47"/>
                </a:cubicBezTo>
                <a:cubicBezTo>
                  <a:pt x="329" y="50"/>
                  <a:pt x="318" y="58"/>
                  <a:pt x="300" y="72"/>
                </a:cubicBezTo>
                <a:cubicBezTo>
                  <a:pt x="283" y="85"/>
                  <a:pt x="267" y="98"/>
                  <a:pt x="253" y="109"/>
                </a:cubicBezTo>
                <a:lnTo>
                  <a:pt x="230" y="127"/>
                </a:lnTo>
                <a:lnTo>
                  <a:pt x="234" y="138"/>
                </a:lnTo>
                <a:cubicBezTo>
                  <a:pt x="237" y="145"/>
                  <a:pt x="242" y="155"/>
                  <a:pt x="248" y="170"/>
                </a:cubicBezTo>
                <a:cubicBezTo>
                  <a:pt x="254" y="185"/>
                  <a:pt x="259" y="198"/>
                  <a:pt x="264" y="211"/>
                </a:cubicBezTo>
                <a:cubicBezTo>
                  <a:pt x="288" y="268"/>
                  <a:pt x="301" y="297"/>
                  <a:pt x="303" y="299"/>
                </a:cubicBezTo>
                <a:cubicBezTo>
                  <a:pt x="303" y="299"/>
                  <a:pt x="304" y="300"/>
                  <a:pt x="305" y="301"/>
                </a:cubicBezTo>
                <a:cubicBezTo>
                  <a:pt x="310" y="304"/>
                  <a:pt x="318" y="306"/>
                  <a:pt x="330" y="306"/>
                </a:cubicBezTo>
                <a:lnTo>
                  <a:pt x="340" y="306"/>
                </a:lnTo>
                <a:cubicBezTo>
                  <a:pt x="341" y="308"/>
                  <a:pt x="342" y="310"/>
                  <a:pt x="342" y="310"/>
                </a:cubicBezTo>
                <a:cubicBezTo>
                  <a:pt x="342" y="311"/>
                  <a:pt x="342" y="313"/>
                  <a:pt x="341" y="319"/>
                </a:cubicBezTo>
                <a:cubicBezTo>
                  <a:pt x="340" y="323"/>
                  <a:pt x="338" y="326"/>
                  <a:pt x="336" y="328"/>
                </a:cubicBezTo>
                <a:lnTo>
                  <a:pt x="331" y="328"/>
                </a:lnTo>
                <a:cubicBezTo>
                  <a:pt x="318" y="327"/>
                  <a:pt x="303" y="326"/>
                  <a:pt x="286" y="326"/>
                </a:cubicBezTo>
                <a:cubicBezTo>
                  <a:pt x="247" y="326"/>
                  <a:pt x="225" y="327"/>
                  <a:pt x="220" y="328"/>
                </a:cubicBezTo>
                <a:lnTo>
                  <a:pt x="215" y="328"/>
                </a:lnTo>
                <a:cubicBezTo>
                  <a:pt x="213" y="326"/>
                  <a:pt x="212" y="325"/>
                  <a:pt x="212" y="324"/>
                </a:cubicBezTo>
                <a:cubicBezTo>
                  <a:pt x="212" y="323"/>
                  <a:pt x="213" y="320"/>
                  <a:pt x="213" y="315"/>
                </a:cubicBezTo>
                <a:cubicBezTo>
                  <a:pt x="215" y="311"/>
                  <a:pt x="216" y="308"/>
                  <a:pt x="216" y="307"/>
                </a:cubicBezTo>
                <a:cubicBezTo>
                  <a:pt x="217" y="306"/>
                  <a:pt x="219" y="306"/>
                  <a:pt x="221" y="306"/>
                </a:cubicBezTo>
                <a:lnTo>
                  <a:pt x="223" y="306"/>
                </a:lnTo>
                <a:cubicBezTo>
                  <a:pt x="239" y="306"/>
                  <a:pt x="247" y="302"/>
                  <a:pt x="247" y="294"/>
                </a:cubicBezTo>
                <a:cubicBezTo>
                  <a:pt x="247" y="293"/>
                  <a:pt x="242" y="282"/>
                  <a:pt x="234" y="260"/>
                </a:cubicBezTo>
                <a:cubicBezTo>
                  <a:pt x="225" y="239"/>
                  <a:pt x="220" y="227"/>
                  <a:pt x="219" y="225"/>
                </a:cubicBezTo>
                <a:lnTo>
                  <a:pt x="191" y="158"/>
                </a:lnTo>
                <a:lnTo>
                  <a:pt x="158" y="184"/>
                </a:lnTo>
                <a:lnTo>
                  <a:pt x="126" y="209"/>
                </a:lnTo>
                <a:lnTo>
                  <a:pt x="115" y="254"/>
                </a:lnTo>
                <a:cubicBezTo>
                  <a:pt x="107" y="283"/>
                  <a:pt x="104" y="299"/>
                  <a:pt x="104" y="300"/>
                </a:cubicBezTo>
                <a:cubicBezTo>
                  <a:pt x="104" y="302"/>
                  <a:pt x="105" y="304"/>
                  <a:pt x="108" y="304"/>
                </a:cubicBezTo>
                <a:cubicBezTo>
                  <a:pt x="110" y="305"/>
                  <a:pt x="118" y="306"/>
                  <a:pt x="132" y="306"/>
                </a:cubicBezTo>
                <a:lnTo>
                  <a:pt x="146" y="306"/>
                </a:lnTo>
                <a:cubicBezTo>
                  <a:pt x="148" y="309"/>
                  <a:pt x="149" y="311"/>
                  <a:pt x="149" y="311"/>
                </a:cubicBezTo>
                <a:cubicBezTo>
                  <a:pt x="149" y="316"/>
                  <a:pt x="148" y="321"/>
                  <a:pt x="146" y="326"/>
                </a:cubicBezTo>
                <a:cubicBezTo>
                  <a:pt x="144" y="327"/>
                  <a:pt x="142" y="328"/>
                  <a:pt x="138" y="328"/>
                </a:cubicBezTo>
                <a:cubicBezTo>
                  <a:pt x="137" y="328"/>
                  <a:pt x="131" y="328"/>
                  <a:pt x="121" y="327"/>
                </a:cubicBezTo>
                <a:cubicBezTo>
                  <a:pt x="110" y="327"/>
                  <a:pt x="94" y="327"/>
                  <a:pt x="73" y="327"/>
                </a:cubicBezTo>
                <a:cubicBezTo>
                  <a:pt x="53" y="327"/>
                  <a:pt x="38" y="327"/>
                  <a:pt x="26" y="327"/>
                </a:cubicBezTo>
                <a:cubicBezTo>
                  <a:pt x="16" y="327"/>
                  <a:pt x="10" y="327"/>
                  <a:pt x="9" y="327"/>
                </a:cubicBezTo>
                <a:cubicBezTo>
                  <a:pt x="3" y="327"/>
                  <a:pt x="0" y="326"/>
                  <a:pt x="0" y="323"/>
                </a:cubicBezTo>
                <a:cubicBezTo>
                  <a:pt x="0" y="322"/>
                  <a:pt x="1" y="320"/>
                  <a:pt x="2" y="316"/>
                </a:cubicBezTo>
                <a:cubicBezTo>
                  <a:pt x="3" y="311"/>
                  <a:pt x="4" y="308"/>
                  <a:pt x="6" y="307"/>
                </a:cubicBezTo>
                <a:cubicBezTo>
                  <a:pt x="7" y="307"/>
                  <a:pt x="11" y="306"/>
                  <a:pt x="17" y="306"/>
                </a:cubicBezTo>
                <a:cubicBezTo>
                  <a:pt x="25" y="306"/>
                  <a:pt x="35" y="305"/>
                  <a:pt x="46" y="304"/>
                </a:cubicBezTo>
                <a:cubicBezTo>
                  <a:pt x="51" y="304"/>
                  <a:pt x="54" y="302"/>
                  <a:pt x="55" y="299"/>
                </a:cubicBezTo>
                <a:cubicBezTo>
                  <a:pt x="56" y="297"/>
                  <a:pt x="68" y="253"/>
                  <a:pt x="90" y="165"/>
                </a:cubicBezTo>
                <a:cubicBezTo>
                  <a:pt x="112" y="77"/>
                  <a:pt x="123" y="31"/>
                  <a:pt x="123" y="2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8" name=""/>
          <p:cNvSpPr/>
          <p:nvPr/>
        </p:nvSpPr>
        <p:spPr>
          <a:xfrm>
            <a:off x="5675400" y="3398040"/>
            <a:ext cx="106200" cy="118440"/>
          </a:xfrm>
          <a:custGeom>
            <a:avLst/>
            <a:gdLst/>
            <a:ahLst/>
            <a:rect l="0" t="0" r="r" b="b"/>
            <a:pathLst>
              <a:path w="295" h="329">
                <a:moveTo>
                  <a:pt x="94" y="22"/>
                </a:moveTo>
                <a:cubicBezTo>
                  <a:pt x="83" y="22"/>
                  <a:pt x="77" y="22"/>
                  <a:pt x="77" y="20"/>
                </a:cubicBezTo>
                <a:cubicBezTo>
                  <a:pt x="76" y="20"/>
                  <a:pt x="76" y="18"/>
                  <a:pt x="76" y="17"/>
                </a:cubicBezTo>
                <a:cubicBezTo>
                  <a:pt x="76" y="9"/>
                  <a:pt x="78" y="4"/>
                  <a:pt x="81" y="1"/>
                </a:cubicBezTo>
                <a:cubicBezTo>
                  <a:pt x="82" y="0"/>
                  <a:pt x="84" y="0"/>
                  <a:pt x="89" y="0"/>
                </a:cubicBezTo>
                <a:cubicBezTo>
                  <a:pt x="106" y="1"/>
                  <a:pt x="126" y="2"/>
                  <a:pt x="149" y="2"/>
                </a:cubicBezTo>
                <a:cubicBezTo>
                  <a:pt x="194" y="2"/>
                  <a:pt x="220" y="1"/>
                  <a:pt x="227" y="0"/>
                </a:cubicBezTo>
                <a:lnTo>
                  <a:pt x="233" y="0"/>
                </a:lnTo>
                <a:cubicBezTo>
                  <a:pt x="234" y="2"/>
                  <a:pt x="235" y="4"/>
                  <a:pt x="235" y="5"/>
                </a:cubicBezTo>
                <a:cubicBezTo>
                  <a:pt x="235" y="6"/>
                  <a:pt x="235" y="8"/>
                  <a:pt x="234" y="13"/>
                </a:cubicBezTo>
                <a:cubicBezTo>
                  <a:pt x="233" y="18"/>
                  <a:pt x="231" y="21"/>
                  <a:pt x="230" y="22"/>
                </a:cubicBezTo>
                <a:lnTo>
                  <a:pt x="212" y="22"/>
                </a:lnTo>
                <a:cubicBezTo>
                  <a:pt x="190" y="23"/>
                  <a:pt x="177" y="24"/>
                  <a:pt x="173" y="27"/>
                </a:cubicBezTo>
                <a:cubicBezTo>
                  <a:pt x="171" y="28"/>
                  <a:pt x="169" y="32"/>
                  <a:pt x="167" y="40"/>
                </a:cubicBezTo>
                <a:cubicBezTo>
                  <a:pt x="164" y="48"/>
                  <a:pt x="154" y="90"/>
                  <a:pt x="135" y="166"/>
                </a:cubicBezTo>
                <a:cubicBezTo>
                  <a:pt x="129" y="187"/>
                  <a:pt x="124" y="210"/>
                  <a:pt x="118" y="233"/>
                </a:cubicBezTo>
                <a:cubicBezTo>
                  <a:pt x="113" y="257"/>
                  <a:pt x="108" y="274"/>
                  <a:pt x="105" y="286"/>
                </a:cubicBezTo>
                <a:lnTo>
                  <a:pt x="101" y="303"/>
                </a:lnTo>
                <a:cubicBezTo>
                  <a:pt x="101" y="304"/>
                  <a:pt x="102" y="305"/>
                  <a:pt x="105" y="305"/>
                </a:cubicBezTo>
                <a:cubicBezTo>
                  <a:pt x="108" y="305"/>
                  <a:pt x="118" y="305"/>
                  <a:pt x="134" y="306"/>
                </a:cubicBezTo>
                <a:lnTo>
                  <a:pt x="142" y="306"/>
                </a:lnTo>
                <a:cubicBezTo>
                  <a:pt x="152" y="306"/>
                  <a:pt x="160" y="306"/>
                  <a:pt x="166" y="305"/>
                </a:cubicBezTo>
                <a:cubicBezTo>
                  <a:pt x="172" y="305"/>
                  <a:pt x="180" y="304"/>
                  <a:pt x="190" y="302"/>
                </a:cubicBezTo>
                <a:cubicBezTo>
                  <a:pt x="199" y="300"/>
                  <a:pt x="207" y="297"/>
                  <a:pt x="213" y="293"/>
                </a:cubicBezTo>
                <a:cubicBezTo>
                  <a:pt x="220" y="290"/>
                  <a:pt x="227" y="284"/>
                  <a:pt x="234" y="277"/>
                </a:cubicBezTo>
                <a:cubicBezTo>
                  <a:pt x="242" y="270"/>
                  <a:pt x="249" y="261"/>
                  <a:pt x="255" y="251"/>
                </a:cubicBezTo>
                <a:cubicBezTo>
                  <a:pt x="261" y="241"/>
                  <a:pt x="265" y="231"/>
                  <a:pt x="270" y="219"/>
                </a:cubicBezTo>
                <a:cubicBezTo>
                  <a:pt x="274" y="206"/>
                  <a:pt x="277" y="199"/>
                  <a:pt x="278" y="198"/>
                </a:cubicBezTo>
                <a:cubicBezTo>
                  <a:pt x="280" y="197"/>
                  <a:pt x="282" y="196"/>
                  <a:pt x="286" y="196"/>
                </a:cubicBezTo>
                <a:lnTo>
                  <a:pt x="292" y="196"/>
                </a:lnTo>
                <a:cubicBezTo>
                  <a:pt x="294" y="199"/>
                  <a:pt x="295" y="201"/>
                  <a:pt x="295" y="202"/>
                </a:cubicBezTo>
                <a:cubicBezTo>
                  <a:pt x="295" y="202"/>
                  <a:pt x="292" y="213"/>
                  <a:pt x="286" y="231"/>
                </a:cubicBezTo>
                <a:cubicBezTo>
                  <a:pt x="279" y="249"/>
                  <a:pt x="272" y="268"/>
                  <a:pt x="265" y="288"/>
                </a:cubicBezTo>
                <a:cubicBezTo>
                  <a:pt x="256" y="308"/>
                  <a:pt x="252" y="320"/>
                  <a:pt x="251" y="324"/>
                </a:cubicBezTo>
                <a:cubicBezTo>
                  <a:pt x="251" y="325"/>
                  <a:pt x="250" y="326"/>
                  <a:pt x="249" y="326"/>
                </a:cubicBezTo>
                <a:cubicBezTo>
                  <a:pt x="249" y="327"/>
                  <a:pt x="246" y="327"/>
                  <a:pt x="242" y="328"/>
                </a:cubicBezTo>
                <a:cubicBezTo>
                  <a:pt x="237" y="329"/>
                  <a:pt x="230" y="329"/>
                  <a:pt x="221" y="328"/>
                </a:cubicBezTo>
                <a:cubicBezTo>
                  <a:pt x="218" y="328"/>
                  <a:pt x="205" y="328"/>
                  <a:pt x="185" y="328"/>
                </a:cubicBezTo>
                <a:cubicBezTo>
                  <a:pt x="164" y="328"/>
                  <a:pt x="144" y="328"/>
                  <a:pt x="125" y="328"/>
                </a:cubicBezTo>
                <a:lnTo>
                  <a:pt x="40" y="328"/>
                </a:lnTo>
                <a:cubicBezTo>
                  <a:pt x="13" y="328"/>
                  <a:pt x="0" y="326"/>
                  <a:pt x="0" y="323"/>
                </a:cubicBezTo>
                <a:cubicBezTo>
                  <a:pt x="0" y="321"/>
                  <a:pt x="0" y="319"/>
                  <a:pt x="1" y="316"/>
                </a:cubicBezTo>
                <a:cubicBezTo>
                  <a:pt x="3" y="310"/>
                  <a:pt x="4" y="307"/>
                  <a:pt x="6" y="306"/>
                </a:cubicBezTo>
                <a:cubicBezTo>
                  <a:pt x="7" y="306"/>
                  <a:pt x="10" y="306"/>
                  <a:pt x="13" y="306"/>
                </a:cubicBezTo>
                <a:lnTo>
                  <a:pt x="16" y="306"/>
                </a:lnTo>
                <a:cubicBezTo>
                  <a:pt x="24" y="306"/>
                  <a:pt x="34" y="305"/>
                  <a:pt x="45" y="304"/>
                </a:cubicBezTo>
                <a:cubicBezTo>
                  <a:pt x="49" y="304"/>
                  <a:pt x="52" y="302"/>
                  <a:pt x="54" y="299"/>
                </a:cubicBezTo>
                <a:cubicBezTo>
                  <a:pt x="55" y="297"/>
                  <a:pt x="66" y="253"/>
                  <a:pt x="88" y="165"/>
                </a:cubicBezTo>
                <a:cubicBezTo>
                  <a:pt x="110" y="77"/>
                  <a:pt x="121" y="31"/>
                  <a:pt x="121" y="27"/>
                </a:cubicBezTo>
                <a:cubicBezTo>
                  <a:pt x="121" y="24"/>
                  <a:pt x="112" y="23"/>
                  <a:pt x="94" y="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9" name=""/>
          <p:cNvSpPr/>
          <p:nvPr/>
        </p:nvSpPr>
        <p:spPr>
          <a:xfrm>
            <a:off x="5822280" y="3296520"/>
            <a:ext cx="58680" cy="244080"/>
          </a:xfrm>
          <a:custGeom>
            <a:avLst/>
            <a:gdLst/>
            <a:ahLst/>
            <a:rect l="0" t="0" r="r" b="b"/>
            <a:pathLst>
              <a:path w="163" h="678">
                <a:moveTo>
                  <a:pt x="0" y="338"/>
                </a:moveTo>
                <a:cubicBezTo>
                  <a:pt x="0" y="307"/>
                  <a:pt x="2" y="278"/>
                  <a:pt x="7" y="250"/>
                </a:cubicBezTo>
                <a:cubicBezTo>
                  <a:pt x="12" y="222"/>
                  <a:pt x="18" y="198"/>
                  <a:pt x="23" y="177"/>
                </a:cubicBezTo>
                <a:cubicBezTo>
                  <a:pt x="29" y="157"/>
                  <a:pt x="38" y="137"/>
                  <a:pt x="48" y="118"/>
                </a:cubicBezTo>
                <a:cubicBezTo>
                  <a:pt x="59" y="98"/>
                  <a:pt x="68" y="83"/>
                  <a:pt x="74" y="72"/>
                </a:cubicBezTo>
                <a:cubicBezTo>
                  <a:pt x="80" y="62"/>
                  <a:pt x="90" y="50"/>
                  <a:pt x="103" y="37"/>
                </a:cubicBezTo>
                <a:cubicBezTo>
                  <a:pt x="115" y="25"/>
                  <a:pt x="123" y="17"/>
                  <a:pt x="125" y="14"/>
                </a:cubicBezTo>
                <a:cubicBezTo>
                  <a:pt x="127" y="12"/>
                  <a:pt x="133" y="7"/>
                  <a:pt x="142" y="0"/>
                </a:cubicBezTo>
                <a:lnTo>
                  <a:pt x="151" y="0"/>
                </a:lnTo>
                <a:lnTo>
                  <a:pt x="153" y="0"/>
                </a:lnTo>
                <a:cubicBezTo>
                  <a:pt x="160" y="0"/>
                  <a:pt x="163" y="2"/>
                  <a:pt x="163" y="6"/>
                </a:cubicBezTo>
                <a:cubicBezTo>
                  <a:pt x="163" y="8"/>
                  <a:pt x="159" y="12"/>
                  <a:pt x="151" y="20"/>
                </a:cubicBezTo>
                <a:cubicBezTo>
                  <a:pt x="144" y="29"/>
                  <a:pt x="134" y="40"/>
                  <a:pt x="124" y="56"/>
                </a:cubicBezTo>
                <a:cubicBezTo>
                  <a:pt x="113" y="72"/>
                  <a:pt x="102" y="91"/>
                  <a:pt x="90" y="114"/>
                </a:cubicBezTo>
                <a:cubicBezTo>
                  <a:pt x="79" y="137"/>
                  <a:pt x="70" y="169"/>
                  <a:pt x="62" y="208"/>
                </a:cubicBezTo>
                <a:cubicBezTo>
                  <a:pt x="54" y="247"/>
                  <a:pt x="50" y="291"/>
                  <a:pt x="50" y="338"/>
                </a:cubicBezTo>
                <a:cubicBezTo>
                  <a:pt x="50" y="386"/>
                  <a:pt x="54" y="429"/>
                  <a:pt x="62" y="468"/>
                </a:cubicBezTo>
                <a:cubicBezTo>
                  <a:pt x="70" y="507"/>
                  <a:pt x="79" y="538"/>
                  <a:pt x="90" y="562"/>
                </a:cubicBezTo>
                <a:cubicBezTo>
                  <a:pt x="101" y="586"/>
                  <a:pt x="112" y="606"/>
                  <a:pt x="123" y="620"/>
                </a:cubicBezTo>
                <a:cubicBezTo>
                  <a:pt x="134" y="635"/>
                  <a:pt x="144" y="648"/>
                  <a:pt x="151" y="657"/>
                </a:cubicBezTo>
                <a:cubicBezTo>
                  <a:pt x="159" y="666"/>
                  <a:pt x="163" y="671"/>
                  <a:pt x="163" y="671"/>
                </a:cubicBezTo>
                <a:cubicBezTo>
                  <a:pt x="163" y="676"/>
                  <a:pt x="159" y="678"/>
                  <a:pt x="153" y="678"/>
                </a:cubicBezTo>
                <a:lnTo>
                  <a:pt x="151" y="678"/>
                </a:lnTo>
                <a:lnTo>
                  <a:pt x="142" y="678"/>
                </a:lnTo>
                <a:lnTo>
                  <a:pt x="123" y="661"/>
                </a:lnTo>
                <a:cubicBezTo>
                  <a:pt x="80" y="622"/>
                  <a:pt x="50" y="574"/>
                  <a:pt x="30" y="517"/>
                </a:cubicBezTo>
                <a:cubicBezTo>
                  <a:pt x="11"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0" name=""/>
          <p:cNvSpPr/>
          <p:nvPr/>
        </p:nvSpPr>
        <p:spPr>
          <a:xfrm>
            <a:off x="5902200" y="3371400"/>
            <a:ext cx="104400" cy="155520"/>
          </a:xfrm>
          <a:custGeom>
            <a:avLst/>
            <a:gdLst/>
            <a:ahLst/>
            <a:rect l="0" t="0" r="r" b="b"/>
            <a:pathLst>
              <a:path w="290" h="432">
                <a:moveTo>
                  <a:pt x="0" y="193"/>
                </a:moveTo>
                <a:cubicBezTo>
                  <a:pt x="0" y="148"/>
                  <a:pt x="17" y="104"/>
                  <a:pt x="51" y="63"/>
                </a:cubicBezTo>
                <a:cubicBezTo>
                  <a:pt x="86" y="22"/>
                  <a:pt x="124" y="2"/>
                  <a:pt x="168" y="1"/>
                </a:cubicBezTo>
                <a:cubicBezTo>
                  <a:pt x="195" y="1"/>
                  <a:pt x="216" y="13"/>
                  <a:pt x="230" y="36"/>
                </a:cubicBezTo>
                <a:cubicBezTo>
                  <a:pt x="231" y="36"/>
                  <a:pt x="232" y="34"/>
                  <a:pt x="234" y="32"/>
                </a:cubicBezTo>
                <a:cubicBezTo>
                  <a:pt x="235" y="30"/>
                  <a:pt x="238" y="28"/>
                  <a:pt x="241" y="25"/>
                </a:cubicBezTo>
                <a:cubicBezTo>
                  <a:pt x="244" y="22"/>
                  <a:pt x="248" y="19"/>
                  <a:pt x="252" y="17"/>
                </a:cubicBezTo>
                <a:cubicBezTo>
                  <a:pt x="267" y="6"/>
                  <a:pt x="278" y="0"/>
                  <a:pt x="283" y="0"/>
                </a:cubicBezTo>
                <a:cubicBezTo>
                  <a:pt x="285" y="0"/>
                  <a:pt x="286" y="1"/>
                  <a:pt x="288" y="2"/>
                </a:cubicBezTo>
                <a:cubicBezTo>
                  <a:pt x="289" y="4"/>
                  <a:pt x="290" y="5"/>
                  <a:pt x="290" y="6"/>
                </a:cubicBezTo>
                <a:cubicBezTo>
                  <a:pt x="290" y="10"/>
                  <a:pt x="274" y="74"/>
                  <a:pt x="243" y="199"/>
                </a:cubicBezTo>
                <a:cubicBezTo>
                  <a:pt x="211" y="328"/>
                  <a:pt x="195" y="393"/>
                  <a:pt x="195" y="394"/>
                </a:cubicBezTo>
                <a:cubicBezTo>
                  <a:pt x="195" y="398"/>
                  <a:pt x="205" y="400"/>
                  <a:pt x="226" y="401"/>
                </a:cubicBezTo>
                <a:lnTo>
                  <a:pt x="242" y="401"/>
                </a:lnTo>
                <a:cubicBezTo>
                  <a:pt x="245" y="404"/>
                  <a:pt x="247" y="406"/>
                  <a:pt x="247" y="407"/>
                </a:cubicBezTo>
                <a:cubicBezTo>
                  <a:pt x="247" y="407"/>
                  <a:pt x="246" y="411"/>
                  <a:pt x="244" y="419"/>
                </a:cubicBezTo>
                <a:cubicBezTo>
                  <a:pt x="243" y="425"/>
                  <a:pt x="240" y="429"/>
                  <a:pt x="238" y="432"/>
                </a:cubicBezTo>
                <a:lnTo>
                  <a:pt x="229" y="432"/>
                </a:lnTo>
                <a:cubicBezTo>
                  <a:pt x="215" y="431"/>
                  <a:pt x="191" y="430"/>
                  <a:pt x="155" y="430"/>
                </a:cubicBezTo>
                <a:cubicBezTo>
                  <a:pt x="142" y="430"/>
                  <a:pt x="131" y="430"/>
                  <a:pt x="120" y="430"/>
                </a:cubicBezTo>
                <a:cubicBezTo>
                  <a:pt x="110" y="430"/>
                  <a:pt x="102" y="430"/>
                  <a:pt x="95" y="430"/>
                </a:cubicBezTo>
                <a:cubicBezTo>
                  <a:pt x="89" y="430"/>
                  <a:pt x="85" y="431"/>
                  <a:pt x="84" y="431"/>
                </a:cubicBezTo>
                <a:cubicBezTo>
                  <a:pt x="78" y="431"/>
                  <a:pt x="74" y="429"/>
                  <a:pt x="74" y="426"/>
                </a:cubicBezTo>
                <a:cubicBezTo>
                  <a:pt x="74" y="424"/>
                  <a:pt x="75" y="421"/>
                  <a:pt x="76" y="415"/>
                </a:cubicBezTo>
                <a:cubicBezTo>
                  <a:pt x="78" y="408"/>
                  <a:pt x="79" y="404"/>
                  <a:pt x="80" y="403"/>
                </a:cubicBezTo>
                <a:cubicBezTo>
                  <a:pt x="82" y="401"/>
                  <a:pt x="86" y="401"/>
                  <a:pt x="94" y="401"/>
                </a:cubicBezTo>
                <a:cubicBezTo>
                  <a:pt x="116" y="401"/>
                  <a:pt x="129" y="399"/>
                  <a:pt x="133" y="396"/>
                </a:cubicBezTo>
                <a:cubicBezTo>
                  <a:pt x="137" y="394"/>
                  <a:pt x="143" y="374"/>
                  <a:pt x="152" y="336"/>
                </a:cubicBezTo>
                <a:cubicBezTo>
                  <a:pt x="161" y="298"/>
                  <a:pt x="167" y="279"/>
                  <a:pt x="167" y="278"/>
                </a:cubicBezTo>
                <a:cubicBezTo>
                  <a:pt x="167" y="277"/>
                  <a:pt x="166" y="278"/>
                  <a:pt x="162" y="280"/>
                </a:cubicBezTo>
                <a:cubicBezTo>
                  <a:pt x="140" y="297"/>
                  <a:pt x="117" y="306"/>
                  <a:pt x="94" y="306"/>
                </a:cubicBezTo>
                <a:cubicBezTo>
                  <a:pt x="69" y="306"/>
                  <a:pt x="47" y="297"/>
                  <a:pt x="28" y="279"/>
                </a:cubicBezTo>
                <a:cubicBezTo>
                  <a:pt x="9" y="261"/>
                  <a:pt x="0" y="232"/>
                  <a:pt x="0" y="193"/>
                </a:cubicBezTo>
                <a:moveTo>
                  <a:pt x="217" y="79"/>
                </a:moveTo>
                <a:cubicBezTo>
                  <a:pt x="206" y="43"/>
                  <a:pt x="189" y="25"/>
                  <a:pt x="166" y="25"/>
                </a:cubicBezTo>
                <a:cubicBezTo>
                  <a:pt x="149" y="25"/>
                  <a:pt x="134" y="32"/>
                  <a:pt x="120" y="46"/>
                </a:cubicBezTo>
                <a:cubicBezTo>
                  <a:pt x="105" y="60"/>
                  <a:pt x="94" y="79"/>
                  <a:pt x="86" y="101"/>
                </a:cubicBezTo>
                <a:cubicBezTo>
                  <a:pt x="73" y="137"/>
                  <a:pt x="64" y="174"/>
                  <a:pt x="58" y="212"/>
                </a:cubicBezTo>
                <a:cubicBezTo>
                  <a:pt x="58" y="214"/>
                  <a:pt x="58" y="216"/>
                  <a:pt x="58" y="220"/>
                </a:cubicBezTo>
                <a:cubicBezTo>
                  <a:pt x="58" y="223"/>
                  <a:pt x="58" y="226"/>
                  <a:pt x="57" y="228"/>
                </a:cubicBezTo>
                <a:cubicBezTo>
                  <a:pt x="57" y="248"/>
                  <a:pt x="62" y="262"/>
                  <a:pt x="70" y="270"/>
                </a:cubicBezTo>
                <a:cubicBezTo>
                  <a:pt x="78" y="277"/>
                  <a:pt x="87" y="281"/>
                  <a:pt x="99" y="282"/>
                </a:cubicBezTo>
                <a:cubicBezTo>
                  <a:pt x="123" y="282"/>
                  <a:pt x="148" y="266"/>
                  <a:pt x="175" y="233"/>
                </a:cubicBezTo>
                <a:lnTo>
                  <a:pt x="180" y="226"/>
                </a:lnTo>
                <a:lnTo>
                  <a:pt x="217"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1" name=""/>
          <p:cNvSpPr/>
          <p:nvPr/>
        </p:nvSpPr>
        <p:spPr>
          <a:xfrm>
            <a:off x="6028920" y="3296520"/>
            <a:ext cx="58680" cy="244080"/>
          </a:xfrm>
          <a:custGeom>
            <a:avLst/>
            <a:gdLst/>
            <a:ahLst/>
            <a:rect l="0" t="0" r="r" b="b"/>
            <a:pathLst>
              <a:path w="163" h="678">
                <a:moveTo>
                  <a:pt x="0" y="338"/>
                </a:moveTo>
                <a:cubicBezTo>
                  <a:pt x="0" y="307"/>
                  <a:pt x="3" y="278"/>
                  <a:pt x="7" y="250"/>
                </a:cubicBezTo>
                <a:cubicBezTo>
                  <a:pt x="12" y="222"/>
                  <a:pt x="17" y="198"/>
                  <a:pt x="23" y="177"/>
                </a:cubicBezTo>
                <a:cubicBezTo>
                  <a:pt x="29" y="157"/>
                  <a:pt x="37" y="137"/>
                  <a:pt x="48" y="118"/>
                </a:cubicBezTo>
                <a:cubicBezTo>
                  <a:pt x="59" y="98"/>
                  <a:pt x="67" y="83"/>
                  <a:pt x="73" y="72"/>
                </a:cubicBezTo>
                <a:cubicBezTo>
                  <a:pt x="81" y="62"/>
                  <a:pt x="90" y="50"/>
                  <a:pt x="103" y="37"/>
                </a:cubicBezTo>
                <a:cubicBezTo>
                  <a:pt x="116" y="25"/>
                  <a:pt x="123" y="17"/>
                  <a:pt x="125" y="14"/>
                </a:cubicBezTo>
                <a:cubicBezTo>
                  <a:pt x="127" y="12"/>
                  <a:pt x="133" y="7"/>
                  <a:pt x="142" y="0"/>
                </a:cubicBezTo>
                <a:lnTo>
                  <a:pt x="151" y="0"/>
                </a:lnTo>
                <a:lnTo>
                  <a:pt x="154" y="0"/>
                </a:lnTo>
                <a:cubicBezTo>
                  <a:pt x="160" y="0"/>
                  <a:pt x="163" y="2"/>
                  <a:pt x="163" y="6"/>
                </a:cubicBezTo>
                <a:cubicBezTo>
                  <a:pt x="163" y="8"/>
                  <a:pt x="159" y="12"/>
                  <a:pt x="152" y="20"/>
                </a:cubicBezTo>
                <a:cubicBezTo>
                  <a:pt x="144" y="29"/>
                  <a:pt x="135" y="40"/>
                  <a:pt x="124" y="56"/>
                </a:cubicBezTo>
                <a:cubicBezTo>
                  <a:pt x="113" y="72"/>
                  <a:pt x="102" y="91"/>
                  <a:pt x="91" y="114"/>
                </a:cubicBezTo>
                <a:cubicBezTo>
                  <a:pt x="79" y="137"/>
                  <a:pt x="69" y="169"/>
                  <a:pt x="61" y="208"/>
                </a:cubicBezTo>
                <a:cubicBezTo>
                  <a:pt x="54" y="247"/>
                  <a:pt x="50" y="291"/>
                  <a:pt x="50" y="338"/>
                </a:cubicBezTo>
                <a:cubicBezTo>
                  <a:pt x="50" y="386"/>
                  <a:pt x="54" y="429"/>
                  <a:pt x="61" y="468"/>
                </a:cubicBezTo>
                <a:cubicBezTo>
                  <a:pt x="69" y="507"/>
                  <a:pt x="79" y="538"/>
                  <a:pt x="90" y="562"/>
                </a:cubicBezTo>
                <a:cubicBezTo>
                  <a:pt x="101" y="586"/>
                  <a:pt x="112" y="606"/>
                  <a:pt x="123" y="620"/>
                </a:cubicBezTo>
                <a:cubicBezTo>
                  <a:pt x="134" y="635"/>
                  <a:pt x="144" y="648"/>
                  <a:pt x="152" y="657"/>
                </a:cubicBezTo>
                <a:cubicBezTo>
                  <a:pt x="159" y="666"/>
                  <a:pt x="163" y="671"/>
                  <a:pt x="163" y="671"/>
                </a:cubicBezTo>
                <a:cubicBezTo>
                  <a:pt x="163" y="676"/>
                  <a:pt x="160" y="678"/>
                  <a:pt x="153" y="678"/>
                </a:cubicBezTo>
                <a:lnTo>
                  <a:pt x="151" y="678"/>
                </a:lnTo>
                <a:lnTo>
                  <a:pt x="142" y="678"/>
                </a:lnTo>
                <a:lnTo>
                  <a:pt x="123" y="661"/>
                </a:lnTo>
                <a:cubicBezTo>
                  <a:pt x="81" y="622"/>
                  <a:pt x="49" y="574"/>
                  <a:pt x="29" y="517"/>
                </a:cubicBezTo>
                <a:cubicBezTo>
                  <a:pt x="10"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2" name=""/>
          <p:cNvSpPr/>
          <p:nvPr/>
        </p:nvSpPr>
        <p:spPr>
          <a:xfrm>
            <a:off x="6105960" y="3371040"/>
            <a:ext cx="137880" cy="108360"/>
          </a:xfrm>
          <a:custGeom>
            <a:avLst/>
            <a:gdLst/>
            <a:ahLst/>
            <a:rect l="0" t="0" r="r" b="b"/>
            <a:pathLst>
              <a:path w="383" h="301">
                <a:moveTo>
                  <a:pt x="141" y="301"/>
                </a:moveTo>
                <a:cubicBezTo>
                  <a:pt x="134" y="300"/>
                  <a:pt x="110" y="299"/>
                  <a:pt x="69" y="299"/>
                </a:cubicBezTo>
                <a:cubicBezTo>
                  <a:pt x="31" y="299"/>
                  <a:pt x="10" y="300"/>
                  <a:pt x="5" y="301"/>
                </a:cubicBezTo>
                <a:lnTo>
                  <a:pt x="0" y="301"/>
                </a:lnTo>
                <a:lnTo>
                  <a:pt x="0" y="260"/>
                </a:lnTo>
                <a:lnTo>
                  <a:pt x="66" y="260"/>
                </a:lnTo>
                <a:lnTo>
                  <a:pt x="153" y="157"/>
                </a:lnTo>
                <a:lnTo>
                  <a:pt x="61" y="42"/>
                </a:lnTo>
                <a:lnTo>
                  <a:pt x="4" y="42"/>
                </a:lnTo>
                <a:lnTo>
                  <a:pt x="4" y="0"/>
                </a:lnTo>
                <a:lnTo>
                  <a:pt x="9" y="0"/>
                </a:lnTo>
                <a:cubicBezTo>
                  <a:pt x="16" y="1"/>
                  <a:pt x="41" y="2"/>
                  <a:pt x="84" y="2"/>
                </a:cubicBezTo>
                <a:cubicBezTo>
                  <a:pt x="131" y="2"/>
                  <a:pt x="158" y="1"/>
                  <a:pt x="166" y="0"/>
                </a:cubicBezTo>
                <a:lnTo>
                  <a:pt x="172" y="0"/>
                </a:lnTo>
                <a:lnTo>
                  <a:pt x="172" y="42"/>
                </a:lnTo>
                <a:lnTo>
                  <a:pt x="153" y="42"/>
                </a:lnTo>
                <a:lnTo>
                  <a:pt x="177" y="71"/>
                </a:lnTo>
                <a:cubicBezTo>
                  <a:pt x="192" y="91"/>
                  <a:pt x="200" y="101"/>
                  <a:pt x="201" y="101"/>
                </a:cubicBezTo>
                <a:cubicBezTo>
                  <a:pt x="203" y="101"/>
                  <a:pt x="211" y="91"/>
                  <a:pt x="226" y="70"/>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5"/>
                </a:lnTo>
                <a:lnTo>
                  <a:pt x="328" y="259"/>
                </a:lnTo>
                <a:lnTo>
                  <a:pt x="356" y="260"/>
                </a:lnTo>
                <a:lnTo>
                  <a:pt x="383" y="260"/>
                </a:lnTo>
                <a:lnTo>
                  <a:pt x="383" y="301"/>
                </a:lnTo>
                <a:lnTo>
                  <a:pt x="378" y="301"/>
                </a:lnTo>
                <a:cubicBezTo>
                  <a:pt x="371" y="300"/>
                  <a:pt x="347" y="299"/>
                  <a:pt x="304" y="299"/>
                </a:cubicBezTo>
                <a:cubicBezTo>
                  <a:pt x="257" y="299"/>
                  <a:pt x="230" y="300"/>
                  <a:pt x="222" y="301"/>
                </a:cubicBezTo>
                <a:lnTo>
                  <a:pt x="216" y="301"/>
                </a:lnTo>
                <a:lnTo>
                  <a:pt x="216" y="260"/>
                </a:lnTo>
                <a:lnTo>
                  <a:pt x="235" y="260"/>
                </a:lnTo>
                <a:cubicBezTo>
                  <a:pt x="235" y="259"/>
                  <a:pt x="226" y="248"/>
                  <a:pt x="208" y="226"/>
                </a:cubicBezTo>
                <a:cubicBezTo>
                  <a:pt x="189" y="204"/>
                  <a:pt x="180" y="192"/>
                  <a:pt x="180" y="191"/>
                </a:cubicBezTo>
                <a:lnTo>
                  <a:pt x="121" y="259"/>
                </a:lnTo>
                <a:lnTo>
                  <a:pt x="134" y="260"/>
                </a:lnTo>
                <a:lnTo>
                  <a:pt x="146" y="260"/>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3" name=""/>
          <p:cNvSpPr/>
          <p:nvPr/>
        </p:nvSpPr>
        <p:spPr>
          <a:xfrm>
            <a:off x="6260040" y="3408120"/>
            <a:ext cx="54360" cy="109800"/>
          </a:xfrm>
          <a:custGeom>
            <a:avLst/>
            <a:gdLst/>
            <a:ahLst/>
            <a:rect l="0" t="0" r="r" b="b"/>
            <a:pathLst>
              <a:path w="151" h="305">
                <a:moveTo>
                  <a:pt x="4" y="116"/>
                </a:moveTo>
                <a:cubicBezTo>
                  <a:pt x="2" y="114"/>
                  <a:pt x="0" y="112"/>
                  <a:pt x="0" y="111"/>
                </a:cubicBezTo>
                <a:cubicBezTo>
                  <a:pt x="0" y="110"/>
                  <a:pt x="0" y="106"/>
                  <a:pt x="2" y="102"/>
                </a:cubicBezTo>
                <a:cubicBezTo>
                  <a:pt x="3" y="99"/>
                  <a:pt x="4" y="96"/>
                  <a:pt x="5" y="96"/>
                </a:cubicBezTo>
                <a:cubicBezTo>
                  <a:pt x="5" y="94"/>
                  <a:pt x="7" y="93"/>
                  <a:pt x="9" y="93"/>
                </a:cubicBezTo>
                <a:cubicBezTo>
                  <a:pt x="11" y="93"/>
                  <a:pt x="20" y="93"/>
                  <a:pt x="34" y="93"/>
                </a:cubicBezTo>
                <a:lnTo>
                  <a:pt x="59" y="93"/>
                </a:lnTo>
                <a:lnTo>
                  <a:pt x="68" y="55"/>
                </a:lnTo>
                <a:cubicBezTo>
                  <a:pt x="69" y="51"/>
                  <a:pt x="70" y="46"/>
                  <a:pt x="71" y="41"/>
                </a:cubicBezTo>
                <a:cubicBezTo>
                  <a:pt x="73" y="35"/>
                  <a:pt x="74" y="31"/>
                  <a:pt x="75" y="28"/>
                </a:cubicBezTo>
                <a:cubicBezTo>
                  <a:pt x="76" y="26"/>
                  <a:pt x="77" y="22"/>
                  <a:pt x="78" y="19"/>
                </a:cubicBezTo>
                <a:cubicBezTo>
                  <a:pt x="78" y="15"/>
                  <a:pt x="80" y="12"/>
                  <a:pt x="81" y="11"/>
                </a:cubicBezTo>
                <a:cubicBezTo>
                  <a:pt x="83" y="9"/>
                  <a:pt x="85" y="7"/>
                  <a:pt x="86" y="5"/>
                </a:cubicBezTo>
                <a:cubicBezTo>
                  <a:pt x="88" y="3"/>
                  <a:pt x="90" y="1"/>
                  <a:pt x="93" y="0"/>
                </a:cubicBezTo>
                <a:cubicBezTo>
                  <a:pt x="96" y="0"/>
                  <a:pt x="99" y="0"/>
                  <a:pt x="101" y="0"/>
                </a:cubicBezTo>
                <a:cubicBezTo>
                  <a:pt x="107" y="0"/>
                  <a:pt x="111" y="2"/>
                  <a:pt x="113" y="5"/>
                </a:cubicBezTo>
                <a:cubicBezTo>
                  <a:pt x="116" y="8"/>
                  <a:pt x="117" y="11"/>
                  <a:pt x="117" y="14"/>
                </a:cubicBezTo>
                <a:cubicBezTo>
                  <a:pt x="117" y="16"/>
                  <a:pt x="115" y="24"/>
                  <a:pt x="112" y="36"/>
                </a:cubicBezTo>
                <a:cubicBezTo>
                  <a:pt x="110" y="49"/>
                  <a:pt x="106" y="62"/>
                  <a:pt x="103" y="74"/>
                </a:cubicBezTo>
                <a:lnTo>
                  <a:pt x="98" y="92"/>
                </a:lnTo>
                <a:cubicBezTo>
                  <a:pt x="98" y="92"/>
                  <a:pt x="106" y="93"/>
                  <a:pt x="122" y="93"/>
                </a:cubicBezTo>
                <a:lnTo>
                  <a:pt x="146" y="93"/>
                </a:lnTo>
                <a:cubicBezTo>
                  <a:pt x="149" y="95"/>
                  <a:pt x="151" y="97"/>
                  <a:pt x="151" y="98"/>
                </a:cubicBezTo>
                <a:cubicBezTo>
                  <a:pt x="151" y="105"/>
                  <a:pt x="148" y="112"/>
                  <a:pt x="144" y="116"/>
                </a:cubicBezTo>
                <a:lnTo>
                  <a:pt x="92" y="116"/>
                </a:lnTo>
                <a:lnTo>
                  <a:pt x="75" y="185"/>
                </a:lnTo>
                <a:cubicBezTo>
                  <a:pt x="63" y="236"/>
                  <a:pt x="56" y="264"/>
                  <a:pt x="56" y="267"/>
                </a:cubicBezTo>
                <a:cubicBezTo>
                  <a:pt x="56" y="281"/>
                  <a:pt x="61" y="287"/>
                  <a:pt x="69" y="287"/>
                </a:cubicBezTo>
                <a:cubicBezTo>
                  <a:pt x="81" y="287"/>
                  <a:pt x="91" y="282"/>
                  <a:pt x="102" y="271"/>
                </a:cubicBezTo>
                <a:cubicBezTo>
                  <a:pt x="112" y="260"/>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5" y="233"/>
                  <a:pt x="144" y="236"/>
                </a:cubicBezTo>
                <a:cubicBezTo>
                  <a:pt x="143" y="241"/>
                  <a:pt x="140" y="247"/>
                  <a:pt x="136" y="254"/>
                </a:cubicBezTo>
                <a:cubicBezTo>
                  <a:pt x="132" y="262"/>
                  <a:pt x="126" y="269"/>
                  <a:pt x="120" y="277"/>
                </a:cubicBezTo>
                <a:cubicBezTo>
                  <a:pt x="113" y="285"/>
                  <a:pt x="105" y="292"/>
                  <a:pt x="95" y="297"/>
                </a:cubicBezTo>
                <a:cubicBezTo>
                  <a:pt x="86" y="302"/>
                  <a:pt x="76" y="305"/>
                  <a:pt x="66" y="305"/>
                </a:cubicBezTo>
                <a:cubicBezTo>
                  <a:pt x="56" y="305"/>
                  <a:pt x="47" y="303"/>
                  <a:pt x="39" y="298"/>
                </a:cubicBezTo>
                <a:cubicBezTo>
                  <a:pt x="30" y="293"/>
                  <a:pt x="24" y="285"/>
                  <a:pt x="20" y="273"/>
                </a:cubicBezTo>
                <a:cubicBezTo>
                  <a:pt x="20" y="271"/>
                  <a:pt x="19" y="266"/>
                  <a:pt x="19" y="260"/>
                </a:cubicBezTo>
                <a:lnTo>
                  <a:pt x="19" y="252"/>
                </a:lnTo>
                <a:lnTo>
                  <a:pt x="36" y="185"/>
                </a:lnTo>
                <a:cubicBezTo>
                  <a:pt x="47" y="140"/>
                  <a:pt x="53" y="117"/>
                  <a:pt x="53" y="117"/>
                </a:cubicBezTo>
                <a:cubicBezTo>
                  <a:pt x="53" y="116"/>
                  <a:pt x="45" y="116"/>
                  <a:pt x="29"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4" name=""/>
          <p:cNvSpPr/>
          <p:nvPr/>
        </p:nvSpPr>
        <p:spPr>
          <a:xfrm>
            <a:off x="6333480" y="3469320"/>
            <a:ext cx="105480" cy="7200"/>
          </a:xfrm>
          <a:custGeom>
            <a:avLst/>
            <a:gdLst/>
            <a:ahLst/>
            <a:rect l="0" t="0" r="r" b="b"/>
            <a:pathLst>
              <a:path w="293" h="20">
                <a:moveTo>
                  <a:pt x="6" y="0"/>
                </a:moveTo>
                <a:lnTo>
                  <a:pt x="285" y="0"/>
                </a:lnTo>
                <a:cubicBezTo>
                  <a:pt x="290" y="2"/>
                  <a:pt x="293" y="7"/>
                  <a:pt x="293" y="10"/>
                </a:cubicBezTo>
                <a:cubicBezTo>
                  <a:pt x="293" y="14"/>
                  <a:pt x="290" y="17"/>
                  <a:pt x="285" y="20"/>
                </a:cubicBezTo>
                <a:lnTo>
                  <a:pt x="6" y="20"/>
                </a:lnTo>
                <a:cubicBezTo>
                  <a:pt x="2" y="18"/>
                  <a:pt x="0" y="15"/>
                  <a:pt x="0" y="10"/>
                </a:cubicBezTo>
                <a:cubicBezTo>
                  <a:pt x="0" y="5"/>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5" name=""/>
          <p:cNvSpPr/>
          <p:nvPr/>
        </p:nvSpPr>
        <p:spPr>
          <a:xfrm>
            <a:off x="6467040" y="3400920"/>
            <a:ext cx="59760" cy="115200"/>
          </a:xfrm>
          <a:custGeom>
            <a:avLst/>
            <a:gdLst/>
            <a:ahLst/>
            <a:rect l="0" t="0" r="r" b="b"/>
            <a:pathLst>
              <a:path w="166" h="320">
                <a:moveTo>
                  <a:pt x="63" y="42"/>
                </a:moveTo>
                <a:lnTo>
                  <a:pt x="56" y="45"/>
                </a:lnTo>
                <a:cubicBezTo>
                  <a:pt x="52" y="46"/>
                  <a:pt x="45" y="48"/>
                  <a:pt x="37" y="50"/>
                </a:cubicBezTo>
                <a:cubicBezTo>
                  <a:pt x="29" y="51"/>
                  <a:pt x="20" y="52"/>
                  <a:pt x="9" y="53"/>
                </a:cubicBezTo>
                <a:lnTo>
                  <a:pt x="0" y="53"/>
                </a:lnTo>
                <a:lnTo>
                  <a:pt x="0" y="31"/>
                </a:lnTo>
                <a:lnTo>
                  <a:pt x="9" y="31"/>
                </a:lnTo>
                <a:cubicBezTo>
                  <a:pt x="24" y="30"/>
                  <a:pt x="38" y="28"/>
                  <a:pt x="51" y="24"/>
                </a:cubicBezTo>
                <a:cubicBezTo>
                  <a:pt x="64" y="20"/>
                  <a:pt x="73" y="16"/>
                  <a:pt x="78" y="12"/>
                </a:cubicBezTo>
                <a:cubicBezTo>
                  <a:pt x="83" y="9"/>
                  <a:pt x="87" y="5"/>
                  <a:pt x="91" y="2"/>
                </a:cubicBezTo>
                <a:cubicBezTo>
                  <a:pt x="92" y="1"/>
                  <a:pt x="94" y="0"/>
                  <a:pt x="97" y="0"/>
                </a:cubicBezTo>
                <a:cubicBezTo>
                  <a:pt x="100" y="0"/>
                  <a:pt x="103" y="1"/>
                  <a:pt x="105" y="3"/>
                </a:cubicBezTo>
                <a:lnTo>
                  <a:pt x="105" y="146"/>
                </a:lnTo>
                <a:lnTo>
                  <a:pt x="106" y="291"/>
                </a:lnTo>
                <a:cubicBezTo>
                  <a:pt x="108" y="293"/>
                  <a:pt x="110" y="294"/>
                  <a:pt x="111" y="295"/>
                </a:cubicBezTo>
                <a:cubicBezTo>
                  <a:pt x="113" y="296"/>
                  <a:pt x="117" y="296"/>
                  <a:pt x="123" y="297"/>
                </a:cubicBezTo>
                <a:cubicBezTo>
                  <a:pt x="129" y="298"/>
                  <a:pt x="139" y="298"/>
                  <a:pt x="152" y="298"/>
                </a:cubicBezTo>
                <a:lnTo>
                  <a:pt x="166" y="298"/>
                </a:lnTo>
                <a:lnTo>
                  <a:pt x="166" y="320"/>
                </a:lnTo>
                <a:lnTo>
                  <a:pt x="161" y="320"/>
                </a:lnTo>
                <a:cubicBezTo>
                  <a:pt x="153" y="319"/>
                  <a:pt x="128" y="318"/>
                  <a:pt x="84" y="318"/>
                </a:cubicBezTo>
                <a:cubicBezTo>
                  <a:pt x="40" y="318"/>
                  <a:pt x="15" y="319"/>
                  <a:pt x="9" y="320"/>
                </a:cubicBezTo>
                <a:lnTo>
                  <a:pt x="3" y="320"/>
                </a:lnTo>
                <a:lnTo>
                  <a:pt x="3" y="298"/>
                </a:lnTo>
                <a:lnTo>
                  <a:pt x="15" y="298"/>
                </a:lnTo>
                <a:cubicBezTo>
                  <a:pt x="22" y="298"/>
                  <a:pt x="28" y="298"/>
                  <a:pt x="33" y="298"/>
                </a:cubicBezTo>
                <a:cubicBezTo>
                  <a:pt x="38" y="298"/>
                  <a:pt x="42" y="298"/>
                  <a:pt x="45" y="297"/>
                </a:cubicBezTo>
                <a:cubicBezTo>
                  <a:pt x="48" y="297"/>
                  <a:pt x="51" y="297"/>
                  <a:pt x="53" y="296"/>
                </a:cubicBezTo>
                <a:cubicBezTo>
                  <a:pt x="55" y="295"/>
                  <a:pt x="57" y="295"/>
                  <a:pt x="57" y="295"/>
                </a:cubicBezTo>
                <a:cubicBezTo>
                  <a:pt x="57" y="295"/>
                  <a:pt x="58" y="294"/>
                  <a:pt x="60" y="293"/>
                </a:cubicBezTo>
                <a:cubicBezTo>
                  <a:pt x="61" y="291"/>
                  <a:pt x="62" y="290"/>
                  <a:pt x="63" y="291"/>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6" name=""/>
          <p:cNvSpPr/>
          <p:nvPr/>
        </p:nvSpPr>
        <p:spPr>
          <a:xfrm>
            <a:off x="6580080" y="3296520"/>
            <a:ext cx="10080" cy="243720"/>
          </a:xfrm>
          <a:custGeom>
            <a:avLst/>
            <a:gdLst/>
            <a:ahLst/>
            <a:rect l="0" t="0" r="r" b="b"/>
            <a:pathLst>
              <a:path w="28" h="677">
                <a:moveTo>
                  <a:pt x="14" y="677"/>
                </a:moveTo>
                <a:lnTo>
                  <a:pt x="12" y="677"/>
                </a:lnTo>
                <a:cubicBezTo>
                  <a:pt x="7" y="677"/>
                  <a:pt x="3" y="674"/>
                  <a:pt x="0" y="668"/>
                </a:cubicBezTo>
                <a:lnTo>
                  <a:pt x="0" y="338"/>
                </a:lnTo>
                <a:lnTo>
                  <a:pt x="1" y="9"/>
                </a:lnTo>
                <a:cubicBezTo>
                  <a:pt x="5" y="3"/>
                  <a:pt x="10" y="0"/>
                  <a:pt x="14" y="0"/>
                </a:cubicBezTo>
                <a:cubicBezTo>
                  <a:pt x="21" y="0"/>
                  <a:pt x="25" y="4"/>
                  <a:pt x="28" y="11"/>
                </a:cubicBezTo>
                <a:lnTo>
                  <a:pt x="28" y="668"/>
                </a:lnTo>
                <a:cubicBezTo>
                  <a:pt x="25" y="674"/>
                  <a:pt x="21" y="677"/>
                  <a:pt x="16" y="677"/>
                </a:cubicBezTo>
                <a:lnTo>
                  <a:pt x="14"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7" name=""/>
          <p:cNvSpPr/>
          <p:nvPr/>
        </p:nvSpPr>
        <p:spPr>
          <a:xfrm>
            <a:off x="6624000" y="3371040"/>
            <a:ext cx="137880" cy="108360"/>
          </a:xfrm>
          <a:custGeom>
            <a:avLst/>
            <a:gdLst/>
            <a:ahLst/>
            <a:rect l="0" t="0" r="r" b="b"/>
            <a:pathLst>
              <a:path w="383" h="301">
                <a:moveTo>
                  <a:pt x="140" y="301"/>
                </a:moveTo>
                <a:cubicBezTo>
                  <a:pt x="134" y="300"/>
                  <a:pt x="109" y="299"/>
                  <a:pt x="68" y="299"/>
                </a:cubicBezTo>
                <a:cubicBezTo>
                  <a:pt x="31" y="299"/>
                  <a:pt x="10" y="300"/>
                  <a:pt x="5" y="301"/>
                </a:cubicBezTo>
                <a:lnTo>
                  <a:pt x="0" y="301"/>
                </a:lnTo>
                <a:lnTo>
                  <a:pt x="0" y="260"/>
                </a:lnTo>
                <a:lnTo>
                  <a:pt x="65" y="260"/>
                </a:lnTo>
                <a:lnTo>
                  <a:pt x="153" y="157"/>
                </a:lnTo>
                <a:lnTo>
                  <a:pt x="60" y="42"/>
                </a:lnTo>
                <a:lnTo>
                  <a:pt x="3" y="42"/>
                </a:lnTo>
                <a:lnTo>
                  <a:pt x="3" y="0"/>
                </a:lnTo>
                <a:lnTo>
                  <a:pt x="9" y="0"/>
                </a:lnTo>
                <a:cubicBezTo>
                  <a:pt x="16" y="1"/>
                  <a:pt x="40" y="2"/>
                  <a:pt x="83" y="2"/>
                </a:cubicBezTo>
                <a:cubicBezTo>
                  <a:pt x="130" y="2"/>
                  <a:pt x="158" y="1"/>
                  <a:pt x="166" y="0"/>
                </a:cubicBezTo>
                <a:lnTo>
                  <a:pt x="172" y="0"/>
                </a:lnTo>
                <a:lnTo>
                  <a:pt x="172" y="42"/>
                </a:lnTo>
                <a:lnTo>
                  <a:pt x="153" y="42"/>
                </a:lnTo>
                <a:lnTo>
                  <a:pt x="177" y="71"/>
                </a:lnTo>
                <a:cubicBezTo>
                  <a:pt x="192" y="91"/>
                  <a:pt x="200" y="101"/>
                  <a:pt x="201" y="101"/>
                </a:cubicBezTo>
                <a:cubicBezTo>
                  <a:pt x="202" y="101"/>
                  <a:pt x="211" y="91"/>
                  <a:pt x="226" y="70"/>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5" y="42"/>
                </a:lnTo>
                <a:lnTo>
                  <a:pt x="227" y="135"/>
                </a:lnTo>
                <a:lnTo>
                  <a:pt x="328" y="259"/>
                </a:lnTo>
                <a:lnTo>
                  <a:pt x="355" y="260"/>
                </a:lnTo>
                <a:lnTo>
                  <a:pt x="383" y="260"/>
                </a:lnTo>
                <a:lnTo>
                  <a:pt x="383" y="301"/>
                </a:lnTo>
                <a:lnTo>
                  <a:pt x="378" y="301"/>
                </a:lnTo>
                <a:cubicBezTo>
                  <a:pt x="371" y="300"/>
                  <a:pt x="346" y="299"/>
                  <a:pt x="304" y="299"/>
                </a:cubicBezTo>
                <a:cubicBezTo>
                  <a:pt x="257" y="299"/>
                  <a:pt x="230" y="300"/>
                  <a:pt x="222" y="301"/>
                </a:cubicBezTo>
                <a:lnTo>
                  <a:pt x="215" y="301"/>
                </a:lnTo>
                <a:lnTo>
                  <a:pt x="215" y="260"/>
                </a:lnTo>
                <a:lnTo>
                  <a:pt x="234" y="260"/>
                </a:lnTo>
                <a:cubicBezTo>
                  <a:pt x="234" y="259"/>
                  <a:pt x="225" y="248"/>
                  <a:pt x="207" y="226"/>
                </a:cubicBezTo>
                <a:cubicBezTo>
                  <a:pt x="189" y="204"/>
                  <a:pt x="180" y="192"/>
                  <a:pt x="180" y="191"/>
                </a:cubicBezTo>
                <a:lnTo>
                  <a:pt x="120" y="259"/>
                </a:lnTo>
                <a:lnTo>
                  <a:pt x="134" y="260"/>
                </a:lnTo>
                <a:lnTo>
                  <a:pt x="146" y="260"/>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8" name=""/>
          <p:cNvSpPr/>
          <p:nvPr/>
        </p:nvSpPr>
        <p:spPr>
          <a:xfrm>
            <a:off x="6778080" y="3408120"/>
            <a:ext cx="54000" cy="109800"/>
          </a:xfrm>
          <a:custGeom>
            <a:avLst/>
            <a:gdLst/>
            <a:ahLst/>
            <a:rect l="0" t="0" r="r" b="b"/>
            <a:pathLst>
              <a:path w="150" h="305">
                <a:moveTo>
                  <a:pt x="3" y="116"/>
                </a:moveTo>
                <a:cubicBezTo>
                  <a:pt x="1" y="114"/>
                  <a:pt x="0" y="112"/>
                  <a:pt x="0" y="111"/>
                </a:cubicBezTo>
                <a:cubicBezTo>
                  <a:pt x="0" y="110"/>
                  <a:pt x="0" y="106"/>
                  <a:pt x="1" y="102"/>
                </a:cubicBezTo>
                <a:cubicBezTo>
                  <a:pt x="2" y="99"/>
                  <a:pt x="3" y="96"/>
                  <a:pt x="4" y="96"/>
                </a:cubicBezTo>
                <a:cubicBezTo>
                  <a:pt x="4" y="94"/>
                  <a:pt x="6" y="93"/>
                  <a:pt x="8" y="93"/>
                </a:cubicBezTo>
                <a:cubicBezTo>
                  <a:pt x="10" y="93"/>
                  <a:pt x="18" y="93"/>
                  <a:pt x="32" y="93"/>
                </a:cubicBezTo>
                <a:lnTo>
                  <a:pt x="59" y="93"/>
                </a:lnTo>
                <a:lnTo>
                  <a:pt x="68" y="55"/>
                </a:lnTo>
                <a:cubicBezTo>
                  <a:pt x="69" y="51"/>
                  <a:pt x="70" y="46"/>
                  <a:pt x="71" y="41"/>
                </a:cubicBezTo>
                <a:cubicBezTo>
                  <a:pt x="72" y="35"/>
                  <a:pt x="74" y="31"/>
                  <a:pt x="74" y="28"/>
                </a:cubicBezTo>
                <a:cubicBezTo>
                  <a:pt x="75" y="26"/>
                  <a:pt x="76" y="22"/>
                  <a:pt x="77" y="19"/>
                </a:cubicBezTo>
                <a:cubicBezTo>
                  <a:pt x="78" y="15"/>
                  <a:pt x="80" y="12"/>
                  <a:pt x="81" y="11"/>
                </a:cubicBezTo>
                <a:cubicBezTo>
                  <a:pt x="83" y="9"/>
                  <a:pt x="84" y="7"/>
                  <a:pt x="86" y="5"/>
                </a:cubicBezTo>
                <a:cubicBezTo>
                  <a:pt x="88" y="3"/>
                  <a:pt x="90" y="1"/>
                  <a:pt x="93" y="0"/>
                </a:cubicBezTo>
                <a:cubicBezTo>
                  <a:pt x="96" y="0"/>
                  <a:pt x="98" y="0"/>
                  <a:pt x="101" y="0"/>
                </a:cubicBezTo>
                <a:cubicBezTo>
                  <a:pt x="107" y="0"/>
                  <a:pt x="111" y="2"/>
                  <a:pt x="113" y="5"/>
                </a:cubicBezTo>
                <a:cubicBezTo>
                  <a:pt x="115" y="8"/>
                  <a:pt x="117" y="11"/>
                  <a:pt x="117" y="14"/>
                </a:cubicBezTo>
                <a:cubicBezTo>
                  <a:pt x="117" y="16"/>
                  <a:pt x="115" y="24"/>
                  <a:pt x="112" y="36"/>
                </a:cubicBezTo>
                <a:cubicBezTo>
                  <a:pt x="109" y="49"/>
                  <a:pt x="106" y="62"/>
                  <a:pt x="103" y="74"/>
                </a:cubicBezTo>
                <a:lnTo>
                  <a:pt x="98" y="92"/>
                </a:lnTo>
                <a:cubicBezTo>
                  <a:pt x="98" y="92"/>
                  <a:pt x="106" y="93"/>
                  <a:pt x="122" y="93"/>
                </a:cubicBezTo>
                <a:lnTo>
                  <a:pt x="146" y="93"/>
                </a:lnTo>
                <a:cubicBezTo>
                  <a:pt x="148" y="95"/>
                  <a:pt x="150" y="97"/>
                  <a:pt x="150" y="98"/>
                </a:cubicBezTo>
                <a:cubicBezTo>
                  <a:pt x="150" y="105"/>
                  <a:pt x="148" y="112"/>
                  <a:pt x="143" y="116"/>
                </a:cubicBezTo>
                <a:lnTo>
                  <a:pt x="92" y="116"/>
                </a:lnTo>
                <a:lnTo>
                  <a:pt x="75" y="185"/>
                </a:lnTo>
                <a:cubicBezTo>
                  <a:pt x="63" y="236"/>
                  <a:pt x="56" y="264"/>
                  <a:pt x="56" y="267"/>
                </a:cubicBezTo>
                <a:cubicBezTo>
                  <a:pt x="56" y="281"/>
                  <a:pt x="61" y="287"/>
                  <a:pt x="69" y="287"/>
                </a:cubicBezTo>
                <a:cubicBezTo>
                  <a:pt x="80" y="287"/>
                  <a:pt x="91" y="282"/>
                  <a:pt x="102" y="271"/>
                </a:cubicBezTo>
                <a:cubicBezTo>
                  <a:pt x="112" y="260"/>
                  <a:pt x="121" y="247"/>
                  <a:pt x="127" y="231"/>
                </a:cubicBezTo>
                <a:cubicBezTo>
                  <a:pt x="128" y="229"/>
                  <a:pt x="129" y="228"/>
                  <a:pt x="129" y="228"/>
                </a:cubicBezTo>
                <a:cubicBezTo>
                  <a:pt x="130" y="227"/>
                  <a:pt x="133" y="227"/>
                  <a:pt x="137" y="227"/>
                </a:cubicBezTo>
                <a:lnTo>
                  <a:pt x="139" y="227"/>
                </a:lnTo>
                <a:cubicBezTo>
                  <a:pt x="143" y="227"/>
                  <a:pt x="146" y="228"/>
                  <a:pt x="146" y="231"/>
                </a:cubicBezTo>
                <a:cubicBezTo>
                  <a:pt x="146" y="232"/>
                  <a:pt x="145" y="233"/>
                  <a:pt x="144" y="236"/>
                </a:cubicBezTo>
                <a:cubicBezTo>
                  <a:pt x="143" y="241"/>
                  <a:pt x="140" y="247"/>
                  <a:pt x="136" y="254"/>
                </a:cubicBezTo>
                <a:cubicBezTo>
                  <a:pt x="132" y="262"/>
                  <a:pt x="126" y="269"/>
                  <a:pt x="119" y="277"/>
                </a:cubicBezTo>
                <a:cubicBezTo>
                  <a:pt x="113" y="285"/>
                  <a:pt x="105" y="292"/>
                  <a:pt x="95" y="297"/>
                </a:cubicBezTo>
                <a:cubicBezTo>
                  <a:pt x="85" y="302"/>
                  <a:pt x="76" y="305"/>
                  <a:pt x="66" y="305"/>
                </a:cubicBezTo>
                <a:cubicBezTo>
                  <a:pt x="56" y="305"/>
                  <a:pt x="47" y="303"/>
                  <a:pt x="38" y="298"/>
                </a:cubicBezTo>
                <a:cubicBezTo>
                  <a:pt x="29" y="293"/>
                  <a:pt x="23" y="285"/>
                  <a:pt x="19" y="273"/>
                </a:cubicBezTo>
                <a:cubicBezTo>
                  <a:pt x="18" y="271"/>
                  <a:pt x="18" y="266"/>
                  <a:pt x="18" y="260"/>
                </a:cubicBezTo>
                <a:lnTo>
                  <a:pt x="18" y="252"/>
                </a:lnTo>
                <a:lnTo>
                  <a:pt x="35" y="185"/>
                </a:lnTo>
                <a:cubicBezTo>
                  <a:pt x="47" y="140"/>
                  <a:pt x="53" y="117"/>
                  <a:pt x="53" y="117"/>
                </a:cubicBezTo>
                <a:cubicBezTo>
                  <a:pt x="53" y="116"/>
                  <a:pt x="45"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79" name=""/>
          <p:cNvSpPr/>
          <p:nvPr/>
        </p:nvSpPr>
        <p:spPr>
          <a:xfrm>
            <a:off x="6868080" y="3449880"/>
            <a:ext cx="32400" cy="77040"/>
          </a:xfrm>
          <a:custGeom>
            <a:avLst/>
            <a:gdLst/>
            <a:ahLst/>
            <a:rect l="0" t="0" r="r" b="b"/>
            <a:pathLst>
              <a:path w="90" h="214">
                <a:moveTo>
                  <a:pt x="0" y="58"/>
                </a:moveTo>
                <a:cubicBezTo>
                  <a:pt x="0" y="58"/>
                  <a:pt x="0" y="52"/>
                  <a:pt x="0" y="41"/>
                </a:cubicBezTo>
                <a:cubicBezTo>
                  <a:pt x="0" y="30"/>
                  <a:pt x="4" y="20"/>
                  <a:pt x="11" y="12"/>
                </a:cubicBezTo>
                <a:cubicBezTo>
                  <a:pt x="19" y="4"/>
                  <a:pt x="29" y="0"/>
                  <a:pt x="41" y="0"/>
                </a:cubicBezTo>
                <a:cubicBezTo>
                  <a:pt x="54" y="0"/>
                  <a:pt x="65" y="5"/>
                  <a:pt x="75" y="17"/>
                </a:cubicBezTo>
                <a:cubicBezTo>
                  <a:pt x="85" y="28"/>
                  <a:pt x="90" y="48"/>
                  <a:pt x="90" y="76"/>
                </a:cubicBezTo>
                <a:cubicBezTo>
                  <a:pt x="90" y="92"/>
                  <a:pt x="88" y="107"/>
                  <a:pt x="84" y="123"/>
                </a:cubicBezTo>
                <a:cubicBezTo>
                  <a:pt x="80" y="138"/>
                  <a:pt x="75" y="151"/>
                  <a:pt x="70" y="162"/>
                </a:cubicBezTo>
                <a:cubicBezTo>
                  <a:pt x="65" y="172"/>
                  <a:pt x="59" y="182"/>
                  <a:pt x="52" y="189"/>
                </a:cubicBezTo>
                <a:cubicBezTo>
                  <a:pt x="46" y="197"/>
                  <a:pt x="41" y="203"/>
                  <a:pt x="36" y="208"/>
                </a:cubicBezTo>
                <a:cubicBezTo>
                  <a:pt x="32" y="212"/>
                  <a:pt x="29" y="214"/>
                  <a:pt x="27" y="214"/>
                </a:cubicBezTo>
                <a:cubicBezTo>
                  <a:pt x="26" y="214"/>
                  <a:pt x="23" y="212"/>
                  <a:pt x="19" y="208"/>
                </a:cubicBezTo>
                <a:cubicBezTo>
                  <a:pt x="15" y="204"/>
                  <a:pt x="12" y="201"/>
                  <a:pt x="12" y="199"/>
                </a:cubicBezTo>
                <a:cubicBezTo>
                  <a:pt x="12" y="197"/>
                  <a:pt x="15" y="193"/>
                  <a:pt x="20" y="188"/>
                </a:cubicBezTo>
                <a:cubicBezTo>
                  <a:pt x="25" y="183"/>
                  <a:pt x="31" y="176"/>
                  <a:pt x="37" y="168"/>
                </a:cubicBezTo>
                <a:cubicBezTo>
                  <a:pt x="43" y="160"/>
                  <a:pt x="49" y="148"/>
                  <a:pt x="54" y="134"/>
                </a:cubicBezTo>
                <a:cubicBezTo>
                  <a:pt x="60" y="119"/>
                  <a:pt x="64" y="102"/>
                  <a:pt x="65" y="83"/>
                </a:cubicBezTo>
                <a:lnTo>
                  <a:pt x="65" y="75"/>
                </a:lnTo>
                <a:lnTo>
                  <a:pt x="65" y="76"/>
                </a:lnTo>
                <a:cubicBezTo>
                  <a:pt x="64" y="76"/>
                  <a:pt x="63" y="77"/>
                  <a:pt x="61" y="77"/>
                </a:cubicBezTo>
                <a:cubicBezTo>
                  <a:pt x="60" y="78"/>
                  <a:pt x="59" y="79"/>
                  <a:pt x="57" y="79"/>
                </a:cubicBezTo>
                <a:cubicBezTo>
                  <a:pt x="56" y="80"/>
                  <a:pt x="54" y="81"/>
                  <a:pt x="51" y="81"/>
                </a:cubicBezTo>
                <a:cubicBezTo>
                  <a:pt x="48" y="81"/>
                  <a:pt x="46" y="81"/>
                  <a:pt x="43" y="81"/>
                </a:cubicBezTo>
                <a:cubicBezTo>
                  <a:pt x="31" y="81"/>
                  <a:pt x="21"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0" name=""/>
          <p:cNvSpPr/>
          <p:nvPr/>
        </p:nvSpPr>
        <p:spPr>
          <a:xfrm>
            <a:off x="6962400" y="3371040"/>
            <a:ext cx="137880" cy="108360"/>
          </a:xfrm>
          <a:custGeom>
            <a:avLst/>
            <a:gdLst/>
            <a:ahLst/>
            <a:rect l="0" t="0" r="r" b="b"/>
            <a:pathLst>
              <a:path w="383" h="301">
                <a:moveTo>
                  <a:pt x="140" y="301"/>
                </a:moveTo>
                <a:cubicBezTo>
                  <a:pt x="133" y="300"/>
                  <a:pt x="109" y="299"/>
                  <a:pt x="68" y="299"/>
                </a:cubicBezTo>
                <a:cubicBezTo>
                  <a:pt x="31" y="299"/>
                  <a:pt x="10" y="300"/>
                  <a:pt x="5" y="301"/>
                </a:cubicBezTo>
                <a:lnTo>
                  <a:pt x="0" y="301"/>
                </a:lnTo>
                <a:lnTo>
                  <a:pt x="0" y="260"/>
                </a:lnTo>
                <a:lnTo>
                  <a:pt x="65" y="260"/>
                </a:lnTo>
                <a:lnTo>
                  <a:pt x="152" y="157"/>
                </a:lnTo>
                <a:lnTo>
                  <a:pt x="60" y="42"/>
                </a:lnTo>
                <a:lnTo>
                  <a:pt x="4" y="42"/>
                </a:lnTo>
                <a:lnTo>
                  <a:pt x="4" y="0"/>
                </a:lnTo>
                <a:lnTo>
                  <a:pt x="9" y="0"/>
                </a:lnTo>
                <a:cubicBezTo>
                  <a:pt x="16" y="1"/>
                  <a:pt x="40" y="2"/>
                  <a:pt x="83" y="2"/>
                </a:cubicBezTo>
                <a:cubicBezTo>
                  <a:pt x="130" y="2"/>
                  <a:pt x="157" y="1"/>
                  <a:pt x="165" y="0"/>
                </a:cubicBezTo>
                <a:lnTo>
                  <a:pt x="171" y="0"/>
                </a:lnTo>
                <a:lnTo>
                  <a:pt x="171" y="42"/>
                </a:lnTo>
                <a:lnTo>
                  <a:pt x="152" y="42"/>
                </a:lnTo>
                <a:lnTo>
                  <a:pt x="176" y="71"/>
                </a:lnTo>
                <a:cubicBezTo>
                  <a:pt x="191" y="91"/>
                  <a:pt x="199" y="101"/>
                  <a:pt x="200" y="101"/>
                </a:cubicBezTo>
                <a:cubicBezTo>
                  <a:pt x="202" y="101"/>
                  <a:pt x="210" y="91"/>
                  <a:pt x="226" y="70"/>
                </a:cubicBezTo>
                <a:lnTo>
                  <a:pt x="249" y="42"/>
                </a:lnTo>
                <a:lnTo>
                  <a:pt x="224" y="42"/>
                </a:lnTo>
                <a:lnTo>
                  <a:pt x="224" y="0"/>
                </a:lnTo>
                <a:lnTo>
                  <a:pt x="230" y="0"/>
                </a:lnTo>
                <a:cubicBezTo>
                  <a:pt x="236" y="1"/>
                  <a:pt x="260" y="2"/>
                  <a:pt x="301" y="2"/>
                </a:cubicBezTo>
                <a:cubicBezTo>
                  <a:pt x="339" y="2"/>
                  <a:pt x="360" y="1"/>
                  <a:pt x="365" y="0"/>
                </a:cubicBezTo>
                <a:lnTo>
                  <a:pt x="370" y="0"/>
                </a:lnTo>
                <a:lnTo>
                  <a:pt x="370" y="42"/>
                </a:lnTo>
                <a:lnTo>
                  <a:pt x="305" y="42"/>
                </a:lnTo>
                <a:lnTo>
                  <a:pt x="226" y="135"/>
                </a:lnTo>
                <a:lnTo>
                  <a:pt x="327" y="259"/>
                </a:lnTo>
                <a:lnTo>
                  <a:pt x="356" y="260"/>
                </a:lnTo>
                <a:lnTo>
                  <a:pt x="383" y="260"/>
                </a:lnTo>
                <a:lnTo>
                  <a:pt x="383" y="301"/>
                </a:lnTo>
                <a:lnTo>
                  <a:pt x="378" y="301"/>
                </a:lnTo>
                <a:cubicBezTo>
                  <a:pt x="371" y="300"/>
                  <a:pt x="347" y="299"/>
                  <a:pt x="303" y="299"/>
                </a:cubicBezTo>
                <a:cubicBezTo>
                  <a:pt x="256" y="299"/>
                  <a:pt x="229" y="300"/>
                  <a:pt x="221" y="301"/>
                </a:cubicBezTo>
                <a:lnTo>
                  <a:pt x="215" y="301"/>
                </a:lnTo>
                <a:lnTo>
                  <a:pt x="215" y="260"/>
                </a:lnTo>
                <a:lnTo>
                  <a:pt x="234" y="260"/>
                </a:lnTo>
                <a:cubicBezTo>
                  <a:pt x="234" y="259"/>
                  <a:pt x="225" y="248"/>
                  <a:pt x="207" y="226"/>
                </a:cubicBezTo>
                <a:cubicBezTo>
                  <a:pt x="189" y="204"/>
                  <a:pt x="179" y="192"/>
                  <a:pt x="179" y="191"/>
                </a:cubicBezTo>
                <a:lnTo>
                  <a:pt x="120" y="259"/>
                </a:lnTo>
                <a:lnTo>
                  <a:pt x="133" y="260"/>
                </a:lnTo>
                <a:lnTo>
                  <a:pt x="145" y="260"/>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1" name=""/>
          <p:cNvSpPr/>
          <p:nvPr/>
        </p:nvSpPr>
        <p:spPr>
          <a:xfrm>
            <a:off x="7120080" y="3400920"/>
            <a:ext cx="72720" cy="118800"/>
          </a:xfrm>
          <a:custGeom>
            <a:avLst/>
            <a:gdLst/>
            <a:ahLst/>
            <a:rect l="0" t="0" r="r" b="b"/>
            <a:pathLst>
              <a:path w="202" h="330">
                <a:moveTo>
                  <a:pt x="28" y="39"/>
                </a:moveTo>
                <a:cubicBezTo>
                  <a:pt x="46" y="13"/>
                  <a:pt x="70" y="0"/>
                  <a:pt x="101" y="0"/>
                </a:cubicBezTo>
                <a:cubicBezTo>
                  <a:pt x="116" y="0"/>
                  <a:pt x="132" y="5"/>
                  <a:pt x="147" y="13"/>
                </a:cubicBezTo>
                <a:cubicBezTo>
                  <a:pt x="162" y="21"/>
                  <a:pt x="175" y="36"/>
                  <a:pt x="184" y="57"/>
                </a:cubicBezTo>
                <a:cubicBezTo>
                  <a:pt x="196" y="83"/>
                  <a:pt x="202" y="120"/>
                  <a:pt x="202" y="166"/>
                </a:cubicBezTo>
                <a:cubicBezTo>
                  <a:pt x="202" y="215"/>
                  <a:pt x="195" y="253"/>
                  <a:pt x="181" y="280"/>
                </a:cubicBezTo>
                <a:cubicBezTo>
                  <a:pt x="175" y="294"/>
                  <a:pt x="166" y="304"/>
                  <a:pt x="155" y="312"/>
                </a:cubicBezTo>
                <a:cubicBezTo>
                  <a:pt x="144" y="320"/>
                  <a:pt x="134" y="325"/>
                  <a:pt x="126" y="327"/>
                </a:cubicBezTo>
                <a:cubicBezTo>
                  <a:pt x="118" y="329"/>
                  <a:pt x="110" y="330"/>
                  <a:pt x="102" y="330"/>
                </a:cubicBezTo>
                <a:cubicBezTo>
                  <a:pt x="93" y="330"/>
                  <a:pt x="85" y="329"/>
                  <a:pt x="77" y="328"/>
                </a:cubicBezTo>
                <a:cubicBezTo>
                  <a:pt x="68" y="326"/>
                  <a:pt x="59" y="321"/>
                  <a:pt x="48" y="312"/>
                </a:cubicBezTo>
                <a:cubicBezTo>
                  <a:pt x="36" y="304"/>
                  <a:pt x="28" y="293"/>
                  <a:pt x="20" y="280"/>
                </a:cubicBezTo>
                <a:cubicBezTo>
                  <a:pt x="7" y="253"/>
                  <a:pt x="0" y="215"/>
                  <a:pt x="0" y="166"/>
                </a:cubicBezTo>
                <a:cubicBezTo>
                  <a:pt x="0" y="110"/>
                  <a:pt x="9" y="68"/>
                  <a:pt x="28" y="39"/>
                </a:cubicBezTo>
                <a:moveTo>
                  <a:pt x="136" y="33"/>
                </a:moveTo>
                <a:cubicBezTo>
                  <a:pt x="126" y="23"/>
                  <a:pt x="115" y="18"/>
                  <a:pt x="102" y="18"/>
                </a:cubicBezTo>
                <a:cubicBezTo>
                  <a:pt x="88" y="18"/>
                  <a:pt x="77" y="23"/>
                  <a:pt x="67" y="33"/>
                </a:cubicBezTo>
                <a:cubicBezTo>
                  <a:pt x="59" y="42"/>
                  <a:pt x="54" y="53"/>
                  <a:pt x="51" y="68"/>
                </a:cubicBezTo>
                <a:cubicBezTo>
                  <a:pt x="49" y="83"/>
                  <a:pt x="48" y="113"/>
                  <a:pt x="48" y="160"/>
                </a:cubicBezTo>
                <a:cubicBezTo>
                  <a:pt x="48" y="210"/>
                  <a:pt x="49" y="243"/>
                  <a:pt x="51" y="260"/>
                </a:cubicBezTo>
                <a:cubicBezTo>
                  <a:pt x="54" y="276"/>
                  <a:pt x="60" y="289"/>
                  <a:pt x="69" y="298"/>
                </a:cubicBezTo>
                <a:cubicBezTo>
                  <a:pt x="78" y="307"/>
                  <a:pt x="89" y="312"/>
                  <a:pt x="102" y="312"/>
                </a:cubicBezTo>
                <a:cubicBezTo>
                  <a:pt x="114" y="312"/>
                  <a:pt x="125" y="307"/>
                  <a:pt x="134" y="298"/>
                </a:cubicBezTo>
                <a:cubicBezTo>
                  <a:pt x="143" y="288"/>
                  <a:pt x="149" y="275"/>
                  <a:pt x="151" y="257"/>
                </a:cubicBezTo>
                <a:cubicBezTo>
                  <a:pt x="154" y="240"/>
                  <a:pt x="155" y="207"/>
                  <a:pt x="155" y="160"/>
                </a:cubicBezTo>
                <a:cubicBezTo>
                  <a:pt x="155" y="113"/>
                  <a:pt x="154" y="83"/>
                  <a:pt x="151" y="68"/>
                </a:cubicBezTo>
                <a:cubicBezTo>
                  <a:pt x="149" y="54"/>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2" name=""/>
          <p:cNvSpPr/>
          <p:nvPr/>
        </p:nvSpPr>
        <p:spPr>
          <a:xfrm>
            <a:off x="7224840" y="3296520"/>
            <a:ext cx="58680" cy="244080"/>
          </a:xfrm>
          <a:custGeom>
            <a:avLst/>
            <a:gdLst/>
            <a:ahLst/>
            <a:rect l="0" t="0" r="r" b="b"/>
            <a:pathLst>
              <a:path w="163" h="678">
                <a:moveTo>
                  <a:pt x="4" y="1"/>
                </a:moveTo>
                <a:lnTo>
                  <a:pt x="6" y="0"/>
                </a:lnTo>
                <a:cubicBezTo>
                  <a:pt x="9" y="0"/>
                  <a:pt x="11" y="0"/>
                  <a:pt x="13" y="0"/>
                </a:cubicBezTo>
                <a:lnTo>
                  <a:pt x="21" y="0"/>
                </a:lnTo>
                <a:lnTo>
                  <a:pt x="40" y="16"/>
                </a:lnTo>
                <a:cubicBezTo>
                  <a:pt x="83" y="55"/>
                  <a:pt x="113" y="102"/>
                  <a:pt x="133" y="160"/>
                </a:cubicBezTo>
                <a:cubicBezTo>
                  <a:pt x="153" y="217"/>
                  <a:pt x="163" y="277"/>
                  <a:pt x="163" y="338"/>
                </a:cubicBezTo>
                <a:cubicBezTo>
                  <a:pt x="163" y="369"/>
                  <a:pt x="161" y="399"/>
                  <a:pt x="156" y="427"/>
                </a:cubicBezTo>
                <a:cubicBezTo>
                  <a:pt x="152" y="455"/>
                  <a:pt x="146" y="479"/>
                  <a:pt x="141" y="499"/>
                </a:cubicBezTo>
                <a:cubicBezTo>
                  <a:pt x="134" y="519"/>
                  <a:pt x="125" y="539"/>
                  <a:pt x="115" y="559"/>
                </a:cubicBezTo>
                <a:cubicBezTo>
                  <a:pt x="104" y="579"/>
                  <a:pt x="95" y="594"/>
                  <a:pt x="89" y="604"/>
                </a:cubicBezTo>
                <a:cubicBezTo>
                  <a:pt x="83" y="615"/>
                  <a:pt x="73" y="626"/>
                  <a:pt x="61" y="639"/>
                </a:cubicBezTo>
                <a:cubicBezTo>
                  <a:pt x="49" y="652"/>
                  <a:pt x="42" y="660"/>
                  <a:pt x="39" y="662"/>
                </a:cubicBezTo>
                <a:cubicBezTo>
                  <a:pt x="37" y="664"/>
                  <a:pt x="32" y="669"/>
                  <a:pt x="24" y="675"/>
                </a:cubicBezTo>
                <a:cubicBezTo>
                  <a:pt x="23" y="676"/>
                  <a:pt x="22" y="677"/>
                  <a:pt x="21" y="678"/>
                </a:cubicBezTo>
                <a:lnTo>
                  <a:pt x="13" y="678"/>
                </a:lnTo>
                <a:cubicBezTo>
                  <a:pt x="9" y="678"/>
                  <a:pt x="7" y="678"/>
                  <a:pt x="6" y="678"/>
                </a:cubicBezTo>
                <a:cubicBezTo>
                  <a:pt x="4" y="678"/>
                  <a:pt x="3" y="677"/>
                  <a:pt x="2" y="676"/>
                </a:cubicBezTo>
                <a:cubicBezTo>
                  <a:pt x="1" y="674"/>
                  <a:pt x="1" y="672"/>
                  <a:pt x="0" y="669"/>
                </a:cubicBezTo>
                <a:cubicBezTo>
                  <a:pt x="1" y="669"/>
                  <a:pt x="3" y="666"/>
                  <a:pt x="8" y="661"/>
                </a:cubicBezTo>
                <a:cubicBezTo>
                  <a:pt x="78" y="587"/>
                  <a:pt x="113" y="480"/>
                  <a:pt x="113" y="338"/>
                </a:cubicBezTo>
                <a:cubicBezTo>
                  <a:pt x="113" y="197"/>
                  <a:pt x="78" y="90"/>
                  <a:pt x="8" y="17"/>
                </a:cubicBezTo>
                <a:cubicBezTo>
                  <a:pt x="3" y="12"/>
                  <a:pt x="1" y="9"/>
                  <a:pt x="0" y="8"/>
                </a:cubicBezTo>
                <a:cubicBezTo>
                  <a:pt x="0" y="5"/>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3" name=""/>
          <p:cNvSpPr/>
          <p:nvPr/>
        </p:nvSpPr>
        <p:spPr>
          <a:xfrm>
            <a:off x="7335360" y="3296520"/>
            <a:ext cx="10080" cy="243720"/>
          </a:xfrm>
          <a:custGeom>
            <a:avLst/>
            <a:gdLst/>
            <a:ahLst/>
            <a:rect l="0" t="0" r="r" b="b"/>
            <a:pathLst>
              <a:path w="28" h="677">
                <a:moveTo>
                  <a:pt x="13" y="677"/>
                </a:moveTo>
                <a:lnTo>
                  <a:pt x="12" y="677"/>
                </a:lnTo>
                <a:cubicBezTo>
                  <a:pt x="6" y="677"/>
                  <a:pt x="2" y="674"/>
                  <a:pt x="0" y="668"/>
                </a:cubicBezTo>
                <a:lnTo>
                  <a:pt x="0" y="338"/>
                </a:lnTo>
                <a:lnTo>
                  <a:pt x="0" y="9"/>
                </a:lnTo>
                <a:cubicBezTo>
                  <a:pt x="5" y="3"/>
                  <a:pt x="9" y="0"/>
                  <a:pt x="13" y="0"/>
                </a:cubicBezTo>
                <a:cubicBezTo>
                  <a:pt x="19" y="0"/>
                  <a:pt x="25" y="4"/>
                  <a:pt x="28" y="11"/>
                </a:cubicBezTo>
                <a:lnTo>
                  <a:pt x="28" y="668"/>
                </a:lnTo>
                <a:cubicBezTo>
                  <a:pt x="24" y="674"/>
                  <a:pt x="19" y="677"/>
                  <a:pt x="15"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4" name=""/>
          <p:cNvSpPr/>
          <p:nvPr/>
        </p:nvSpPr>
        <p:spPr>
          <a:xfrm>
            <a:off x="7403040" y="3296520"/>
            <a:ext cx="10080" cy="243720"/>
          </a:xfrm>
          <a:custGeom>
            <a:avLst/>
            <a:gdLst/>
            <a:ahLst/>
            <a:rect l="0" t="0" r="r" b="b"/>
            <a:pathLst>
              <a:path w="28" h="677">
                <a:moveTo>
                  <a:pt x="13" y="677"/>
                </a:moveTo>
                <a:lnTo>
                  <a:pt x="12" y="677"/>
                </a:lnTo>
                <a:cubicBezTo>
                  <a:pt x="7" y="677"/>
                  <a:pt x="2" y="674"/>
                  <a:pt x="0" y="668"/>
                </a:cubicBezTo>
                <a:lnTo>
                  <a:pt x="0" y="338"/>
                </a:lnTo>
                <a:lnTo>
                  <a:pt x="0" y="9"/>
                </a:lnTo>
                <a:cubicBezTo>
                  <a:pt x="5" y="3"/>
                  <a:pt x="9" y="0"/>
                  <a:pt x="13" y="0"/>
                </a:cubicBezTo>
                <a:cubicBezTo>
                  <a:pt x="19" y="0"/>
                  <a:pt x="25" y="4"/>
                  <a:pt x="28" y="11"/>
                </a:cubicBezTo>
                <a:lnTo>
                  <a:pt x="28" y="668"/>
                </a:lnTo>
                <a:cubicBezTo>
                  <a:pt x="23" y="674"/>
                  <a:pt x="19" y="677"/>
                  <a:pt x="15"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5" name=""/>
          <p:cNvSpPr/>
          <p:nvPr/>
        </p:nvSpPr>
        <p:spPr>
          <a:xfrm>
            <a:off x="7432200" y="3371400"/>
            <a:ext cx="131040" cy="155520"/>
          </a:xfrm>
          <a:custGeom>
            <a:avLst/>
            <a:gdLst/>
            <a:ahLst/>
            <a:rect l="0" t="0" r="r" b="b"/>
            <a:pathLst>
              <a:path w="364" h="432">
                <a:moveTo>
                  <a:pt x="42" y="105"/>
                </a:moveTo>
                <a:cubicBezTo>
                  <a:pt x="42" y="104"/>
                  <a:pt x="43" y="102"/>
                  <a:pt x="43" y="100"/>
                </a:cubicBezTo>
                <a:cubicBezTo>
                  <a:pt x="44" y="98"/>
                  <a:pt x="45" y="93"/>
                  <a:pt x="47" y="85"/>
                </a:cubicBezTo>
                <a:cubicBezTo>
                  <a:pt x="48" y="77"/>
                  <a:pt x="51" y="70"/>
                  <a:pt x="53" y="64"/>
                </a:cubicBezTo>
                <a:cubicBezTo>
                  <a:pt x="56" y="58"/>
                  <a:pt x="59" y="50"/>
                  <a:pt x="64" y="42"/>
                </a:cubicBezTo>
                <a:cubicBezTo>
                  <a:pt x="68" y="33"/>
                  <a:pt x="72" y="26"/>
                  <a:pt x="77" y="21"/>
                </a:cubicBezTo>
                <a:cubicBezTo>
                  <a:pt x="82" y="16"/>
                  <a:pt x="88" y="11"/>
                  <a:pt x="95" y="7"/>
                </a:cubicBezTo>
                <a:cubicBezTo>
                  <a:pt x="101" y="2"/>
                  <a:pt x="109" y="0"/>
                  <a:pt x="117" y="0"/>
                </a:cubicBezTo>
                <a:cubicBezTo>
                  <a:pt x="151" y="0"/>
                  <a:pt x="173" y="15"/>
                  <a:pt x="183" y="44"/>
                </a:cubicBezTo>
                <a:lnTo>
                  <a:pt x="190" y="38"/>
                </a:lnTo>
                <a:cubicBezTo>
                  <a:pt x="218" y="13"/>
                  <a:pt x="244" y="0"/>
                  <a:pt x="270" y="0"/>
                </a:cubicBezTo>
                <a:cubicBezTo>
                  <a:pt x="299" y="0"/>
                  <a:pt x="322" y="11"/>
                  <a:pt x="339" y="32"/>
                </a:cubicBezTo>
                <a:cubicBezTo>
                  <a:pt x="355" y="53"/>
                  <a:pt x="364" y="79"/>
                  <a:pt x="364" y="109"/>
                </a:cubicBezTo>
                <a:cubicBezTo>
                  <a:pt x="364" y="158"/>
                  <a:pt x="346" y="203"/>
                  <a:pt x="312" y="244"/>
                </a:cubicBezTo>
                <a:cubicBezTo>
                  <a:pt x="278" y="285"/>
                  <a:pt x="239" y="306"/>
                  <a:pt x="196" y="306"/>
                </a:cubicBezTo>
                <a:cubicBezTo>
                  <a:pt x="186" y="306"/>
                  <a:pt x="177" y="305"/>
                  <a:pt x="168" y="302"/>
                </a:cubicBezTo>
                <a:cubicBezTo>
                  <a:pt x="163" y="300"/>
                  <a:pt x="158" y="297"/>
                  <a:pt x="153" y="292"/>
                </a:cubicBezTo>
                <a:cubicBezTo>
                  <a:pt x="147" y="288"/>
                  <a:pt x="143" y="284"/>
                  <a:pt x="140" y="281"/>
                </a:cubicBezTo>
                <a:lnTo>
                  <a:pt x="135" y="275"/>
                </a:lnTo>
                <a:cubicBezTo>
                  <a:pt x="135" y="276"/>
                  <a:pt x="130" y="295"/>
                  <a:pt x="120" y="335"/>
                </a:cubicBezTo>
                <a:cubicBezTo>
                  <a:pt x="111" y="374"/>
                  <a:pt x="106" y="393"/>
                  <a:pt x="106" y="394"/>
                </a:cubicBezTo>
                <a:cubicBezTo>
                  <a:pt x="106" y="397"/>
                  <a:pt x="108" y="398"/>
                  <a:pt x="112" y="399"/>
                </a:cubicBezTo>
                <a:cubicBezTo>
                  <a:pt x="115" y="399"/>
                  <a:pt x="124" y="400"/>
                  <a:pt x="137" y="401"/>
                </a:cubicBezTo>
                <a:lnTo>
                  <a:pt x="154" y="401"/>
                </a:lnTo>
                <a:cubicBezTo>
                  <a:pt x="156" y="404"/>
                  <a:pt x="158" y="406"/>
                  <a:pt x="158" y="407"/>
                </a:cubicBezTo>
                <a:cubicBezTo>
                  <a:pt x="158" y="408"/>
                  <a:pt x="157" y="412"/>
                  <a:pt x="156" y="419"/>
                </a:cubicBezTo>
                <a:cubicBezTo>
                  <a:pt x="154" y="424"/>
                  <a:pt x="153" y="428"/>
                  <a:pt x="151" y="429"/>
                </a:cubicBezTo>
                <a:cubicBezTo>
                  <a:pt x="150" y="430"/>
                  <a:pt x="147" y="431"/>
                  <a:pt x="143" y="432"/>
                </a:cubicBezTo>
                <a:cubicBezTo>
                  <a:pt x="142" y="432"/>
                  <a:pt x="139" y="432"/>
                  <a:pt x="135" y="432"/>
                </a:cubicBezTo>
                <a:cubicBezTo>
                  <a:pt x="131" y="432"/>
                  <a:pt x="124" y="431"/>
                  <a:pt x="112" y="431"/>
                </a:cubicBezTo>
                <a:cubicBezTo>
                  <a:pt x="101" y="431"/>
                  <a:pt x="87" y="430"/>
                  <a:pt x="70" y="430"/>
                </a:cubicBezTo>
                <a:cubicBezTo>
                  <a:pt x="39" y="430"/>
                  <a:pt x="19" y="431"/>
                  <a:pt x="10" y="432"/>
                </a:cubicBezTo>
                <a:lnTo>
                  <a:pt x="5" y="432"/>
                </a:lnTo>
                <a:cubicBezTo>
                  <a:pt x="2" y="429"/>
                  <a:pt x="0" y="426"/>
                  <a:pt x="0" y="424"/>
                </a:cubicBezTo>
                <a:cubicBezTo>
                  <a:pt x="1" y="412"/>
                  <a:pt x="4" y="404"/>
                  <a:pt x="9" y="401"/>
                </a:cubicBezTo>
                <a:lnTo>
                  <a:pt x="22" y="401"/>
                </a:lnTo>
                <a:cubicBezTo>
                  <a:pt x="38" y="400"/>
                  <a:pt x="46" y="397"/>
                  <a:pt x="49" y="392"/>
                </a:cubicBezTo>
                <a:cubicBezTo>
                  <a:pt x="50" y="390"/>
                  <a:pt x="64" y="336"/>
                  <a:pt x="90" y="230"/>
                </a:cubicBezTo>
                <a:cubicBezTo>
                  <a:pt x="116" y="125"/>
                  <a:pt x="130" y="69"/>
                  <a:pt x="131" y="63"/>
                </a:cubicBezTo>
                <a:cubicBezTo>
                  <a:pt x="132" y="60"/>
                  <a:pt x="132" y="57"/>
                  <a:pt x="132" y="53"/>
                </a:cubicBezTo>
                <a:cubicBezTo>
                  <a:pt x="132" y="35"/>
                  <a:pt x="126" y="25"/>
                  <a:pt x="115" y="25"/>
                </a:cubicBezTo>
                <a:cubicBezTo>
                  <a:pt x="105" y="25"/>
                  <a:pt x="97" y="32"/>
                  <a:pt x="90" y="44"/>
                </a:cubicBezTo>
                <a:cubicBezTo>
                  <a:pt x="83" y="57"/>
                  <a:pt x="78" y="71"/>
                  <a:pt x="74" y="86"/>
                </a:cubicBezTo>
                <a:cubicBezTo>
                  <a:pt x="71" y="101"/>
                  <a:pt x="68" y="109"/>
                  <a:pt x="66" y="110"/>
                </a:cubicBezTo>
                <a:cubicBezTo>
                  <a:pt x="65" y="111"/>
                  <a:pt x="62" y="111"/>
                  <a:pt x="55" y="111"/>
                </a:cubicBezTo>
                <a:lnTo>
                  <a:pt x="46" y="111"/>
                </a:lnTo>
                <a:cubicBezTo>
                  <a:pt x="43" y="109"/>
                  <a:pt x="42" y="107"/>
                  <a:pt x="42" y="105"/>
                </a:cubicBezTo>
                <a:moveTo>
                  <a:pt x="147" y="230"/>
                </a:moveTo>
                <a:cubicBezTo>
                  <a:pt x="157" y="265"/>
                  <a:pt x="174" y="282"/>
                  <a:pt x="198" y="282"/>
                </a:cubicBezTo>
                <a:cubicBezTo>
                  <a:pt x="211" y="282"/>
                  <a:pt x="224" y="277"/>
                  <a:pt x="237" y="266"/>
                </a:cubicBezTo>
                <a:cubicBezTo>
                  <a:pt x="250" y="256"/>
                  <a:pt x="260" y="243"/>
                  <a:pt x="268" y="227"/>
                </a:cubicBezTo>
                <a:cubicBezTo>
                  <a:pt x="276" y="212"/>
                  <a:pt x="284" y="187"/>
                  <a:pt x="293" y="154"/>
                </a:cubicBezTo>
                <a:cubicBezTo>
                  <a:pt x="301" y="121"/>
                  <a:pt x="305" y="96"/>
                  <a:pt x="305" y="80"/>
                </a:cubicBezTo>
                <a:lnTo>
                  <a:pt x="305" y="76"/>
                </a:lnTo>
                <a:cubicBezTo>
                  <a:pt x="305" y="42"/>
                  <a:pt x="292" y="25"/>
                  <a:pt x="264" y="25"/>
                </a:cubicBezTo>
                <a:cubicBezTo>
                  <a:pt x="259" y="25"/>
                  <a:pt x="254" y="26"/>
                  <a:pt x="249" y="28"/>
                </a:cubicBezTo>
                <a:cubicBezTo>
                  <a:pt x="244" y="29"/>
                  <a:pt x="239" y="31"/>
                  <a:pt x="234" y="34"/>
                </a:cubicBezTo>
                <a:cubicBezTo>
                  <a:pt x="229" y="36"/>
                  <a:pt x="225" y="39"/>
                  <a:pt x="221" y="42"/>
                </a:cubicBezTo>
                <a:cubicBezTo>
                  <a:pt x="217" y="46"/>
                  <a:pt x="213" y="49"/>
                  <a:pt x="209" y="53"/>
                </a:cubicBezTo>
                <a:cubicBezTo>
                  <a:pt x="206" y="56"/>
                  <a:pt x="202" y="60"/>
                  <a:pt x="199" y="63"/>
                </a:cubicBezTo>
                <a:cubicBezTo>
                  <a:pt x="196" y="66"/>
                  <a:pt x="194" y="69"/>
                  <a:pt x="192" y="72"/>
                </a:cubicBezTo>
                <a:cubicBezTo>
                  <a:pt x="190" y="75"/>
                  <a:pt x="188" y="78"/>
                  <a:pt x="186" y="79"/>
                </a:cubicBezTo>
                <a:lnTo>
                  <a:pt x="184" y="82"/>
                </a:lnTo>
                <a:cubicBezTo>
                  <a:pt x="184" y="82"/>
                  <a:pt x="184" y="85"/>
                  <a:pt x="182" y="91"/>
                </a:cubicBezTo>
                <a:cubicBezTo>
                  <a:pt x="181" y="97"/>
                  <a:pt x="178" y="107"/>
                  <a:pt x="175" y="121"/>
                </a:cubicBezTo>
                <a:cubicBezTo>
                  <a:pt x="170" y="135"/>
                  <a:pt x="167" y="147"/>
                  <a:pt x="164" y="156"/>
                </a:cubicBezTo>
                <a:cubicBezTo>
                  <a:pt x="153" y="204"/>
                  <a:pt x="147" y="229"/>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6" name=""/>
          <p:cNvSpPr/>
          <p:nvPr/>
        </p:nvSpPr>
        <p:spPr>
          <a:xfrm>
            <a:off x="7578360" y="3394440"/>
            <a:ext cx="73800" cy="123480"/>
          </a:xfrm>
          <a:custGeom>
            <a:avLst/>
            <a:gdLst/>
            <a:ahLst/>
            <a:rect l="0" t="0" r="r" b="b"/>
            <a:pathLst>
              <a:path w="205" h="343">
                <a:moveTo>
                  <a:pt x="0" y="241"/>
                </a:moveTo>
                <a:cubicBezTo>
                  <a:pt x="0" y="209"/>
                  <a:pt x="6" y="174"/>
                  <a:pt x="18" y="138"/>
                </a:cubicBezTo>
                <a:cubicBezTo>
                  <a:pt x="31" y="102"/>
                  <a:pt x="48" y="71"/>
                  <a:pt x="70" y="45"/>
                </a:cubicBezTo>
                <a:cubicBezTo>
                  <a:pt x="91" y="19"/>
                  <a:pt x="114" y="4"/>
                  <a:pt x="136" y="0"/>
                </a:cubicBezTo>
                <a:cubicBezTo>
                  <a:pt x="137" y="0"/>
                  <a:pt x="138" y="0"/>
                  <a:pt x="140" y="0"/>
                </a:cubicBezTo>
                <a:cubicBezTo>
                  <a:pt x="143" y="0"/>
                  <a:pt x="144" y="0"/>
                  <a:pt x="146" y="0"/>
                </a:cubicBezTo>
                <a:cubicBezTo>
                  <a:pt x="163" y="1"/>
                  <a:pt x="177" y="9"/>
                  <a:pt x="186" y="23"/>
                </a:cubicBezTo>
                <a:cubicBezTo>
                  <a:pt x="199" y="42"/>
                  <a:pt x="205" y="68"/>
                  <a:pt x="205" y="100"/>
                </a:cubicBezTo>
                <a:cubicBezTo>
                  <a:pt x="205" y="137"/>
                  <a:pt x="198" y="174"/>
                  <a:pt x="183" y="212"/>
                </a:cubicBezTo>
                <a:cubicBezTo>
                  <a:pt x="169" y="250"/>
                  <a:pt x="151" y="281"/>
                  <a:pt x="128" y="306"/>
                </a:cubicBezTo>
                <a:cubicBezTo>
                  <a:pt x="106" y="331"/>
                  <a:pt x="85" y="343"/>
                  <a:pt x="64" y="343"/>
                </a:cubicBezTo>
                <a:lnTo>
                  <a:pt x="60" y="343"/>
                </a:lnTo>
                <a:cubicBezTo>
                  <a:pt x="48" y="343"/>
                  <a:pt x="39" y="340"/>
                  <a:pt x="30" y="333"/>
                </a:cubicBezTo>
                <a:cubicBezTo>
                  <a:pt x="22" y="327"/>
                  <a:pt x="16" y="318"/>
                  <a:pt x="12" y="308"/>
                </a:cubicBezTo>
                <a:cubicBezTo>
                  <a:pt x="7" y="297"/>
                  <a:pt x="4" y="286"/>
                  <a:pt x="3" y="275"/>
                </a:cubicBezTo>
                <a:cubicBezTo>
                  <a:pt x="1" y="264"/>
                  <a:pt x="0" y="253"/>
                  <a:pt x="0" y="241"/>
                </a:cubicBezTo>
                <a:moveTo>
                  <a:pt x="167" y="66"/>
                </a:moveTo>
                <a:cubicBezTo>
                  <a:pt x="167" y="34"/>
                  <a:pt x="159" y="17"/>
                  <a:pt x="142" y="17"/>
                </a:cubicBezTo>
                <a:cubicBezTo>
                  <a:pt x="130" y="17"/>
                  <a:pt x="119" y="25"/>
                  <a:pt x="108" y="39"/>
                </a:cubicBezTo>
                <a:cubicBezTo>
                  <a:pt x="97" y="53"/>
                  <a:pt x="89" y="70"/>
                  <a:pt x="81" y="88"/>
                </a:cubicBezTo>
                <a:cubicBezTo>
                  <a:pt x="74" y="106"/>
                  <a:pt x="69" y="122"/>
                  <a:pt x="65" y="136"/>
                </a:cubicBezTo>
                <a:cubicBezTo>
                  <a:pt x="60" y="149"/>
                  <a:pt x="58" y="157"/>
                  <a:pt x="58" y="159"/>
                </a:cubicBezTo>
                <a:cubicBezTo>
                  <a:pt x="75" y="160"/>
                  <a:pt x="90" y="160"/>
                  <a:pt x="105" y="160"/>
                </a:cubicBezTo>
                <a:lnTo>
                  <a:pt x="152" y="159"/>
                </a:lnTo>
                <a:cubicBezTo>
                  <a:pt x="152" y="159"/>
                  <a:pt x="153" y="154"/>
                  <a:pt x="156" y="144"/>
                </a:cubicBezTo>
                <a:cubicBezTo>
                  <a:pt x="158" y="134"/>
                  <a:pt x="160" y="121"/>
                  <a:pt x="163" y="105"/>
                </a:cubicBezTo>
                <a:cubicBezTo>
                  <a:pt x="166" y="90"/>
                  <a:pt x="167" y="77"/>
                  <a:pt x="167" y="66"/>
                </a:cubicBezTo>
                <a:moveTo>
                  <a:pt x="37" y="274"/>
                </a:moveTo>
                <a:cubicBezTo>
                  <a:pt x="37" y="309"/>
                  <a:pt x="45" y="325"/>
                  <a:pt x="62" y="325"/>
                </a:cubicBezTo>
                <a:cubicBezTo>
                  <a:pt x="68" y="325"/>
                  <a:pt x="73" y="324"/>
                  <a:pt x="79" y="321"/>
                </a:cubicBezTo>
                <a:cubicBezTo>
                  <a:pt x="84" y="318"/>
                  <a:pt x="91" y="311"/>
                  <a:pt x="98" y="303"/>
                </a:cubicBezTo>
                <a:cubicBezTo>
                  <a:pt x="106" y="294"/>
                  <a:pt x="114" y="279"/>
                  <a:pt x="121" y="260"/>
                </a:cubicBezTo>
                <a:cubicBezTo>
                  <a:pt x="129" y="241"/>
                  <a:pt x="136" y="218"/>
                  <a:pt x="144" y="190"/>
                </a:cubicBezTo>
                <a:lnTo>
                  <a:pt x="147" y="182"/>
                </a:lnTo>
                <a:lnTo>
                  <a:pt x="52" y="182"/>
                </a:lnTo>
                <a:cubicBezTo>
                  <a:pt x="52" y="183"/>
                  <a:pt x="51" y="189"/>
                  <a:pt x="48" y="200"/>
                </a:cubicBezTo>
                <a:cubicBezTo>
                  <a:pt x="45" y="211"/>
                  <a:pt x="43" y="224"/>
                  <a:pt x="40" y="237"/>
                </a:cubicBezTo>
                <a:cubicBezTo>
                  <a:pt x="38" y="251"/>
                  <a:pt x="37" y="263"/>
                  <a:pt x="37" y="27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7" name=""/>
          <p:cNvSpPr/>
          <p:nvPr/>
        </p:nvSpPr>
        <p:spPr>
          <a:xfrm>
            <a:off x="7688160" y="3296520"/>
            <a:ext cx="58320" cy="244080"/>
          </a:xfrm>
          <a:custGeom>
            <a:avLst/>
            <a:gdLst/>
            <a:ahLst/>
            <a:rect l="0" t="0" r="r" b="b"/>
            <a:pathLst>
              <a:path w="162" h="678">
                <a:moveTo>
                  <a:pt x="0" y="338"/>
                </a:moveTo>
                <a:cubicBezTo>
                  <a:pt x="0" y="307"/>
                  <a:pt x="2" y="278"/>
                  <a:pt x="6" y="250"/>
                </a:cubicBezTo>
                <a:cubicBezTo>
                  <a:pt x="11" y="222"/>
                  <a:pt x="16" y="198"/>
                  <a:pt x="22" y="177"/>
                </a:cubicBezTo>
                <a:cubicBezTo>
                  <a:pt x="28" y="157"/>
                  <a:pt x="36" y="137"/>
                  <a:pt x="47" y="118"/>
                </a:cubicBezTo>
                <a:cubicBezTo>
                  <a:pt x="58" y="98"/>
                  <a:pt x="66" y="83"/>
                  <a:pt x="73" y="72"/>
                </a:cubicBezTo>
                <a:cubicBezTo>
                  <a:pt x="79" y="62"/>
                  <a:pt x="89" y="50"/>
                  <a:pt x="101" y="37"/>
                </a:cubicBezTo>
                <a:cubicBezTo>
                  <a:pt x="114" y="25"/>
                  <a:pt x="121" y="17"/>
                  <a:pt x="123" y="14"/>
                </a:cubicBezTo>
                <a:cubicBezTo>
                  <a:pt x="126" y="12"/>
                  <a:pt x="131" y="7"/>
                  <a:pt x="141" y="0"/>
                </a:cubicBezTo>
                <a:lnTo>
                  <a:pt x="150" y="0"/>
                </a:lnTo>
                <a:lnTo>
                  <a:pt x="153" y="0"/>
                </a:lnTo>
                <a:cubicBezTo>
                  <a:pt x="159" y="0"/>
                  <a:pt x="162" y="2"/>
                  <a:pt x="162" y="6"/>
                </a:cubicBezTo>
                <a:cubicBezTo>
                  <a:pt x="162" y="8"/>
                  <a:pt x="159" y="12"/>
                  <a:pt x="151" y="20"/>
                </a:cubicBezTo>
                <a:cubicBezTo>
                  <a:pt x="143" y="29"/>
                  <a:pt x="133" y="40"/>
                  <a:pt x="122" y="56"/>
                </a:cubicBezTo>
                <a:cubicBezTo>
                  <a:pt x="111" y="72"/>
                  <a:pt x="100" y="91"/>
                  <a:pt x="89" y="114"/>
                </a:cubicBezTo>
                <a:cubicBezTo>
                  <a:pt x="78" y="137"/>
                  <a:pt x="68" y="169"/>
                  <a:pt x="61" y="208"/>
                </a:cubicBezTo>
                <a:cubicBezTo>
                  <a:pt x="53" y="247"/>
                  <a:pt x="49" y="291"/>
                  <a:pt x="49" y="338"/>
                </a:cubicBezTo>
                <a:cubicBezTo>
                  <a:pt x="49" y="386"/>
                  <a:pt x="53" y="429"/>
                  <a:pt x="61" y="468"/>
                </a:cubicBezTo>
                <a:cubicBezTo>
                  <a:pt x="68" y="507"/>
                  <a:pt x="77" y="538"/>
                  <a:pt x="88" y="562"/>
                </a:cubicBezTo>
                <a:cubicBezTo>
                  <a:pt x="99" y="586"/>
                  <a:pt x="110" y="606"/>
                  <a:pt x="121" y="620"/>
                </a:cubicBezTo>
                <a:cubicBezTo>
                  <a:pt x="133" y="635"/>
                  <a:pt x="143" y="648"/>
                  <a:pt x="151" y="657"/>
                </a:cubicBezTo>
                <a:cubicBezTo>
                  <a:pt x="159" y="666"/>
                  <a:pt x="162" y="671"/>
                  <a:pt x="162" y="671"/>
                </a:cubicBezTo>
                <a:cubicBezTo>
                  <a:pt x="162" y="676"/>
                  <a:pt x="159" y="678"/>
                  <a:pt x="152" y="678"/>
                </a:cubicBezTo>
                <a:lnTo>
                  <a:pt x="150" y="678"/>
                </a:lnTo>
                <a:lnTo>
                  <a:pt x="141" y="678"/>
                </a:lnTo>
                <a:lnTo>
                  <a:pt x="121" y="661"/>
                </a:lnTo>
                <a:cubicBezTo>
                  <a:pt x="79" y="622"/>
                  <a:pt x="48" y="574"/>
                  <a:pt x="29" y="517"/>
                </a:cubicBezTo>
                <a:cubicBezTo>
                  <a:pt x="9"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8" name=""/>
          <p:cNvSpPr/>
          <p:nvPr/>
        </p:nvSpPr>
        <p:spPr>
          <a:xfrm>
            <a:off x="7764840" y="3371040"/>
            <a:ext cx="138240" cy="108360"/>
          </a:xfrm>
          <a:custGeom>
            <a:avLst/>
            <a:gdLst/>
            <a:ahLst/>
            <a:rect l="0" t="0" r="r" b="b"/>
            <a:pathLst>
              <a:path w="384" h="301">
                <a:moveTo>
                  <a:pt x="141" y="301"/>
                </a:moveTo>
                <a:cubicBezTo>
                  <a:pt x="134" y="300"/>
                  <a:pt x="110" y="299"/>
                  <a:pt x="69" y="299"/>
                </a:cubicBezTo>
                <a:cubicBezTo>
                  <a:pt x="33" y="299"/>
                  <a:pt x="11" y="300"/>
                  <a:pt x="5" y="301"/>
                </a:cubicBezTo>
                <a:lnTo>
                  <a:pt x="0" y="301"/>
                </a:lnTo>
                <a:lnTo>
                  <a:pt x="0" y="260"/>
                </a:lnTo>
                <a:lnTo>
                  <a:pt x="66" y="260"/>
                </a:lnTo>
                <a:lnTo>
                  <a:pt x="153" y="157"/>
                </a:lnTo>
                <a:lnTo>
                  <a:pt x="61" y="42"/>
                </a:lnTo>
                <a:lnTo>
                  <a:pt x="4" y="42"/>
                </a:lnTo>
                <a:lnTo>
                  <a:pt x="4" y="0"/>
                </a:lnTo>
                <a:lnTo>
                  <a:pt x="9" y="0"/>
                </a:lnTo>
                <a:cubicBezTo>
                  <a:pt x="17" y="1"/>
                  <a:pt x="42" y="2"/>
                  <a:pt x="84" y="2"/>
                </a:cubicBezTo>
                <a:cubicBezTo>
                  <a:pt x="131" y="2"/>
                  <a:pt x="158" y="1"/>
                  <a:pt x="167" y="0"/>
                </a:cubicBezTo>
                <a:lnTo>
                  <a:pt x="173" y="0"/>
                </a:lnTo>
                <a:lnTo>
                  <a:pt x="173" y="42"/>
                </a:lnTo>
                <a:lnTo>
                  <a:pt x="154" y="42"/>
                </a:lnTo>
                <a:lnTo>
                  <a:pt x="177" y="71"/>
                </a:lnTo>
                <a:cubicBezTo>
                  <a:pt x="193" y="91"/>
                  <a:pt x="201" y="101"/>
                  <a:pt x="201" y="101"/>
                </a:cubicBezTo>
                <a:cubicBezTo>
                  <a:pt x="203" y="101"/>
                  <a:pt x="211" y="91"/>
                  <a:pt x="227" y="70"/>
                </a:cubicBezTo>
                <a:lnTo>
                  <a:pt x="250" y="42"/>
                </a:lnTo>
                <a:lnTo>
                  <a:pt x="225" y="42"/>
                </a:lnTo>
                <a:lnTo>
                  <a:pt x="225" y="0"/>
                </a:lnTo>
                <a:lnTo>
                  <a:pt x="231" y="0"/>
                </a:lnTo>
                <a:cubicBezTo>
                  <a:pt x="238" y="1"/>
                  <a:pt x="261" y="2"/>
                  <a:pt x="302" y="2"/>
                </a:cubicBezTo>
                <a:cubicBezTo>
                  <a:pt x="339" y="2"/>
                  <a:pt x="360" y="1"/>
                  <a:pt x="365" y="0"/>
                </a:cubicBezTo>
                <a:lnTo>
                  <a:pt x="370" y="0"/>
                </a:lnTo>
                <a:lnTo>
                  <a:pt x="370" y="42"/>
                </a:lnTo>
                <a:lnTo>
                  <a:pt x="306" y="42"/>
                </a:lnTo>
                <a:lnTo>
                  <a:pt x="227" y="135"/>
                </a:lnTo>
                <a:lnTo>
                  <a:pt x="328" y="259"/>
                </a:lnTo>
                <a:lnTo>
                  <a:pt x="356" y="260"/>
                </a:lnTo>
                <a:lnTo>
                  <a:pt x="384" y="260"/>
                </a:lnTo>
                <a:lnTo>
                  <a:pt x="384" y="301"/>
                </a:lnTo>
                <a:lnTo>
                  <a:pt x="378" y="301"/>
                </a:lnTo>
                <a:cubicBezTo>
                  <a:pt x="371" y="300"/>
                  <a:pt x="347" y="299"/>
                  <a:pt x="305" y="299"/>
                </a:cubicBezTo>
                <a:cubicBezTo>
                  <a:pt x="258" y="299"/>
                  <a:pt x="230" y="300"/>
                  <a:pt x="222" y="301"/>
                </a:cubicBezTo>
                <a:lnTo>
                  <a:pt x="216" y="301"/>
                </a:lnTo>
                <a:lnTo>
                  <a:pt x="216" y="260"/>
                </a:lnTo>
                <a:lnTo>
                  <a:pt x="235" y="260"/>
                </a:lnTo>
                <a:cubicBezTo>
                  <a:pt x="235" y="259"/>
                  <a:pt x="226" y="248"/>
                  <a:pt x="208" y="226"/>
                </a:cubicBezTo>
                <a:cubicBezTo>
                  <a:pt x="190" y="204"/>
                  <a:pt x="180" y="192"/>
                  <a:pt x="180" y="191"/>
                </a:cubicBezTo>
                <a:lnTo>
                  <a:pt x="121" y="259"/>
                </a:lnTo>
                <a:lnTo>
                  <a:pt x="134" y="260"/>
                </a:lnTo>
                <a:lnTo>
                  <a:pt x="146" y="260"/>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89" name=""/>
          <p:cNvSpPr/>
          <p:nvPr/>
        </p:nvSpPr>
        <p:spPr>
          <a:xfrm>
            <a:off x="7918920" y="3408120"/>
            <a:ext cx="54000" cy="109800"/>
          </a:xfrm>
          <a:custGeom>
            <a:avLst/>
            <a:gdLst/>
            <a:ahLst/>
            <a:rect l="0" t="0" r="r" b="b"/>
            <a:pathLst>
              <a:path w="150" h="305">
                <a:moveTo>
                  <a:pt x="4" y="116"/>
                </a:moveTo>
                <a:cubicBezTo>
                  <a:pt x="1" y="114"/>
                  <a:pt x="0" y="112"/>
                  <a:pt x="0" y="111"/>
                </a:cubicBezTo>
                <a:cubicBezTo>
                  <a:pt x="0" y="110"/>
                  <a:pt x="1" y="106"/>
                  <a:pt x="2" y="102"/>
                </a:cubicBezTo>
                <a:cubicBezTo>
                  <a:pt x="3" y="99"/>
                  <a:pt x="3" y="96"/>
                  <a:pt x="4" y="96"/>
                </a:cubicBezTo>
                <a:cubicBezTo>
                  <a:pt x="5" y="94"/>
                  <a:pt x="6" y="93"/>
                  <a:pt x="8" y="93"/>
                </a:cubicBezTo>
                <a:cubicBezTo>
                  <a:pt x="11" y="93"/>
                  <a:pt x="19" y="93"/>
                  <a:pt x="33" y="93"/>
                </a:cubicBezTo>
                <a:lnTo>
                  <a:pt x="58" y="93"/>
                </a:lnTo>
                <a:lnTo>
                  <a:pt x="67" y="55"/>
                </a:lnTo>
                <a:cubicBezTo>
                  <a:pt x="68" y="51"/>
                  <a:pt x="69" y="46"/>
                  <a:pt x="71" y="41"/>
                </a:cubicBezTo>
                <a:cubicBezTo>
                  <a:pt x="72" y="35"/>
                  <a:pt x="73" y="31"/>
                  <a:pt x="74" y="28"/>
                </a:cubicBezTo>
                <a:cubicBezTo>
                  <a:pt x="75" y="26"/>
                  <a:pt x="76" y="22"/>
                  <a:pt x="77" y="19"/>
                </a:cubicBezTo>
                <a:cubicBezTo>
                  <a:pt x="78" y="15"/>
                  <a:pt x="79" y="12"/>
                  <a:pt x="81" y="11"/>
                </a:cubicBezTo>
                <a:cubicBezTo>
                  <a:pt x="82" y="9"/>
                  <a:pt x="84" y="7"/>
                  <a:pt x="85" y="5"/>
                </a:cubicBezTo>
                <a:cubicBezTo>
                  <a:pt x="87" y="3"/>
                  <a:pt x="89" y="1"/>
                  <a:pt x="92" y="0"/>
                </a:cubicBezTo>
                <a:cubicBezTo>
                  <a:pt x="95" y="0"/>
                  <a:pt x="98" y="0"/>
                  <a:pt x="101" y="0"/>
                </a:cubicBezTo>
                <a:cubicBezTo>
                  <a:pt x="106" y="0"/>
                  <a:pt x="110" y="2"/>
                  <a:pt x="113" y="5"/>
                </a:cubicBezTo>
                <a:cubicBezTo>
                  <a:pt x="115" y="8"/>
                  <a:pt x="116" y="11"/>
                  <a:pt x="116" y="14"/>
                </a:cubicBezTo>
                <a:cubicBezTo>
                  <a:pt x="116" y="16"/>
                  <a:pt x="115" y="24"/>
                  <a:pt x="112" y="36"/>
                </a:cubicBezTo>
                <a:cubicBezTo>
                  <a:pt x="109" y="49"/>
                  <a:pt x="106" y="62"/>
                  <a:pt x="102" y="74"/>
                </a:cubicBezTo>
                <a:lnTo>
                  <a:pt x="97" y="92"/>
                </a:lnTo>
                <a:cubicBezTo>
                  <a:pt x="97" y="92"/>
                  <a:pt x="105" y="93"/>
                  <a:pt x="121" y="93"/>
                </a:cubicBezTo>
                <a:lnTo>
                  <a:pt x="147" y="93"/>
                </a:lnTo>
                <a:cubicBezTo>
                  <a:pt x="149" y="95"/>
                  <a:pt x="150" y="97"/>
                  <a:pt x="150" y="98"/>
                </a:cubicBezTo>
                <a:cubicBezTo>
                  <a:pt x="150" y="105"/>
                  <a:pt x="148" y="112"/>
                  <a:pt x="144" y="116"/>
                </a:cubicBezTo>
                <a:lnTo>
                  <a:pt x="92" y="116"/>
                </a:lnTo>
                <a:lnTo>
                  <a:pt x="74" y="185"/>
                </a:lnTo>
                <a:cubicBezTo>
                  <a:pt x="62" y="236"/>
                  <a:pt x="56" y="264"/>
                  <a:pt x="56" y="267"/>
                </a:cubicBezTo>
                <a:cubicBezTo>
                  <a:pt x="56" y="281"/>
                  <a:pt x="60" y="287"/>
                  <a:pt x="69" y="287"/>
                </a:cubicBezTo>
                <a:cubicBezTo>
                  <a:pt x="80" y="287"/>
                  <a:pt x="91" y="282"/>
                  <a:pt x="101" y="271"/>
                </a:cubicBezTo>
                <a:cubicBezTo>
                  <a:pt x="112" y="260"/>
                  <a:pt x="120" y="247"/>
                  <a:pt x="127" y="231"/>
                </a:cubicBezTo>
                <a:cubicBezTo>
                  <a:pt x="127" y="229"/>
                  <a:pt x="128" y="228"/>
                  <a:pt x="130" y="228"/>
                </a:cubicBezTo>
                <a:cubicBezTo>
                  <a:pt x="131" y="227"/>
                  <a:pt x="133" y="227"/>
                  <a:pt x="137" y="227"/>
                </a:cubicBezTo>
                <a:lnTo>
                  <a:pt x="139" y="227"/>
                </a:lnTo>
                <a:cubicBezTo>
                  <a:pt x="144" y="227"/>
                  <a:pt x="146" y="228"/>
                  <a:pt x="146" y="231"/>
                </a:cubicBezTo>
                <a:cubicBezTo>
                  <a:pt x="146" y="232"/>
                  <a:pt x="146" y="233"/>
                  <a:pt x="145" y="236"/>
                </a:cubicBezTo>
                <a:cubicBezTo>
                  <a:pt x="143" y="241"/>
                  <a:pt x="140" y="247"/>
                  <a:pt x="136" y="254"/>
                </a:cubicBezTo>
                <a:cubicBezTo>
                  <a:pt x="132" y="262"/>
                  <a:pt x="126" y="269"/>
                  <a:pt x="119" y="277"/>
                </a:cubicBezTo>
                <a:cubicBezTo>
                  <a:pt x="112" y="285"/>
                  <a:pt x="104" y="292"/>
                  <a:pt x="94" y="297"/>
                </a:cubicBezTo>
                <a:cubicBezTo>
                  <a:pt x="85" y="302"/>
                  <a:pt x="75" y="305"/>
                  <a:pt x="65" y="305"/>
                </a:cubicBezTo>
                <a:cubicBezTo>
                  <a:pt x="56" y="305"/>
                  <a:pt x="47" y="303"/>
                  <a:pt x="38" y="298"/>
                </a:cubicBezTo>
                <a:cubicBezTo>
                  <a:pt x="29" y="293"/>
                  <a:pt x="23" y="285"/>
                  <a:pt x="19" y="273"/>
                </a:cubicBezTo>
                <a:cubicBezTo>
                  <a:pt x="19" y="271"/>
                  <a:pt x="18" y="266"/>
                  <a:pt x="18" y="260"/>
                </a:cubicBezTo>
                <a:lnTo>
                  <a:pt x="18" y="252"/>
                </a:lnTo>
                <a:lnTo>
                  <a:pt x="35" y="185"/>
                </a:lnTo>
                <a:cubicBezTo>
                  <a:pt x="46" y="140"/>
                  <a:pt x="52" y="117"/>
                  <a:pt x="52" y="117"/>
                </a:cubicBezTo>
                <a:cubicBezTo>
                  <a:pt x="52" y="116"/>
                  <a:pt x="44"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0" name=""/>
          <p:cNvSpPr/>
          <p:nvPr/>
        </p:nvSpPr>
        <p:spPr>
          <a:xfrm>
            <a:off x="7992360" y="3469320"/>
            <a:ext cx="105480" cy="7200"/>
          </a:xfrm>
          <a:custGeom>
            <a:avLst/>
            <a:gdLst/>
            <a:ahLst/>
            <a:rect l="0" t="0" r="r" b="b"/>
            <a:pathLst>
              <a:path w="293" h="20">
                <a:moveTo>
                  <a:pt x="7" y="0"/>
                </a:moveTo>
                <a:lnTo>
                  <a:pt x="286" y="0"/>
                </a:lnTo>
                <a:cubicBezTo>
                  <a:pt x="290" y="2"/>
                  <a:pt x="293" y="7"/>
                  <a:pt x="293" y="10"/>
                </a:cubicBezTo>
                <a:cubicBezTo>
                  <a:pt x="293" y="14"/>
                  <a:pt x="290" y="17"/>
                  <a:pt x="286" y="20"/>
                </a:cubicBezTo>
                <a:lnTo>
                  <a:pt x="7" y="20"/>
                </a:lnTo>
                <a:cubicBezTo>
                  <a:pt x="2" y="18"/>
                  <a:pt x="0" y="15"/>
                  <a:pt x="0" y="10"/>
                </a:cubicBezTo>
                <a:cubicBezTo>
                  <a:pt x="0" y="5"/>
                  <a:pt x="2" y="2"/>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1" name=""/>
          <p:cNvSpPr/>
          <p:nvPr/>
        </p:nvSpPr>
        <p:spPr>
          <a:xfrm>
            <a:off x="8126280" y="3400920"/>
            <a:ext cx="59400" cy="115200"/>
          </a:xfrm>
          <a:custGeom>
            <a:avLst/>
            <a:gdLst/>
            <a:ahLst/>
            <a:rect l="0" t="0" r="r" b="b"/>
            <a:pathLst>
              <a:path w="165" h="320">
                <a:moveTo>
                  <a:pt x="62" y="42"/>
                </a:moveTo>
                <a:lnTo>
                  <a:pt x="56" y="45"/>
                </a:lnTo>
                <a:cubicBezTo>
                  <a:pt x="51" y="46"/>
                  <a:pt x="45" y="48"/>
                  <a:pt x="36" y="50"/>
                </a:cubicBezTo>
                <a:cubicBezTo>
                  <a:pt x="28" y="51"/>
                  <a:pt x="19" y="52"/>
                  <a:pt x="9" y="53"/>
                </a:cubicBezTo>
                <a:lnTo>
                  <a:pt x="0" y="53"/>
                </a:lnTo>
                <a:lnTo>
                  <a:pt x="0" y="31"/>
                </a:lnTo>
                <a:lnTo>
                  <a:pt x="9" y="31"/>
                </a:lnTo>
                <a:cubicBezTo>
                  <a:pt x="24" y="30"/>
                  <a:pt x="38" y="28"/>
                  <a:pt x="50" y="24"/>
                </a:cubicBezTo>
                <a:cubicBezTo>
                  <a:pt x="63" y="20"/>
                  <a:pt x="72" y="16"/>
                  <a:pt x="77" y="12"/>
                </a:cubicBezTo>
                <a:cubicBezTo>
                  <a:pt x="82" y="9"/>
                  <a:pt x="87" y="5"/>
                  <a:pt x="91" y="2"/>
                </a:cubicBezTo>
                <a:cubicBezTo>
                  <a:pt x="91" y="1"/>
                  <a:pt x="93" y="0"/>
                  <a:pt x="96" y="0"/>
                </a:cubicBezTo>
                <a:cubicBezTo>
                  <a:pt x="99" y="0"/>
                  <a:pt x="102" y="1"/>
                  <a:pt x="104" y="3"/>
                </a:cubicBezTo>
                <a:lnTo>
                  <a:pt x="104" y="146"/>
                </a:lnTo>
                <a:lnTo>
                  <a:pt x="105" y="291"/>
                </a:lnTo>
                <a:cubicBezTo>
                  <a:pt x="107" y="293"/>
                  <a:pt x="109" y="294"/>
                  <a:pt x="111" y="295"/>
                </a:cubicBezTo>
                <a:cubicBezTo>
                  <a:pt x="112" y="296"/>
                  <a:pt x="116" y="296"/>
                  <a:pt x="122" y="297"/>
                </a:cubicBezTo>
                <a:cubicBezTo>
                  <a:pt x="128" y="298"/>
                  <a:pt x="138" y="298"/>
                  <a:pt x="153" y="298"/>
                </a:cubicBezTo>
                <a:lnTo>
                  <a:pt x="165" y="298"/>
                </a:lnTo>
                <a:lnTo>
                  <a:pt x="165" y="320"/>
                </a:lnTo>
                <a:lnTo>
                  <a:pt x="160" y="320"/>
                </a:lnTo>
                <a:cubicBezTo>
                  <a:pt x="153" y="319"/>
                  <a:pt x="127" y="318"/>
                  <a:pt x="83" y="318"/>
                </a:cubicBezTo>
                <a:cubicBezTo>
                  <a:pt x="39" y="318"/>
                  <a:pt x="14" y="319"/>
                  <a:pt x="8" y="320"/>
                </a:cubicBezTo>
                <a:lnTo>
                  <a:pt x="2" y="320"/>
                </a:lnTo>
                <a:lnTo>
                  <a:pt x="2" y="298"/>
                </a:lnTo>
                <a:lnTo>
                  <a:pt x="14" y="298"/>
                </a:lnTo>
                <a:cubicBezTo>
                  <a:pt x="21" y="298"/>
                  <a:pt x="28" y="298"/>
                  <a:pt x="33" y="298"/>
                </a:cubicBezTo>
                <a:cubicBezTo>
                  <a:pt x="38" y="298"/>
                  <a:pt x="42" y="298"/>
                  <a:pt x="45" y="297"/>
                </a:cubicBezTo>
                <a:cubicBezTo>
                  <a:pt x="47" y="297"/>
                  <a:pt x="50" y="297"/>
                  <a:pt x="52" y="296"/>
                </a:cubicBezTo>
                <a:cubicBezTo>
                  <a:pt x="54" y="295"/>
                  <a:pt x="56" y="295"/>
                  <a:pt x="56" y="295"/>
                </a:cubicBezTo>
                <a:cubicBezTo>
                  <a:pt x="56" y="295"/>
                  <a:pt x="57" y="294"/>
                  <a:pt x="59" y="293"/>
                </a:cubicBezTo>
                <a:cubicBezTo>
                  <a:pt x="61" y="291"/>
                  <a:pt x="62" y="290"/>
                  <a:pt x="62" y="291"/>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2" name=""/>
          <p:cNvSpPr/>
          <p:nvPr/>
        </p:nvSpPr>
        <p:spPr>
          <a:xfrm>
            <a:off x="8239320" y="3296520"/>
            <a:ext cx="10080" cy="243720"/>
          </a:xfrm>
          <a:custGeom>
            <a:avLst/>
            <a:gdLst/>
            <a:ahLst/>
            <a:rect l="0" t="0" r="r" b="b"/>
            <a:pathLst>
              <a:path w="28" h="677">
                <a:moveTo>
                  <a:pt x="13" y="677"/>
                </a:moveTo>
                <a:lnTo>
                  <a:pt x="12" y="677"/>
                </a:lnTo>
                <a:cubicBezTo>
                  <a:pt x="6" y="677"/>
                  <a:pt x="2" y="674"/>
                  <a:pt x="0" y="668"/>
                </a:cubicBezTo>
                <a:lnTo>
                  <a:pt x="0" y="338"/>
                </a:lnTo>
                <a:lnTo>
                  <a:pt x="0" y="9"/>
                </a:lnTo>
                <a:cubicBezTo>
                  <a:pt x="5" y="3"/>
                  <a:pt x="9" y="0"/>
                  <a:pt x="13" y="0"/>
                </a:cubicBezTo>
                <a:cubicBezTo>
                  <a:pt x="19" y="0"/>
                  <a:pt x="24" y="4"/>
                  <a:pt x="28" y="11"/>
                </a:cubicBezTo>
                <a:lnTo>
                  <a:pt x="28" y="668"/>
                </a:lnTo>
                <a:cubicBezTo>
                  <a:pt x="24" y="674"/>
                  <a:pt x="19" y="677"/>
                  <a:pt x="14"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3" name=""/>
          <p:cNvSpPr/>
          <p:nvPr/>
        </p:nvSpPr>
        <p:spPr>
          <a:xfrm>
            <a:off x="8282880" y="3371040"/>
            <a:ext cx="138240" cy="108360"/>
          </a:xfrm>
          <a:custGeom>
            <a:avLst/>
            <a:gdLst/>
            <a:ahLst/>
            <a:rect l="0" t="0" r="r" b="b"/>
            <a:pathLst>
              <a:path w="384" h="301">
                <a:moveTo>
                  <a:pt x="141" y="301"/>
                </a:moveTo>
                <a:cubicBezTo>
                  <a:pt x="134" y="300"/>
                  <a:pt x="110" y="299"/>
                  <a:pt x="68" y="299"/>
                </a:cubicBezTo>
                <a:cubicBezTo>
                  <a:pt x="31" y="299"/>
                  <a:pt x="10" y="300"/>
                  <a:pt x="5" y="301"/>
                </a:cubicBezTo>
                <a:lnTo>
                  <a:pt x="0" y="301"/>
                </a:lnTo>
                <a:lnTo>
                  <a:pt x="0" y="260"/>
                </a:lnTo>
                <a:lnTo>
                  <a:pt x="65" y="260"/>
                </a:lnTo>
                <a:lnTo>
                  <a:pt x="153" y="157"/>
                </a:lnTo>
                <a:lnTo>
                  <a:pt x="60" y="42"/>
                </a:lnTo>
                <a:lnTo>
                  <a:pt x="4" y="42"/>
                </a:lnTo>
                <a:lnTo>
                  <a:pt x="4" y="0"/>
                </a:lnTo>
                <a:lnTo>
                  <a:pt x="9" y="0"/>
                </a:lnTo>
                <a:cubicBezTo>
                  <a:pt x="16" y="1"/>
                  <a:pt x="40" y="2"/>
                  <a:pt x="83" y="2"/>
                </a:cubicBezTo>
                <a:cubicBezTo>
                  <a:pt x="131" y="2"/>
                  <a:pt x="158" y="1"/>
                  <a:pt x="166" y="0"/>
                </a:cubicBezTo>
                <a:lnTo>
                  <a:pt x="172" y="0"/>
                </a:lnTo>
                <a:lnTo>
                  <a:pt x="172" y="42"/>
                </a:lnTo>
                <a:lnTo>
                  <a:pt x="154" y="42"/>
                </a:lnTo>
                <a:lnTo>
                  <a:pt x="177" y="71"/>
                </a:lnTo>
                <a:cubicBezTo>
                  <a:pt x="193" y="91"/>
                  <a:pt x="200" y="101"/>
                  <a:pt x="201" y="101"/>
                </a:cubicBezTo>
                <a:cubicBezTo>
                  <a:pt x="203" y="101"/>
                  <a:pt x="211" y="91"/>
                  <a:pt x="227" y="70"/>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5"/>
                </a:lnTo>
                <a:lnTo>
                  <a:pt x="328" y="259"/>
                </a:lnTo>
                <a:lnTo>
                  <a:pt x="356" y="260"/>
                </a:lnTo>
                <a:lnTo>
                  <a:pt x="384" y="260"/>
                </a:lnTo>
                <a:lnTo>
                  <a:pt x="384" y="301"/>
                </a:lnTo>
                <a:lnTo>
                  <a:pt x="378" y="301"/>
                </a:lnTo>
                <a:cubicBezTo>
                  <a:pt x="371" y="300"/>
                  <a:pt x="347" y="299"/>
                  <a:pt x="304" y="299"/>
                </a:cubicBezTo>
                <a:cubicBezTo>
                  <a:pt x="257" y="299"/>
                  <a:pt x="230" y="300"/>
                  <a:pt x="222" y="301"/>
                </a:cubicBezTo>
                <a:lnTo>
                  <a:pt x="216" y="301"/>
                </a:lnTo>
                <a:lnTo>
                  <a:pt x="216" y="260"/>
                </a:lnTo>
                <a:lnTo>
                  <a:pt x="235" y="260"/>
                </a:lnTo>
                <a:cubicBezTo>
                  <a:pt x="235" y="259"/>
                  <a:pt x="226" y="248"/>
                  <a:pt x="208" y="226"/>
                </a:cubicBezTo>
                <a:cubicBezTo>
                  <a:pt x="190" y="204"/>
                  <a:pt x="180" y="192"/>
                  <a:pt x="180" y="191"/>
                </a:cubicBezTo>
                <a:lnTo>
                  <a:pt x="121" y="259"/>
                </a:lnTo>
                <a:lnTo>
                  <a:pt x="134" y="260"/>
                </a:lnTo>
                <a:lnTo>
                  <a:pt x="146" y="260"/>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4" name=""/>
          <p:cNvSpPr/>
          <p:nvPr/>
        </p:nvSpPr>
        <p:spPr>
          <a:xfrm>
            <a:off x="8436960" y="3408120"/>
            <a:ext cx="54000" cy="109800"/>
          </a:xfrm>
          <a:custGeom>
            <a:avLst/>
            <a:gdLst/>
            <a:ahLst/>
            <a:rect l="0" t="0" r="r" b="b"/>
            <a:pathLst>
              <a:path w="150" h="305">
                <a:moveTo>
                  <a:pt x="4" y="116"/>
                </a:moveTo>
                <a:cubicBezTo>
                  <a:pt x="1" y="114"/>
                  <a:pt x="0" y="112"/>
                  <a:pt x="0" y="111"/>
                </a:cubicBezTo>
                <a:cubicBezTo>
                  <a:pt x="0" y="110"/>
                  <a:pt x="1" y="106"/>
                  <a:pt x="2" y="102"/>
                </a:cubicBezTo>
                <a:cubicBezTo>
                  <a:pt x="3" y="99"/>
                  <a:pt x="3" y="96"/>
                  <a:pt x="4" y="96"/>
                </a:cubicBezTo>
                <a:cubicBezTo>
                  <a:pt x="5" y="94"/>
                  <a:pt x="6" y="93"/>
                  <a:pt x="8" y="93"/>
                </a:cubicBezTo>
                <a:cubicBezTo>
                  <a:pt x="11" y="93"/>
                  <a:pt x="19" y="93"/>
                  <a:pt x="34" y="93"/>
                </a:cubicBezTo>
                <a:lnTo>
                  <a:pt x="59" y="93"/>
                </a:lnTo>
                <a:lnTo>
                  <a:pt x="68" y="55"/>
                </a:lnTo>
                <a:cubicBezTo>
                  <a:pt x="69" y="51"/>
                  <a:pt x="70" y="46"/>
                  <a:pt x="71" y="41"/>
                </a:cubicBezTo>
                <a:cubicBezTo>
                  <a:pt x="73" y="35"/>
                  <a:pt x="74" y="31"/>
                  <a:pt x="75" y="28"/>
                </a:cubicBezTo>
                <a:cubicBezTo>
                  <a:pt x="76" y="26"/>
                  <a:pt x="77" y="22"/>
                  <a:pt x="78" y="19"/>
                </a:cubicBezTo>
                <a:cubicBezTo>
                  <a:pt x="79" y="15"/>
                  <a:pt x="80" y="12"/>
                  <a:pt x="82" y="11"/>
                </a:cubicBezTo>
                <a:cubicBezTo>
                  <a:pt x="83" y="9"/>
                  <a:pt x="85" y="7"/>
                  <a:pt x="86" y="5"/>
                </a:cubicBezTo>
                <a:cubicBezTo>
                  <a:pt x="88" y="3"/>
                  <a:pt x="90" y="1"/>
                  <a:pt x="93" y="0"/>
                </a:cubicBezTo>
                <a:cubicBezTo>
                  <a:pt x="96" y="0"/>
                  <a:pt x="99" y="0"/>
                  <a:pt x="102" y="0"/>
                </a:cubicBezTo>
                <a:cubicBezTo>
                  <a:pt x="107" y="0"/>
                  <a:pt x="111" y="2"/>
                  <a:pt x="114" y="5"/>
                </a:cubicBezTo>
                <a:cubicBezTo>
                  <a:pt x="116" y="8"/>
                  <a:pt x="117" y="11"/>
                  <a:pt x="117" y="14"/>
                </a:cubicBezTo>
                <a:cubicBezTo>
                  <a:pt x="117" y="16"/>
                  <a:pt x="115" y="24"/>
                  <a:pt x="113" y="36"/>
                </a:cubicBezTo>
                <a:cubicBezTo>
                  <a:pt x="110" y="49"/>
                  <a:pt x="107" y="62"/>
                  <a:pt x="103" y="74"/>
                </a:cubicBezTo>
                <a:lnTo>
                  <a:pt x="98" y="92"/>
                </a:lnTo>
                <a:cubicBezTo>
                  <a:pt x="98" y="92"/>
                  <a:pt x="106" y="93"/>
                  <a:pt x="122" y="93"/>
                </a:cubicBezTo>
                <a:lnTo>
                  <a:pt x="147" y="93"/>
                </a:lnTo>
                <a:cubicBezTo>
                  <a:pt x="149" y="95"/>
                  <a:pt x="150" y="97"/>
                  <a:pt x="150" y="98"/>
                </a:cubicBezTo>
                <a:cubicBezTo>
                  <a:pt x="150" y="105"/>
                  <a:pt x="148" y="112"/>
                  <a:pt x="144" y="116"/>
                </a:cubicBezTo>
                <a:lnTo>
                  <a:pt x="93" y="116"/>
                </a:lnTo>
                <a:lnTo>
                  <a:pt x="75" y="185"/>
                </a:lnTo>
                <a:cubicBezTo>
                  <a:pt x="63" y="236"/>
                  <a:pt x="57" y="264"/>
                  <a:pt x="57" y="267"/>
                </a:cubicBezTo>
                <a:cubicBezTo>
                  <a:pt x="57" y="281"/>
                  <a:pt x="61" y="287"/>
                  <a:pt x="70" y="287"/>
                </a:cubicBezTo>
                <a:cubicBezTo>
                  <a:pt x="81" y="287"/>
                  <a:pt x="92" y="282"/>
                  <a:pt x="102" y="271"/>
                </a:cubicBezTo>
                <a:cubicBezTo>
                  <a:pt x="113" y="260"/>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6" y="233"/>
                  <a:pt x="145" y="236"/>
                </a:cubicBezTo>
                <a:cubicBezTo>
                  <a:pt x="143" y="241"/>
                  <a:pt x="140" y="247"/>
                  <a:pt x="136" y="254"/>
                </a:cubicBezTo>
                <a:cubicBezTo>
                  <a:pt x="132" y="262"/>
                  <a:pt x="126" y="269"/>
                  <a:pt x="120" y="277"/>
                </a:cubicBezTo>
                <a:cubicBezTo>
                  <a:pt x="113" y="285"/>
                  <a:pt x="105" y="292"/>
                  <a:pt x="95" y="297"/>
                </a:cubicBezTo>
                <a:cubicBezTo>
                  <a:pt x="86" y="302"/>
                  <a:pt x="76" y="305"/>
                  <a:pt x="66" y="305"/>
                </a:cubicBezTo>
                <a:cubicBezTo>
                  <a:pt x="57" y="305"/>
                  <a:pt x="48" y="303"/>
                  <a:pt x="39" y="298"/>
                </a:cubicBezTo>
                <a:cubicBezTo>
                  <a:pt x="30" y="293"/>
                  <a:pt x="24" y="285"/>
                  <a:pt x="19" y="273"/>
                </a:cubicBezTo>
                <a:cubicBezTo>
                  <a:pt x="19" y="271"/>
                  <a:pt x="18" y="266"/>
                  <a:pt x="18" y="260"/>
                </a:cubicBezTo>
                <a:lnTo>
                  <a:pt x="18" y="252"/>
                </a:lnTo>
                <a:lnTo>
                  <a:pt x="36" y="185"/>
                </a:lnTo>
                <a:cubicBezTo>
                  <a:pt x="47" y="140"/>
                  <a:pt x="53" y="117"/>
                  <a:pt x="53" y="117"/>
                </a:cubicBezTo>
                <a:cubicBezTo>
                  <a:pt x="53" y="116"/>
                  <a:pt x="45" y="116"/>
                  <a:pt x="29"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5" name=""/>
          <p:cNvSpPr/>
          <p:nvPr/>
        </p:nvSpPr>
        <p:spPr>
          <a:xfrm>
            <a:off x="8521560" y="3296520"/>
            <a:ext cx="58320" cy="244080"/>
          </a:xfrm>
          <a:custGeom>
            <a:avLst/>
            <a:gdLst/>
            <a:ahLst/>
            <a:rect l="0" t="0" r="r" b="b"/>
            <a:pathLst>
              <a:path w="162" h="678">
                <a:moveTo>
                  <a:pt x="3" y="1"/>
                </a:moveTo>
                <a:lnTo>
                  <a:pt x="6" y="0"/>
                </a:lnTo>
                <a:cubicBezTo>
                  <a:pt x="8" y="0"/>
                  <a:pt x="10" y="0"/>
                  <a:pt x="13" y="0"/>
                </a:cubicBezTo>
                <a:lnTo>
                  <a:pt x="21" y="0"/>
                </a:lnTo>
                <a:lnTo>
                  <a:pt x="40" y="16"/>
                </a:lnTo>
                <a:cubicBezTo>
                  <a:pt x="83" y="55"/>
                  <a:pt x="114" y="102"/>
                  <a:pt x="133" y="160"/>
                </a:cubicBezTo>
                <a:cubicBezTo>
                  <a:pt x="153" y="217"/>
                  <a:pt x="162" y="277"/>
                  <a:pt x="162" y="338"/>
                </a:cubicBezTo>
                <a:cubicBezTo>
                  <a:pt x="162" y="369"/>
                  <a:pt x="160" y="399"/>
                  <a:pt x="156" y="427"/>
                </a:cubicBezTo>
                <a:cubicBezTo>
                  <a:pt x="151" y="455"/>
                  <a:pt x="146" y="479"/>
                  <a:pt x="140" y="499"/>
                </a:cubicBezTo>
                <a:cubicBezTo>
                  <a:pt x="134" y="519"/>
                  <a:pt x="126" y="539"/>
                  <a:pt x="115" y="559"/>
                </a:cubicBezTo>
                <a:cubicBezTo>
                  <a:pt x="104" y="579"/>
                  <a:pt x="96" y="594"/>
                  <a:pt x="89" y="604"/>
                </a:cubicBezTo>
                <a:cubicBezTo>
                  <a:pt x="83" y="615"/>
                  <a:pt x="73" y="626"/>
                  <a:pt x="61" y="639"/>
                </a:cubicBezTo>
                <a:cubicBezTo>
                  <a:pt x="48" y="652"/>
                  <a:pt x="41" y="660"/>
                  <a:pt x="39" y="662"/>
                </a:cubicBezTo>
                <a:cubicBezTo>
                  <a:pt x="37" y="664"/>
                  <a:pt x="32" y="669"/>
                  <a:pt x="23" y="675"/>
                </a:cubicBezTo>
                <a:cubicBezTo>
                  <a:pt x="22" y="676"/>
                  <a:pt x="21" y="677"/>
                  <a:pt x="21" y="678"/>
                </a:cubicBezTo>
                <a:lnTo>
                  <a:pt x="13" y="678"/>
                </a:lnTo>
                <a:cubicBezTo>
                  <a:pt x="9" y="678"/>
                  <a:pt x="7" y="678"/>
                  <a:pt x="5" y="678"/>
                </a:cubicBezTo>
                <a:cubicBezTo>
                  <a:pt x="4" y="678"/>
                  <a:pt x="3" y="677"/>
                  <a:pt x="2" y="676"/>
                </a:cubicBezTo>
                <a:cubicBezTo>
                  <a:pt x="1" y="674"/>
                  <a:pt x="0" y="672"/>
                  <a:pt x="0" y="669"/>
                </a:cubicBezTo>
                <a:cubicBezTo>
                  <a:pt x="0" y="669"/>
                  <a:pt x="3" y="666"/>
                  <a:pt x="7" y="661"/>
                </a:cubicBezTo>
                <a:cubicBezTo>
                  <a:pt x="78" y="587"/>
                  <a:pt x="113" y="480"/>
                  <a:pt x="113" y="338"/>
                </a:cubicBezTo>
                <a:cubicBezTo>
                  <a:pt x="113" y="197"/>
                  <a:pt x="78"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6" name=""/>
          <p:cNvSpPr/>
          <p:nvPr/>
        </p:nvSpPr>
        <p:spPr>
          <a:xfrm>
            <a:off x="8616240" y="3296520"/>
            <a:ext cx="58680" cy="244080"/>
          </a:xfrm>
          <a:custGeom>
            <a:avLst/>
            <a:gdLst/>
            <a:ahLst/>
            <a:rect l="0" t="0" r="r" b="b"/>
            <a:pathLst>
              <a:path w="163" h="678">
                <a:moveTo>
                  <a:pt x="3" y="1"/>
                </a:moveTo>
                <a:lnTo>
                  <a:pt x="6" y="0"/>
                </a:lnTo>
                <a:cubicBezTo>
                  <a:pt x="8" y="0"/>
                  <a:pt x="11" y="0"/>
                  <a:pt x="13" y="0"/>
                </a:cubicBezTo>
                <a:lnTo>
                  <a:pt x="21" y="0"/>
                </a:lnTo>
                <a:lnTo>
                  <a:pt x="40" y="16"/>
                </a:lnTo>
                <a:cubicBezTo>
                  <a:pt x="82" y="55"/>
                  <a:pt x="113" y="102"/>
                  <a:pt x="133" y="160"/>
                </a:cubicBezTo>
                <a:cubicBezTo>
                  <a:pt x="153" y="217"/>
                  <a:pt x="163" y="277"/>
                  <a:pt x="163" y="338"/>
                </a:cubicBezTo>
                <a:cubicBezTo>
                  <a:pt x="163" y="369"/>
                  <a:pt x="160" y="399"/>
                  <a:pt x="156" y="427"/>
                </a:cubicBezTo>
                <a:cubicBezTo>
                  <a:pt x="151" y="455"/>
                  <a:pt x="146" y="479"/>
                  <a:pt x="140" y="499"/>
                </a:cubicBezTo>
                <a:cubicBezTo>
                  <a:pt x="133" y="519"/>
                  <a:pt x="125" y="539"/>
                  <a:pt x="114" y="559"/>
                </a:cubicBezTo>
                <a:cubicBezTo>
                  <a:pt x="103" y="579"/>
                  <a:pt x="95" y="594"/>
                  <a:pt x="89" y="604"/>
                </a:cubicBezTo>
                <a:cubicBezTo>
                  <a:pt x="82" y="615"/>
                  <a:pt x="73" y="626"/>
                  <a:pt x="61" y="639"/>
                </a:cubicBezTo>
                <a:cubicBezTo>
                  <a:pt x="49" y="652"/>
                  <a:pt x="41" y="660"/>
                  <a:pt x="39" y="662"/>
                </a:cubicBezTo>
                <a:cubicBezTo>
                  <a:pt x="37" y="664"/>
                  <a:pt x="32" y="669"/>
                  <a:pt x="24" y="675"/>
                </a:cubicBezTo>
                <a:cubicBezTo>
                  <a:pt x="22" y="676"/>
                  <a:pt x="21" y="677"/>
                  <a:pt x="21" y="678"/>
                </a:cubicBezTo>
                <a:lnTo>
                  <a:pt x="13" y="678"/>
                </a:lnTo>
                <a:cubicBezTo>
                  <a:pt x="9" y="678"/>
                  <a:pt x="7" y="678"/>
                  <a:pt x="5" y="678"/>
                </a:cubicBezTo>
                <a:cubicBezTo>
                  <a:pt x="4" y="678"/>
                  <a:pt x="3" y="677"/>
                  <a:pt x="2" y="676"/>
                </a:cubicBezTo>
                <a:cubicBezTo>
                  <a:pt x="1" y="674"/>
                  <a:pt x="0" y="672"/>
                  <a:pt x="0" y="669"/>
                </a:cubicBezTo>
                <a:cubicBezTo>
                  <a:pt x="0" y="669"/>
                  <a:pt x="3" y="666"/>
                  <a:pt x="7" y="661"/>
                </a:cubicBezTo>
                <a:cubicBezTo>
                  <a:pt x="77" y="587"/>
                  <a:pt x="112" y="480"/>
                  <a:pt x="112" y="338"/>
                </a:cubicBezTo>
                <a:cubicBezTo>
                  <a:pt x="112" y="197"/>
                  <a:pt x="77"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7" name=""/>
          <p:cNvSpPr/>
          <p:nvPr/>
        </p:nvSpPr>
        <p:spPr>
          <a:xfrm>
            <a:off x="5301360" y="3562560"/>
            <a:ext cx="118080" cy="81360"/>
          </a:xfrm>
          <a:custGeom>
            <a:avLst/>
            <a:gdLst/>
            <a:ahLst/>
            <a:rect l="0" t="0" r="r" b="b"/>
            <a:pathLst>
              <a:path w="328" h="226">
                <a:moveTo>
                  <a:pt x="0" y="4"/>
                </a:moveTo>
                <a:lnTo>
                  <a:pt x="4" y="0"/>
                </a:lnTo>
                <a:lnTo>
                  <a:pt x="15" y="0"/>
                </a:lnTo>
                <a:cubicBezTo>
                  <a:pt x="21" y="0"/>
                  <a:pt x="24" y="0"/>
                  <a:pt x="26" y="0"/>
                </a:cubicBezTo>
                <a:cubicBezTo>
                  <a:pt x="28" y="0"/>
                  <a:pt x="30" y="1"/>
                  <a:pt x="31" y="3"/>
                </a:cubicBezTo>
                <a:cubicBezTo>
                  <a:pt x="32" y="4"/>
                  <a:pt x="34" y="6"/>
                  <a:pt x="34" y="7"/>
                </a:cubicBezTo>
                <a:cubicBezTo>
                  <a:pt x="35" y="9"/>
                  <a:pt x="37" y="12"/>
                  <a:pt x="40" y="17"/>
                </a:cubicBezTo>
                <a:cubicBezTo>
                  <a:pt x="43" y="22"/>
                  <a:pt x="47" y="27"/>
                  <a:pt x="53" y="33"/>
                </a:cubicBezTo>
                <a:cubicBezTo>
                  <a:pt x="80" y="69"/>
                  <a:pt x="119" y="97"/>
                  <a:pt x="169" y="115"/>
                </a:cubicBezTo>
                <a:cubicBezTo>
                  <a:pt x="219" y="135"/>
                  <a:pt x="268" y="144"/>
                  <a:pt x="315" y="145"/>
                </a:cubicBezTo>
                <a:cubicBezTo>
                  <a:pt x="321" y="145"/>
                  <a:pt x="325" y="146"/>
                  <a:pt x="326" y="147"/>
                </a:cubicBezTo>
                <a:cubicBezTo>
                  <a:pt x="328" y="148"/>
                  <a:pt x="328" y="153"/>
                  <a:pt x="328" y="162"/>
                </a:cubicBezTo>
                <a:lnTo>
                  <a:pt x="328" y="186"/>
                </a:lnTo>
                <a:lnTo>
                  <a:pt x="328" y="207"/>
                </a:lnTo>
                <a:cubicBezTo>
                  <a:pt x="328" y="216"/>
                  <a:pt x="328" y="222"/>
                  <a:pt x="326" y="223"/>
                </a:cubicBezTo>
                <a:cubicBezTo>
                  <a:pt x="325" y="225"/>
                  <a:pt x="322" y="226"/>
                  <a:pt x="316" y="226"/>
                </a:cubicBezTo>
                <a:cubicBezTo>
                  <a:pt x="277" y="226"/>
                  <a:pt x="236" y="218"/>
                  <a:pt x="193" y="202"/>
                </a:cubicBezTo>
                <a:cubicBezTo>
                  <a:pt x="109" y="165"/>
                  <a:pt x="46" y="109"/>
                  <a:pt x="5" y="37"/>
                </a:cubicBezTo>
                <a:lnTo>
                  <a:pt x="0" y="28"/>
                </a:lnTo>
                <a:lnTo>
                  <a:pt x="0" y="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8" name=""/>
          <p:cNvSpPr/>
          <p:nvPr/>
        </p:nvSpPr>
        <p:spPr>
          <a:xfrm>
            <a:off x="8585640" y="3562560"/>
            <a:ext cx="118080" cy="81360"/>
          </a:xfrm>
          <a:custGeom>
            <a:avLst/>
            <a:gdLst/>
            <a:ahLst/>
            <a:rect l="0" t="0" r="r" b="b"/>
            <a:pathLst>
              <a:path w="328" h="226">
                <a:moveTo>
                  <a:pt x="0" y="186"/>
                </a:moveTo>
                <a:lnTo>
                  <a:pt x="0" y="162"/>
                </a:lnTo>
                <a:cubicBezTo>
                  <a:pt x="0" y="154"/>
                  <a:pt x="0" y="149"/>
                  <a:pt x="2" y="148"/>
                </a:cubicBezTo>
                <a:cubicBezTo>
                  <a:pt x="3" y="146"/>
                  <a:pt x="7" y="145"/>
                  <a:pt x="13" y="145"/>
                </a:cubicBezTo>
                <a:cubicBezTo>
                  <a:pt x="77" y="145"/>
                  <a:pt x="131" y="133"/>
                  <a:pt x="176" y="109"/>
                </a:cubicBezTo>
                <a:cubicBezTo>
                  <a:pt x="221" y="86"/>
                  <a:pt x="254" y="61"/>
                  <a:pt x="275" y="33"/>
                </a:cubicBezTo>
                <a:cubicBezTo>
                  <a:pt x="279" y="29"/>
                  <a:pt x="283" y="24"/>
                  <a:pt x="286" y="19"/>
                </a:cubicBezTo>
                <a:cubicBezTo>
                  <a:pt x="290" y="13"/>
                  <a:pt x="292" y="9"/>
                  <a:pt x="294" y="6"/>
                </a:cubicBezTo>
                <a:cubicBezTo>
                  <a:pt x="296" y="3"/>
                  <a:pt x="298" y="1"/>
                  <a:pt x="299" y="1"/>
                </a:cubicBezTo>
                <a:cubicBezTo>
                  <a:pt x="300" y="0"/>
                  <a:pt x="304" y="0"/>
                  <a:pt x="313" y="0"/>
                </a:cubicBezTo>
                <a:lnTo>
                  <a:pt x="324" y="0"/>
                </a:lnTo>
                <a:lnTo>
                  <a:pt x="328" y="4"/>
                </a:lnTo>
                <a:lnTo>
                  <a:pt x="328" y="28"/>
                </a:lnTo>
                <a:lnTo>
                  <a:pt x="323" y="37"/>
                </a:lnTo>
                <a:cubicBezTo>
                  <a:pt x="282" y="109"/>
                  <a:pt x="219" y="165"/>
                  <a:pt x="135" y="202"/>
                </a:cubicBezTo>
                <a:cubicBezTo>
                  <a:pt x="92" y="218"/>
                  <a:pt x="51" y="226"/>
                  <a:pt x="12" y="226"/>
                </a:cubicBezTo>
                <a:cubicBezTo>
                  <a:pt x="6" y="226"/>
                  <a:pt x="3" y="225"/>
                  <a:pt x="2" y="224"/>
                </a:cubicBezTo>
                <a:cubicBezTo>
                  <a:pt x="1" y="223"/>
                  <a:pt x="0" y="218"/>
                  <a:pt x="0" y="210"/>
                </a:cubicBezTo>
                <a:lnTo>
                  <a:pt x="0" y="18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99" name=""/>
          <p:cNvSpPr/>
          <p:nvPr/>
        </p:nvSpPr>
        <p:spPr>
          <a:xfrm>
            <a:off x="6890400" y="3614400"/>
            <a:ext cx="118080" cy="81360"/>
          </a:xfrm>
          <a:custGeom>
            <a:avLst/>
            <a:gdLst/>
            <a:ahLst/>
            <a:rect l="0" t="0" r="r" b="b"/>
            <a:pathLst>
              <a:path w="328" h="226">
                <a:moveTo>
                  <a:pt x="0" y="41"/>
                </a:moveTo>
                <a:cubicBezTo>
                  <a:pt x="0" y="21"/>
                  <a:pt x="0" y="9"/>
                  <a:pt x="0" y="6"/>
                </a:cubicBezTo>
                <a:cubicBezTo>
                  <a:pt x="0" y="3"/>
                  <a:pt x="1" y="1"/>
                  <a:pt x="3" y="1"/>
                </a:cubicBezTo>
                <a:cubicBezTo>
                  <a:pt x="5" y="0"/>
                  <a:pt x="8" y="0"/>
                  <a:pt x="13" y="0"/>
                </a:cubicBezTo>
                <a:cubicBezTo>
                  <a:pt x="52" y="0"/>
                  <a:pt x="93" y="8"/>
                  <a:pt x="135" y="24"/>
                </a:cubicBezTo>
                <a:cubicBezTo>
                  <a:pt x="219" y="61"/>
                  <a:pt x="281" y="116"/>
                  <a:pt x="323" y="188"/>
                </a:cubicBezTo>
                <a:lnTo>
                  <a:pt x="328" y="197"/>
                </a:lnTo>
                <a:lnTo>
                  <a:pt x="328" y="222"/>
                </a:lnTo>
                <a:lnTo>
                  <a:pt x="324" y="226"/>
                </a:lnTo>
                <a:lnTo>
                  <a:pt x="312" y="226"/>
                </a:lnTo>
                <a:lnTo>
                  <a:pt x="309" y="226"/>
                </a:lnTo>
                <a:cubicBezTo>
                  <a:pt x="304" y="226"/>
                  <a:pt x="302" y="226"/>
                  <a:pt x="300" y="226"/>
                </a:cubicBezTo>
                <a:cubicBezTo>
                  <a:pt x="299" y="226"/>
                  <a:pt x="297" y="225"/>
                  <a:pt x="296" y="223"/>
                </a:cubicBezTo>
                <a:cubicBezTo>
                  <a:pt x="295" y="222"/>
                  <a:pt x="294" y="220"/>
                  <a:pt x="293" y="219"/>
                </a:cubicBezTo>
                <a:cubicBezTo>
                  <a:pt x="292" y="217"/>
                  <a:pt x="290" y="214"/>
                  <a:pt x="287" y="209"/>
                </a:cubicBezTo>
                <a:cubicBezTo>
                  <a:pt x="283" y="203"/>
                  <a:pt x="279" y="197"/>
                  <a:pt x="274" y="191"/>
                </a:cubicBezTo>
                <a:cubicBezTo>
                  <a:pt x="245" y="155"/>
                  <a:pt x="206" y="127"/>
                  <a:pt x="158" y="109"/>
                </a:cubicBezTo>
                <a:cubicBezTo>
                  <a:pt x="110" y="90"/>
                  <a:pt x="61" y="81"/>
                  <a:pt x="13" y="81"/>
                </a:cubicBezTo>
                <a:cubicBezTo>
                  <a:pt x="7" y="81"/>
                  <a:pt x="3" y="80"/>
                  <a:pt x="2" y="79"/>
                </a:cubicBezTo>
                <a:cubicBezTo>
                  <a:pt x="0" y="78"/>
                  <a:pt x="0" y="73"/>
                  <a:pt x="0" y="64"/>
                </a:cubicBezTo>
                <a:lnTo>
                  <a:pt x="0" y="4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0" name=""/>
          <p:cNvSpPr/>
          <p:nvPr/>
        </p:nvSpPr>
        <p:spPr>
          <a:xfrm>
            <a:off x="6996600" y="3614400"/>
            <a:ext cx="118080" cy="81360"/>
          </a:xfrm>
          <a:custGeom>
            <a:avLst/>
            <a:gdLst/>
            <a:ahLst/>
            <a:rect l="0" t="0" r="r" b="b"/>
            <a:pathLst>
              <a:path w="328" h="226">
                <a:moveTo>
                  <a:pt x="4" y="226"/>
                </a:moveTo>
                <a:lnTo>
                  <a:pt x="0" y="222"/>
                </a:lnTo>
                <a:lnTo>
                  <a:pt x="0" y="197"/>
                </a:lnTo>
                <a:lnTo>
                  <a:pt x="5" y="188"/>
                </a:lnTo>
                <a:cubicBezTo>
                  <a:pt x="47" y="116"/>
                  <a:pt x="109" y="61"/>
                  <a:pt x="193" y="24"/>
                </a:cubicBezTo>
                <a:cubicBezTo>
                  <a:pt x="226" y="11"/>
                  <a:pt x="261" y="3"/>
                  <a:pt x="298" y="1"/>
                </a:cubicBezTo>
                <a:cubicBezTo>
                  <a:pt x="299" y="1"/>
                  <a:pt x="302" y="1"/>
                  <a:pt x="306" y="1"/>
                </a:cubicBezTo>
                <a:cubicBezTo>
                  <a:pt x="310" y="1"/>
                  <a:pt x="313" y="0"/>
                  <a:pt x="315" y="0"/>
                </a:cubicBezTo>
                <a:cubicBezTo>
                  <a:pt x="321" y="0"/>
                  <a:pt x="325" y="1"/>
                  <a:pt x="326" y="2"/>
                </a:cubicBezTo>
                <a:cubicBezTo>
                  <a:pt x="328" y="3"/>
                  <a:pt x="328" y="8"/>
                  <a:pt x="328" y="15"/>
                </a:cubicBezTo>
                <a:lnTo>
                  <a:pt x="328" y="41"/>
                </a:lnTo>
                <a:lnTo>
                  <a:pt x="328" y="64"/>
                </a:lnTo>
                <a:cubicBezTo>
                  <a:pt x="328" y="72"/>
                  <a:pt x="328" y="77"/>
                  <a:pt x="326" y="78"/>
                </a:cubicBezTo>
                <a:cubicBezTo>
                  <a:pt x="325" y="80"/>
                  <a:pt x="321" y="81"/>
                  <a:pt x="315" y="81"/>
                </a:cubicBezTo>
                <a:cubicBezTo>
                  <a:pt x="255" y="81"/>
                  <a:pt x="199" y="93"/>
                  <a:pt x="148" y="118"/>
                </a:cubicBezTo>
                <a:cubicBezTo>
                  <a:pt x="96" y="143"/>
                  <a:pt x="58" y="177"/>
                  <a:pt x="34" y="221"/>
                </a:cubicBezTo>
                <a:cubicBezTo>
                  <a:pt x="32" y="223"/>
                  <a:pt x="31" y="225"/>
                  <a:pt x="29" y="226"/>
                </a:cubicBezTo>
                <a:cubicBezTo>
                  <a:pt x="28" y="226"/>
                  <a:pt x="24" y="226"/>
                  <a:pt x="15" y="226"/>
                </a:cubicBezTo>
                <a:lnTo>
                  <a:pt x="4" y="22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1" name=""/>
          <p:cNvSpPr/>
          <p:nvPr/>
        </p:nvSpPr>
        <p:spPr>
          <a:xfrm>
            <a:off x="5392440" y="3614400"/>
            <a:ext cx="1524960" cy="29520"/>
          </a:xfrm>
          <a:custGeom>
            <a:avLst/>
            <a:gdLst/>
            <a:ahLst/>
            <a:rect l="0" t="0" r="r" b="b"/>
            <a:pathLst>
              <a:path w="4236" h="82">
                <a:moveTo>
                  <a:pt x="0" y="0"/>
                </a:moveTo>
                <a:lnTo>
                  <a:pt x="4236" y="0"/>
                </a:lnTo>
                <a:lnTo>
                  <a:pt x="4236"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2" name=""/>
          <p:cNvSpPr/>
          <p:nvPr/>
        </p:nvSpPr>
        <p:spPr>
          <a:xfrm>
            <a:off x="7087680" y="3614400"/>
            <a:ext cx="1524960" cy="29520"/>
          </a:xfrm>
          <a:custGeom>
            <a:avLst/>
            <a:gdLst/>
            <a:ahLst/>
            <a:rect l="0" t="0" r="r" b="b"/>
            <a:pathLst>
              <a:path w="4236" h="82">
                <a:moveTo>
                  <a:pt x="0" y="0"/>
                </a:moveTo>
                <a:lnTo>
                  <a:pt x="4236" y="0"/>
                </a:lnTo>
                <a:lnTo>
                  <a:pt x="4236"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3" name=""/>
          <p:cNvSpPr/>
          <p:nvPr/>
        </p:nvSpPr>
        <p:spPr>
          <a:xfrm>
            <a:off x="6842160" y="3731760"/>
            <a:ext cx="106560" cy="118080"/>
          </a:xfrm>
          <a:custGeom>
            <a:avLst/>
            <a:gdLst/>
            <a:ahLst/>
            <a:rect l="0" t="0" r="r" b="b"/>
            <a:pathLst>
              <a:path w="296" h="328">
                <a:moveTo>
                  <a:pt x="94" y="22"/>
                </a:moveTo>
                <a:cubicBezTo>
                  <a:pt x="83" y="22"/>
                  <a:pt x="78" y="21"/>
                  <a:pt x="77" y="20"/>
                </a:cubicBezTo>
                <a:cubicBezTo>
                  <a:pt x="77" y="20"/>
                  <a:pt x="76" y="18"/>
                  <a:pt x="76" y="16"/>
                </a:cubicBezTo>
                <a:cubicBezTo>
                  <a:pt x="76" y="9"/>
                  <a:pt x="78" y="3"/>
                  <a:pt x="82" y="1"/>
                </a:cubicBezTo>
                <a:cubicBezTo>
                  <a:pt x="82" y="0"/>
                  <a:pt x="85" y="0"/>
                  <a:pt x="89" y="0"/>
                </a:cubicBezTo>
                <a:cubicBezTo>
                  <a:pt x="106" y="1"/>
                  <a:pt x="126" y="1"/>
                  <a:pt x="150" y="1"/>
                </a:cubicBezTo>
                <a:cubicBezTo>
                  <a:pt x="195" y="1"/>
                  <a:pt x="220" y="1"/>
                  <a:pt x="227" y="0"/>
                </a:cubicBezTo>
                <a:lnTo>
                  <a:pt x="233" y="0"/>
                </a:lnTo>
                <a:cubicBezTo>
                  <a:pt x="235" y="2"/>
                  <a:pt x="236" y="3"/>
                  <a:pt x="236" y="4"/>
                </a:cubicBezTo>
                <a:cubicBezTo>
                  <a:pt x="236" y="5"/>
                  <a:pt x="235" y="8"/>
                  <a:pt x="235" y="13"/>
                </a:cubicBezTo>
                <a:cubicBezTo>
                  <a:pt x="233" y="18"/>
                  <a:pt x="232" y="21"/>
                  <a:pt x="230" y="22"/>
                </a:cubicBezTo>
                <a:lnTo>
                  <a:pt x="212" y="22"/>
                </a:lnTo>
                <a:cubicBezTo>
                  <a:pt x="190" y="22"/>
                  <a:pt x="177" y="24"/>
                  <a:pt x="174" y="26"/>
                </a:cubicBezTo>
                <a:cubicBezTo>
                  <a:pt x="171" y="28"/>
                  <a:pt x="169" y="32"/>
                  <a:pt x="167" y="40"/>
                </a:cubicBezTo>
                <a:cubicBezTo>
                  <a:pt x="165" y="47"/>
                  <a:pt x="154" y="89"/>
                  <a:pt x="135" y="166"/>
                </a:cubicBezTo>
                <a:cubicBezTo>
                  <a:pt x="130" y="187"/>
                  <a:pt x="124" y="209"/>
                  <a:pt x="119" y="232"/>
                </a:cubicBezTo>
                <a:cubicBezTo>
                  <a:pt x="113" y="255"/>
                  <a:pt x="109" y="274"/>
                  <a:pt x="106" y="286"/>
                </a:cubicBezTo>
                <a:lnTo>
                  <a:pt x="101" y="303"/>
                </a:lnTo>
                <a:cubicBezTo>
                  <a:pt x="101" y="304"/>
                  <a:pt x="103" y="305"/>
                  <a:pt x="106" y="305"/>
                </a:cubicBezTo>
                <a:cubicBezTo>
                  <a:pt x="109" y="305"/>
                  <a:pt x="118" y="305"/>
                  <a:pt x="134" y="306"/>
                </a:cubicBezTo>
                <a:lnTo>
                  <a:pt x="142" y="306"/>
                </a:lnTo>
                <a:cubicBezTo>
                  <a:pt x="152" y="306"/>
                  <a:pt x="160" y="306"/>
                  <a:pt x="166" y="305"/>
                </a:cubicBezTo>
                <a:cubicBezTo>
                  <a:pt x="172" y="305"/>
                  <a:pt x="180" y="304"/>
                  <a:pt x="190" y="302"/>
                </a:cubicBezTo>
                <a:cubicBezTo>
                  <a:pt x="199" y="300"/>
                  <a:pt x="207" y="297"/>
                  <a:pt x="214" y="293"/>
                </a:cubicBezTo>
                <a:cubicBezTo>
                  <a:pt x="220" y="289"/>
                  <a:pt x="227" y="284"/>
                  <a:pt x="235" y="277"/>
                </a:cubicBezTo>
                <a:cubicBezTo>
                  <a:pt x="242" y="270"/>
                  <a:pt x="249" y="260"/>
                  <a:pt x="256" y="250"/>
                </a:cubicBezTo>
                <a:cubicBezTo>
                  <a:pt x="261" y="240"/>
                  <a:pt x="266" y="229"/>
                  <a:pt x="270" y="218"/>
                </a:cubicBezTo>
                <a:cubicBezTo>
                  <a:pt x="275" y="206"/>
                  <a:pt x="277" y="199"/>
                  <a:pt x="278" y="198"/>
                </a:cubicBezTo>
                <a:cubicBezTo>
                  <a:pt x="280" y="197"/>
                  <a:pt x="283" y="196"/>
                  <a:pt x="286" y="196"/>
                </a:cubicBezTo>
                <a:lnTo>
                  <a:pt x="293" y="196"/>
                </a:lnTo>
                <a:cubicBezTo>
                  <a:pt x="295" y="199"/>
                  <a:pt x="296" y="201"/>
                  <a:pt x="296" y="201"/>
                </a:cubicBezTo>
                <a:cubicBezTo>
                  <a:pt x="296" y="202"/>
                  <a:pt x="292" y="211"/>
                  <a:pt x="286" y="230"/>
                </a:cubicBezTo>
                <a:cubicBezTo>
                  <a:pt x="280" y="248"/>
                  <a:pt x="273" y="268"/>
                  <a:pt x="265" y="288"/>
                </a:cubicBezTo>
                <a:cubicBezTo>
                  <a:pt x="257" y="308"/>
                  <a:pt x="253" y="320"/>
                  <a:pt x="253" y="323"/>
                </a:cubicBezTo>
                <a:cubicBezTo>
                  <a:pt x="252" y="325"/>
                  <a:pt x="250" y="326"/>
                  <a:pt x="250" y="326"/>
                </a:cubicBezTo>
                <a:cubicBezTo>
                  <a:pt x="249" y="327"/>
                  <a:pt x="246" y="327"/>
                  <a:pt x="242" y="328"/>
                </a:cubicBezTo>
                <a:cubicBezTo>
                  <a:pt x="237" y="328"/>
                  <a:pt x="231" y="329"/>
                  <a:pt x="221" y="328"/>
                </a:cubicBezTo>
                <a:cubicBezTo>
                  <a:pt x="218" y="328"/>
                  <a:pt x="206" y="328"/>
                  <a:pt x="185" y="328"/>
                </a:cubicBezTo>
                <a:cubicBezTo>
                  <a:pt x="164" y="328"/>
                  <a:pt x="145" y="328"/>
                  <a:pt x="126" y="328"/>
                </a:cubicBezTo>
                <a:lnTo>
                  <a:pt x="41" y="328"/>
                </a:lnTo>
                <a:cubicBezTo>
                  <a:pt x="14" y="328"/>
                  <a:pt x="0" y="326"/>
                  <a:pt x="0" y="323"/>
                </a:cubicBezTo>
                <a:cubicBezTo>
                  <a:pt x="0" y="321"/>
                  <a:pt x="1" y="318"/>
                  <a:pt x="1" y="316"/>
                </a:cubicBezTo>
                <a:cubicBezTo>
                  <a:pt x="3" y="310"/>
                  <a:pt x="5" y="307"/>
                  <a:pt x="6" y="306"/>
                </a:cubicBezTo>
                <a:cubicBezTo>
                  <a:pt x="7" y="306"/>
                  <a:pt x="10" y="306"/>
                  <a:pt x="13" y="306"/>
                </a:cubicBezTo>
                <a:lnTo>
                  <a:pt x="16" y="306"/>
                </a:lnTo>
                <a:cubicBezTo>
                  <a:pt x="25" y="306"/>
                  <a:pt x="34" y="305"/>
                  <a:pt x="45" y="304"/>
                </a:cubicBezTo>
                <a:cubicBezTo>
                  <a:pt x="49" y="303"/>
                  <a:pt x="52" y="301"/>
                  <a:pt x="54" y="299"/>
                </a:cubicBezTo>
                <a:cubicBezTo>
                  <a:pt x="55" y="297"/>
                  <a:pt x="66" y="252"/>
                  <a:pt x="88" y="165"/>
                </a:cubicBezTo>
                <a:cubicBezTo>
                  <a:pt x="110" y="77"/>
                  <a:pt x="121" y="31"/>
                  <a:pt x="121" y="26"/>
                </a:cubicBezTo>
                <a:cubicBezTo>
                  <a:pt x="121" y="24"/>
                  <a:pt x="112" y="23"/>
                  <a:pt x="94" y="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4" name=""/>
          <p:cNvSpPr/>
          <p:nvPr/>
        </p:nvSpPr>
        <p:spPr>
          <a:xfrm>
            <a:off x="6962040" y="3799080"/>
            <a:ext cx="38160" cy="77760"/>
          </a:xfrm>
          <a:custGeom>
            <a:avLst/>
            <a:gdLst/>
            <a:ahLst/>
            <a:rect l="0" t="0" r="r" b="b"/>
            <a:pathLst>
              <a:path w="106" h="216">
                <a:moveTo>
                  <a:pt x="2" y="81"/>
                </a:moveTo>
                <a:cubicBezTo>
                  <a:pt x="1" y="80"/>
                  <a:pt x="0" y="79"/>
                  <a:pt x="0" y="78"/>
                </a:cubicBezTo>
                <a:cubicBezTo>
                  <a:pt x="0" y="77"/>
                  <a:pt x="0" y="75"/>
                  <a:pt x="1" y="72"/>
                </a:cubicBezTo>
                <a:cubicBezTo>
                  <a:pt x="2" y="70"/>
                  <a:pt x="2" y="68"/>
                  <a:pt x="3" y="68"/>
                </a:cubicBezTo>
                <a:cubicBezTo>
                  <a:pt x="3" y="67"/>
                  <a:pt x="4" y="66"/>
                  <a:pt x="6" y="66"/>
                </a:cubicBezTo>
                <a:cubicBezTo>
                  <a:pt x="7" y="66"/>
                  <a:pt x="13" y="66"/>
                  <a:pt x="23" y="66"/>
                </a:cubicBezTo>
                <a:lnTo>
                  <a:pt x="42" y="66"/>
                </a:lnTo>
                <a:lnTo>
                  <a:pt x="48" y="39"/>
                </a:lnTo>
                <a:cubicBezTo>
                  <a:pt x="49" y="36"/>
                  <a:pt x="50" y="33"/>
                  <a:pt x="51" y="29"/>
                </a:cubicBezTo>
                <a:cubicBezTo>
                  <a:pt x="52" y="25"/>
                  <a:pt x="52" y="22"/>
                  <a:pt x="53" y="20"/>
                </a:cubicBezTo>
                <a:cubicBezTo>
                  <a:pt x="54" y="18"/>
                  <a:pt x="54" y="16"/>
                  <a:pt x="55" y="13"/>
                </a:cubicBezTo>
                <a:cubicBezTo>
                  <a:pt x="56" y="11"/>
                  <a:pt x="57" y="9"/>
                  <a:pt x="58" y="8"/>
                </a:cubicBezTo>
                <a:cubicBezTo>
                  <a:pt x="59" y="6"/>
                  <a:pt x="60" y="5"/>
                  <a:pt x="61" y="4"/>
                </a:cubicBezTo>
                <a:cubicBezTo>
                  <a:pt x="62" y="2"/>
                  <a:pt x="64" y="1"/>
                  <a:pt x="66" y="0"/>
                </a:cubicBezTo>
                <a:cubicBezTo>
                  <a:pt x="68" y="0"/>
                  <a:pt x="70" y="0"/>
                  <a:pt x="72" y="0"/>
                </a:cubicBezTo>
                <a:cubicBezTo>
                  <a:pt x="76" y="0"/>
                  <a:pt x="79" y="1"/>
                  <a:pt x="81" y="4"/>
                </a:cubicBezTo>
                <a:cubicBezTo>
                  <a:pt x="82" y="6"/>
                  <a:pt x="83" y="8"/>
                  <a:pt x="83" y="10"/>
                </a:cubicBezTo>
                <a:cubicBezTo>
                  <a:pt x="83" y="12"/>
                  <a:pt x="82" y="17"/>
                  <a:pt x="80" y="26"/>
                </a:cubicBezTo>
                <a:cubicBezTo>
                  <a:pt x="78" y="35"/>
                  <a:pt x="76" y="44"/>
                  <a:pt x="73" y="53"/>
                </a:cubicBezTo>
                <a:lnTo>
                  <a:pt x="70" y="65"/>
                </a:lnTo>
                <a:cubicBezTo>
                  <a:pt x="70" y="66"/>
                  <a:pt x="75" y="66"/>
                  <a:pt x="87" y="66"/>
                </a:cubicBezTo>
                <a:lnTo>
                  <a:pt x="104" y="66"/>
                </a:lnTo>
                <a:cubicBezTo>
                  <a:pt x="105" y="67"/>
                  <a:pt x="106" y="69"/>
                  <a:pt x="106" y="69"/>
                </a:cubicBezTo>
                <a:cubicBezTo>
                  <a:pt x="106" y="74"/>
                  <a:pt x="105" y="78"/>
                  <a:pt x="102" y="81"/>
                </a:cubicBezTo>
                <a:lnTo>
                  <a:pt x="66" y="81"/>
                </a:lnTo>
                <a:lnTo>
                  <a:pt x="53" y="131"/>
                </a:lnTo>
                <a:cubicBezTo>
                  <a:pt x="45" y="167"/>
                  <a:pt x="40" y="187"/>
                  <a:pt x="40" y="189"/>
                </a:cubicBezTo>
                <a:cubicBezTo>
                  <a:pt x="40" y="199"/>
                  <a:pt x="43" y="204"/>
                  <a:pt x="49" y="204"/>
                </a:cubicBezTo>
                <a:cubicBezTo>
                  <a:pt x="57" y="204"/>
                  <a:pt x="65" y="200"/>
                  <a:pt x="72" y="192"/>
                </a:cubicBezTo>
                <a:cubicBezTo>
                  <a:pt x="80" y="185"/>
                  <a:pt x="86" y="175"/>
                  <a:pt x="90" y="164"/>
                </a:cubicBezTo>
                <a:cubicBezTo>
                  <a:pt x="91" y="162"/>
                  <a:pt x="91" y="162"/>
                  <a:pt x="92" y="161"/>
                </a:cubicBezTo>
                <a:cubicBezTo>
                  <a:pt x="93" y="161"/>
                  <a:pt x="94" y="161"/>
                  <a:pt x="97" y="161"/>
                </a:cubicBezTo>
                <a:lnTo>
                  <a:pt x="98" y="161"/>
                </a:lnTo>
                <a:cubicBezTo>
                  <a:pt x="102" y="161"/>
                  <a:pt x="103" y="162"/>
                  <a:pt x="103" y="163"/>
                </a:cubicBezTo>
                <a:cubicBezTo>
                  <a:pt x="103" y="164"/>
                  <a:pt x="103" y="165"/>
                  <a:pt x="102" y="167"/>
                </a:cubicBezTo>
                <a:cubicBezTo>
                  <a:pt x="101" y="171"/>
                  <a:pt x="99" y="175"/>
                  <a:pt x="96" y="180"/>
                </a:cubicBezTo>
                <a:cubicBezTo>
                  <a:pt x="93" y="185"/>
                  <a:pt x="90" y="191"/>
                  <a:pt x="85" y="196"/>
                </a:cubicBezTo>
                <a:cubicBezTo>
                  <a:pt x="80" y="202"/>
                  <a:pt x="74" y="207"/>
                  <a:pt x="68" y="210"/>
                </a:cubicBezTo>
                <a:cubicBezTo>
                  <a:pt x="61" y="214"/>
                  <a:pt x="54" y="216"/>
                  <a:pt x="47" y="216"/>
                </a:cubicBezTo>
                <a:cubicBezTo>
                  <a:pt x="40" y="216"/>
                  <a:pt x="33" y="214"/>
                  <a:pt x="27" y="211"/>
                </a:cubicBezTo>
                <a:cubicBezTo>
                  <a:pt x="21" y="208"/>
                  <a:pt x="16" y="202"/>
                  <a:pt x="14" y="194"/>
                </a:cubicBezTo>
                <a:cubicBezTo>
                  <a:pt x="13" y="192"/>
                  <a:pt x="13" y="189"/>
                  <a:pt x="13" y="184"/>
                </a:cubicBezTo>
                <a:lnTo>
                  <a:pt x="13" y="178"/>
                </a:lnTo>
                <a:lnTo>
                  <a:pt x="25" y="131"/>
                </a:lnTo>
                <a:cubicBezTo>
                  <a:pt x="33" y="99"/>
                  <a:pt x="38" y="82"/>
                  <a:pt x="38" y="82"/>
                </a:cubicBezTo>
                <a:cubicBezTo>
                  <a:pt x="38" y="82"/>
                  <a:pt x="31" y="81"/>
                  <a:pt x="20" y="81"/>
                </a:cubicBezTo>
                <a:lnTo>
                  <a:pt x="2" y="8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5" name=""/>
          <p:cNvSpPr/>
          <p:nvPr/>
        </p:nvSpPr>
        <p:spPr>
          <a:xfrm>
            <a:off x="7013880" y="3842280"/>
            <a:ext cx="74520" cy="5400"/>
          </a:xfrm>
          <a:custGeom>
            <a:avLst/>
            <a:gdLst/>
            <a:ahLst/>
            <a:rect l="0" t="0" r="r" b="b"/>
            <a:pathLst>
              <a:path w="207" h="15">
                <a:moveTo>
                  <a:pt x="5" y="0"/>
                </a:moveTo>
                <a:lnTo>
                  <a:pt x="202" y="0"/>
                </a:lnTo>
                <a:cubicBezTo>
                  <a:pt x="206" y="2"/>
                  <a:pt x="207" y="4"/>
                  <a:pt x="207" y="8"/>
                </a:cubicBezTo>
                <a:cubicBezTo>
                  <a:pt x="207" y="11"/>
                  <a:pt x="206" y="13"/>
                  <a:pt x="202" y="15"/>
                </a:cubicBezTo>
                <a:lnTo>
                  <a:pt x="5" y="15"/>
                </a:lnTo>
                <a:cubicBezTo>
                  <a:pt x="2" y="13"/>
                  <a:pt x="0" y="11"/>
                  <a:pt x="0" y="8"/>
                </a:cubicBezTo>
                <a:cubicBezTo>
                  <a:pt x="0" y="4"/>
                  <a:pt x="2" y="2"/>
                  <a:pt x="5"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6" name=""/>
          <p:cNvSpPr/>
          <p:nvPr/>
        </p:nvSpPr>
        <p:spPr>
          <a:xfrm>
            <a:off x="7108560" y="3794040"/>
            <a:ext cx="42120" cy="81360"/>
          </a:xfrm>
          <a:custGeom>
            <a:avLst/>
            <a:gdLst/>
            <a:ahLst/>
            <a:rect l="0" t="0" r="r" b="b"/>
            <a:pathLst>
              <a:path w="117" h="226">
                <a:moveTo>
                  <a:pt x="45" y="30"/>
                </a:moveTo>
                <a:lnTo>
                  <a:pt x="40" y="32"/>
                </a:lnTo>
                <a:cubicBezTo>
                  <a:pt x="37" y="33"/>
                  <a:pt x="33" y="34"/>
                  <a:pt x="26" y="35"/>
                </a:cubicBezTo>
                <a:cubicBezTo>
                  <a:pt x="20" y="36"/>
                  <a:pt x="13" y="37"/>
                  <a:pt x="6" y="37"/>
                </a:cubicBezTo>
                <a:lnTo>
                  <a:pt x="0" y="37"/>
                </a:lnTo>
                <a:lnTo>
                  <a:pt x="0" y="22"/>
                </a:lnTo>
                <a:lnTo>
                  <a:pt x="6" y="22"/>
                </a:lnTo>
                <a:cubicBezTo>
                  <a:pt x="17" y="21"/>
                  <a:pt x="27" y="20"/>
                  <a:pt x="37" y="17"/>
                </a:cubicBezTo>
                <a:cubicBezTo>
                  <a:pt x="46" y="14"/>
                  <a:pt x="52" y="11"/>
                  <a:pt x="56" y="9"/>
                </a:cubicBezTo>
                <a:cubicBezTo>
                  <a:pt x="59" y="6"/>
                  <a:pt x="62" y="4"/>
                  <a:pt x="65" y="1"/>
                </a:cubicBezTo>
                <a:cubicBezTo>
                  <a:pt x="66" y="1"/>
                  <a:pt x="67" y="0"/>
                  <a:pt x="69" y="0"/>
                </a:cubicBezTo>
                <a:cubicBezTo>
                  <a:pt x="71" y="0"/>
                  <a:pt x="73" y="1"/>
                  <a:pt x="75" y="2"/>
                </a:cubicBezTo>
                <a:lnTo>
                  <a:pt x="75" y="103"/>
                </a:lnTo>
                <a:lnTo>
                  <a:pt x="75" y="206"/>
                </a:lnTo>
                <a:cubicBezTo>
                  <a:pt x="77" y="207"/>
                  <a:pt x="78" y="208"/>
                  <a:pt x="79" y="209"/>
                </a:cubicBezTo>
                <a:cubicBezTo>
                  <a:pt x="80" y="209"/>
                  <a:pt x="83" y="210"/>
                  <a:pt x="87" y="210"/>
                </a:cubicBezTo>
                <a:cubicBezTo>
                  <a:pt x="92" y="211"/>
                  <a:pt x="99" y="211"/>
                  <a:pt x="108" y="211"/>
                </a:cubicBezTo>
                <a:lnTo>
                  <a:pt x="117" y="211"/>
                </a:lnTo>
                <a:lnTo>
                  <a:pt x="117" y="226"/>
                </a:lnTo>
                <a:lnTo>
                  <a:pt x="113" y="226"/>
                </a:lnTo>
                <a:cubicBezTo>
                  <a:pt x="109" y="226"/>
                  <a:pt x="91" y="225"/>
                  <a:pt x="60" y="225"/>
                </a:cubicBezTo>
                <a:cubicBezTo>
                  <a:pt x="28" y="225"/>
                  <a:pt x="10" y="226"/>
                  <a:pt x="6" y="226"/>
                </a:cubicBezTo>
                <a:lnTo>
                  <a:pt x="2" y="226"/>
                </a:lnTo>
                <a:lnTo>
                  <a:pt x="2" y="211"/>
                </a:lnTo>
                <a:lnTo>
                  <a:pt x="10" y="211"/>
                </a:lnTo>
                <a:cubicBezTo>
                  <a:pt x="15" y="211"/>
                  <a:pt x="20" y="211"/>
                  <a:pt x="23" y="211"/>
                </a:cubicBezTo>
                <a:cubicBezTo>
                  <a:pt x="27" y="211"/>
                  <a:pt x="30" y="211"/>
                  <a:pt x="33" y="211"/>
                </a:cubicBezTo>
                <a:cubicBezTo>
                  <a:pt x="35" y="210"/>
                  <a:pt x="36" y="210"/>
                  <a:pt x="38" y="210"/>
                </a:cubicBezTo>
                <a:cubicBezTo>
                  <a:pt x="40" y="209"/>
                  <a:pt x="41" y="209"/>
                  <a:pt x="41" y="209"/>
                </a:cubicBezTo>
                <a:cubicBezTo>
                  <a:pt x="41" y="209"/>
                  <a:pt x="42" y="208"/>
                  <a:pt x="43" y="207"/>
                </a:cubicBezTo>
                <a:cubicBezTo>
                  <a:pt x="44" y="206"/>
                  <a:pt x="45" y="206"/>
                  <a:pt x="45" y="206"/>
                </a:cubicBezTo>
                <a:lnTo>
                  <a:pt x="45" y="3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7" name=""/>
          <p:cNvSpPr/>
          <p:nvPr/>
        </p:nvSpPr>
        <p:spPr>
          <a:xfrm>
            <a:off x="8772120" y="3413520"/>
            <a:ext cx="149040" cy="10080"/>
          </a:xfrm>
          <a:custGeom>
            <a:avLst/>
            <a:gdLst/>
            <a:ahLst/>
            <a:rect l="0" t="0" r="r" b="b"/>
            <a:pathLst>
              <a:path w="414" h="28">
                <a:moveTo>
                  <a:pt x="10" y="0"/>
                </a:moveTo>
                <a:lnTo>
                  <a:pt x="404" y="0"/>
                </a:lnTo>
                <a:cubicBezTo>
                  <a:pt x="410" y="3"/>
                  <a:pt x="414" y="8"/>
                  <a:pt x="414" y="14"/>
                </a:cubicBezTo>
                <a:cubicBezTo>
                  <a:pt x="414" y="20"/>
                  <a:pt x="410" y="24"/>
                  <a:pt x="404" y="28"/>
                </a:cubicBezTo>
                <a:lnTo>
                  <a:pt x="10" y="28"/>
                </a:lnTo>
                <a:cubicBezTo>
                  <a:pt x="3" y="25"/>
                  <a:pt x="0" y="20"/>
                  <a:pt x="0" y="14"/>
                </a:cubicBezTo>
                <a:cubicBezTo>
                  <a:pt x="0" y="7"/>
                  <a:pt x="3" y="3"/>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8" name=""/>
          <p:cNvSpPr/>
          <p:nvPr/>
        </p:nvSpPr>
        <p:spPr>
          <a:xfrm>
            <a:off x="9001440" y="3310200"/>
            <a:ext cx="58320" cy="169200"/>
          </a:xfrm>
          <a:custGeom>
            <a:avLst/>
            <a:gdLst/>
            <a:ahLst/>
            <a:rect l="0" t="0" r="r" b="b"/>
            <a:pathLst>
              <a:path w="162" h="470">
                <a:moveTo>
                  <a:pt x="11" y="439"/>
                </a:moveTo>
                <a:lnTo>
                  <a:pt x="21" y="439"/>
                </a:lnTo>
                <a:cubicBezTo>
                  <a:pt x="39" y="439"/>
                  <a:pt x="50" y="436"/>
                  <a:pt x="54" y="430"/>
                </a:cubicBezTo>
                <a:lnTo>
                  <a:pt x="54" y="424"/>
                </a:lnTo>
                <a:cubicBezTo>
                  <a:pt x="54" y="419"/>
                  <a:pt x="54" y="414"/>
                  <a:pt x="54" y="408"/>
                </a:cubicBezTo>
                <a:cubicBezTo>
                  <a:pt x="54" y="402"/>
                  <a:pt x="54" y="394"/>
                  <a:pt x="54" y="386"/>
                </a:cubicBezTo>
                <a:cubicBezTo>
                  <a:pt x="54" y="377"/>
                  <a:pt x="54" y="367"/>
                  <a:pt x="54" y="356"/>
                </a:cubicBezTo>
                <a:cubicBezTo>
                  <a:pt x="55" y="346"/>
                  <a:pt x="55" y="334"/>
                  <a:pt x="54" y="323"/>
                </a:cubicBezTo>
                <a:cubicBezTo>
                  <a:pt x="54" y="311"/>
                  <a:pt x="54" y="299"/>
                  <a:pt x="54" y="285"/>
                </a:cubicBezTo>
                <a:cubicBezTo>
                  <a:pt x="55" y="272"/>
                  <a:pt x="55" y="260"/>
                  <a:pt x="54" y="247"/>
                </a:cubicBezTo>
                <a:cubicBezTo>
                  <a:pt x="54" y="230"/>
                  <a:pt x="54" y="213"/>
                  <a:pt x="54" y="194"/>
                </a:cubicBezTo>
                <a:cubicBezTo>
                  <a:pt x="54" y="176"/>
                  <a:pt x="54" y="159"/>
                  <a:pt x="54" y="143"/>
                </a:cubicBezTo>
                <a:cubicBezTo>
                  <a:pt x="54" y="128"/>
                  <a:pt x="54" y="115"/>
                  <a:pt x="54" y="103"/>
                </a:cubicBezTo>
                <a:cubicBezTo>
                  <a:pt x="54" y="91"/>
                  <a:pt x="54" y="81"/>
                  <a:pt x="54" y="73"/>
                </a:cubicBezTo>
                <a:cubicBezTo>
                  <a:pt x="53" y="65"/>
                  <a:pt x="53" y="61"/>
                  <a:pt x="54" y="62"/>
                </a:cubicBezTo>
                <a:cubicBezTo>
                  <a:pt x="52" y="53"/>
                  <a:pt x="49" y="47"/>
                  <a:pt x="44" y="45"/>
                </a:cubicBezTo>
                <a:cubicBezTo>
                  <a:pt x="39" y="42"/>
                  <a:pt x="28" y="40"/>
                  <a:pt x="13" y="39"/>
                </a:cubicBezTo>
                <a:lnTo>
                  <a:pt x="0" y="39"/>
                </a:lnTo>
                <a:lnTo>
                  <a:pt x="0" y="23"/>
                </a:lnTo>
                <a:cubicBezTo>
                  <a:pt x="0" y="13"/>
                  <a:pt x="1" y="7"/>
                  <a:pt x="2" y="7"/>
                </a:cubicBezTo>
                <a:lnTo>
                  <a:pt x="9" y="7"/>
                </a:lnTo>
                <a:cubicBezTo>
                  <a:pt x="13" y="6"/>
                  <a:pt x="20" y="6"/>
                  <a:pt x="28" y="5"/>
                </a:cubicBezTo>
                <a:cubicBezTo>
                  <a:pt x="38" y="5"/>
                  <a:pt x="46" y="4"/>
                  <a:pt x="54" y="4"/>
                </a:cubicBezTo>
                <a:cubicBezTo>
                  <a:pt x="62" y="4"/>
                  <a:pt x="70" y="3"/>
                  <a:pt x="79" y="3"/>
                </a:cubicBezTo>
                <a:cubicBezTo>
                  <a:pt x="88" y="2"/>
                  <a:pt x="95" y="2"/>
                  <a:pt x="100" y="1"/>
                </a:cubicBezTo>
                <a:cubicBezTo>
                  <a:pt x="104" y="0"/>
                  <a:pt x="107" y="0"/>
                  <a:pt x="107" y="0"/>
                </a:cubicBezTo>
                <a:lnTo>
                  <a:pt x="109" y="0"/>
                </a:lnTo>
                <a:lnTo>
                  <a:pt x="109" y="213"/>
                </a:lnTo>
                <a:cubicBezTo>
                  <a:pt x="109" y="356"/>
                  <a:pt x="109" y="429"/>
                  <a:pt x="110" y="430"/>
                </a:cubicBezTo>
                <a:cubicBezTo>
                  <a:pt x="112" y="433"/>
                  <a:pt x="114" y="436"/>
                  <a:pt x="118" y="437"/>
                </a:cubicBezTo>
                <a:cubicBezTo>
                  <a:pt x="127" y="439"/>
                  <a:pt x="138" y="439"/>
                  <a:pt x="151" y="439"/>
                </a:cubicBezTo>
                <a:lnTo>
                  <a:pt x="162" y="439"/>
                </a:lnTo>
                <a:lnTo>
                  <a:pt x="162" y="470"/>
                </a:lnTo>
                <a:lnTo>
                  <a:pt x="156" y="470"/>
                </a:lnTo>
                <a:lnTo>
                  <a:pt x="141" y="470"/>
                </a:lnTo>
                <a:cubicBezTo>
                  <a:pt x="130" y="469"/>
                  <a:pt x="119" y="469"/>
                  <a:pt x="108" y="469"/>
                </a:cubicBezTo>
                <a:cubicBezTo>
                  <a:pt x="96" y="469"/>
                  <a:pt x="87" y="469"/>
                  <a:pt x="82" y="468"/>
                </a:cubicBezTo>
                <a:cubicBezTo>
                  <a:pt x="77" y="468"/>
                  <a:pt x="68" y="468"/>
                  <a:pt x="56" y="468"/>
                </a:cubicBezTo>
                <a:cubicBezTo>
                  <a:pt x="45" y="469"/>
                  <a:pt x="32" y="469"/>
                  <a:pt x="21" y="470"/>
                </a:cubicBezTo>
                <a:lnTo>
                  <a:pt x="6" y="470"/>
                </a:lnTo>
                <a:lnTo>
                  <a:pt x="0" y="470"/>
                </a:lnTo>
                <a:lnTo>
                  <a:pt x="0" y="439"/>
                </a:lnTo>
                <a:lnTo>
                  <a:pt x="11" y="43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09" name=""/>
          <p:cNvSpPr/>
          <p:nvPr/>
        </p:nvSpPr>
        <p:spPr>
          <a:xfrm>
            <a:off x="9069840" y="3369960"/>
            <a:ext cx="108360" cy="111960"/>
          </a:xfrm>
          <a:custGeom>
            <a:avLst/>
            <a:gdLst/>
            <a:ahLst/>
            <a:rect l="0" t="0" r="r" b="b"/>
            <a:pathLst>
              <a:path w="301" h="311">
                <a:moveTo>
                  <a:pt x="0" y="160"/>
                </a:moveTo>
                <a:cubicBezTo>
                  <a:pt x="0" y="117"/>
                  <a:pt x="15" y="80"/>
                  <a:pt x="44" y="48"/>
                </a:cubicBezTo>
                <a:cubicBezTo>
                  <a:pt x="74" y="17"/>
                  <a:pt x="110" y="1"/>
                  <a:pt x="151" y="0"/>
                </a:cubicBezTo>
                <a:cubicBezTo>
                  <a:pt x="192" y="0"/>
                  <a:pt x="227" y="16"/>
                  <a:pt x="256" y="46"/>
                </a:cubicBezTo>
                <a:cubicBezTo>
                  <a:pt x="285" y="78"/>
                  <a:pt x="300" y="115"/>
                  <a:pt x="301" y="159"/>
                </a:cubicBezTo>
                <a:cubicBezTo>
                  <a:pt x="301" y="202"/>
                  <a:pt x="286" y="238"/>
                  <a:pt x="257" y="267"/>
                </a:cubicBezTo>
                <a:cubicBezTo>
                  <a:pt x="228" y="297"/>
                  <a:pt x="193" y="311"/>
                  <a:pt x="151" y="311"/>
                </a:cubicBezTo>
                <a:cubicBezTo>
                  <a:pt x="107" y="311"/>
                  <a:pt x="70" y="296"/>
                  <a:pt x="42" y="266"/>
                </a:cubicBezTo>
                <a:cubicBezTo>
                  <a:pt x="15" y="236"/>
                  <a:pt x="0" y="200"/>
                  <a:pt x="0" y="160"/>
                </a:cubicBezTo>
                <a:moveTo>
                  <a:pt x="151" y="284"/>
                </a:moveTo>
                <a:cubicBezTo>
                  <a:pt x="206" y="284"/>
                  <a:pt x="234" y="247"/>
                  <a:pt x="234" y="174"/>
                </a:cubicBezTo>
                <a:lnTo>
                  <a:pt x="234" y="152"/>
                </a:lnTo>
                <a:lnTo>
                  <a:pt x="234" y="135"/>
                </a:lnTo>
                <a:cubicBezTo>
                  <a:pt x="234" y="125"/>
                  <a:pt x="233" y="117"/>
                  <a:pt x="233" y="110"/>
                </a:cubicBezTo>
                <a:cubicBezTo>
                  <a:pt x="232" y="102"/>
                  <a:pt x="231" y="94"/>
                  <a:pt x="228" y="84"/>
                </a:cubicBezTo>
                <a:cubicBezTo>
                  <a:pt x="225" y="74"/>
                  <a:pt x="222" y="66"/>
                  <a:pt x="217" y="59"/>
                </a:cubicBezTo>
                <a:cubicBezTo>
                  <a:pt x="213" y="52"/>
                  <a:pt x="206" y="46"/>
                  <a:pt x="196" y="40"/>
                </a:cubicBezTo>
                <a:cubicBezTo>
                  <a:pt x="187" y="33"/>
                  <a:pt x="176" y="29"/>
                  <a:pt x="163" y="26"/>
                </a:cubicBezTo>
                <a:cubicBezTo>
                  <a:pt x="161" y="26"/>
                  <a:pt x="157" y="25"/>
                  <a:pt x="152" y="25"/>
                </a:cubicBezTo>
                <a:cubicBezTo>
                  <a:pt x="139" y="25"/>
                  <a:pt x="126" y="28"/>
                  <a:pt x="114" y="34"/>
                </a:cubicBezTo>
                <a:cubicBezTo>
                  <a:pt x="94" y="43"/>
                  <a:pt x="82" y="57"/>
                  <a:pt x="76" y="76"/>
                </a:cubicBezTo>
                <a:cubicBezTo>
                  <a:pt x="69" y="93"/>
                  <a:pt x="66" y="114"/>
                  <a:pt x="66" y="138"/>
                </a:cubicBezTo>
                <a:lnTo>
                  <a:pt x="66" y="152"/>
                </a:lnTo>
                <a:cubicBezTo>
                  <a:pt x="66" y="195"/>
                  <a:pt x="70" y="225"/>
                  <a:pt x="80" y="243"/>
                </a:cubicBezTo>
                <a:cubicBezTo>
                  <a:pt x="94" y="270"/>
                  <a:pt x="118" y="284"/>
                  <a:pt x="151" y="28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0" name=""/>
          <p:cNvSpPr/>
          <p:nvPr/>
        </p:nvSpPr>
        <p:spPr>
          <a:xfrm>
            <a:off x="9191880" y="3368880"/>
            <a:ext cx="111240" cy="160920"/>
          </a:xfrm>
          <a:custGeom>
            <a:avLst/>
            <a:gdLst/>
            <a:ahLst/>
            <a:rect l="0" t="0" r="r" b="b"/>
            <a:pathLst>
              <a:path w="309" h="447">
                <a:moveTo>
                  <a:pt x="204" y="30"/>
                </a:moveTo>
                <a:cubicBezTo>
                  <a:pt x="224" y="10"/>
                  <a:pt x="246" y="0"/>
                  <a:pt x="271" y="0"/>
                </a:cubicBezTo>
                <a:cubicBezTo>
                  <a:pt x="285" y="0"/>
                  <a:pt x="295" y="4"/>
                  <a:pt x="300" y="13"/>
                </a:cubicBezTo>
                <a:cubicBezTo>
                  <a:pt x="306" y="21"/>
                  <a:pt x="309" y="30"/>
                  <a:pt x="309" y="39"/>
                </a:cubicBezTo>
                <a:cubicBezTo>
                  <a:pt x="309" y="45"/>
                  <a:pt x="307" y="51"/>
                  <a:pt x="303" y="55"/>
                </a:cubicBezTo>
                <a:cubicBezTo>
                  <a:pt x="299" y="60"/>
                  <a:pt x="293" y="63"/>
                  <a:pt x="285" y="63"/>
                </a:cubicBezTo>
                <a:cubicBezTo>
                  <a:pt x="270" y="63"/>
                  <a:pt x="262" y="56"/>
                  <a:pt x="260" y="43"/>
                </a:cubicBezTo>
                <a:cubicBezTo>
                  <a:pt x="259" y="36"/>
                  <a:pt x="260" y="32"/>
                  <a:pt x="262" y="28"/>
                </a:cubicBezTo>
                <a:cubicBezTo>
                  <a:pt x="262" y="28"/>
                  <a:pt x="262" y="27"/>
                  <a:pt x="263" y="26"/>
                </a:cubicBezTo>
                <a:cubicBezTo>
                  <a:pt x="250" y="27"/>
                  <a:pt x="238" y="32"/>
                  <a:pt x="227" y="41"/>
                </a:cubicBezTo>
                <a:cubicBezTo>
                  <a:pt x="223" y="43"/>
                  <a:pt x="221" y="44"/>
                  <a:pt x="221" y="45"/>
                </a:cubicBezTo>
                <a:cubicBezTo>
                  <a:pt x="221" y="46"/>
                  <a:pt x="222" y="47"/>
                  <a:pt x="224" y="49"/>
                </a:cubicBezTo>
                <a:cubicBezTo>
                  <a:pt x="226" y="51"/>
                  <a:pt x="228" y="53"/>
                  <a:pt x="230" y="57"/>
                </a:cubicBezTo>
                <a:cubicBezTo>
                  <a:pt x="232" y="60"/>
                  <a:pt x="235" y="64"/>
                  <a:pt x="238" y="69"/>
                </a:cubicBezTo>
                <a:cubicBezTo>
                  <a:pt x="240" y="74"/>
                  <a:pt x="242" y="79"/>
                  <a:pt x="244" y="87"/>
                </a:cubicBezTo>
                <a:cubicBezTo>
                  <a:pt x="245" y="94"/>
                  <a:pt x="246" y="101"/>
                  <a:pt x="246" y="109"/>
                </a:cubicBezTo>
                <a:cubicBezTo>
                  <a:pt x="246" y="137"/>
                  <a:pt x="235" y="161"/>
                  <a:pt x="213" y="180"/>
                </a:cubicBezTo>
                <a:cubicBezTo>
                  <a:pt x="191" y="199"/>
                  <a:pt x="163" y="209"/>
                  <a:pt x="130" y="211"/>
                </a:cubicBezTo>
                <a:cubicBezTo>
                  <a:pt x="108" y="211"/>
                  <a:pt x="85" y="203"/>
                  <a:pt x="63" y="191"/>
                </a:cubicBezTo>
                <a:cubicBezTo>
                  <a:pt x="58" y="199"/>
                  <a:pt x="56" y="207"/>
                  <a:pt x="56" y="217"/>
                </a:cubicBezTo>
                <a:cubicBezTo>
                  <a:pt x="56" y="233"/>
                  <a:pt x="62" y="245"/>
                  <a:pt x="74" y="253"/>
                </a:cubicBezTo>
                <a:cubicBezTo>
                  <a:pt x="78" y="255"/>
                  <a:pt x="81" y="257"/>
                  <a:pt x="85" y="257"/>
                </a:cubicBezTo>
                <a:cubicBezTo>
                  <a:pt x="89" y="257"/>
                  <a:pt x="105" y="257"/>
                  <a:pt x="134" y="258"/>
                </a:cubicBezTo>
                <a:cubicBezTo>
                  <a:pt x="172" y="259"/>
                  <a:pt x="197" y="260"/>
                  <a:pt x="208" y="262"/>
                </a:cubicBezTo>
                <a:cubicBezTo>
                  <a:pt x="235" y="266"/>
                  <a:pt x="257" y="275"/>
                  <a:pt x="273" y="290"/>
                </a:cubicBezTo>
                <a:cubicBezTo>
                  <a:pt x="290" y="307"/>
                  <a:pt x="299" y="330"/>
                  <a:pt x="299" y="356"/>
                </a:cubicBezTo>
                <a:cubicBezTo>
                  <a:pt x="299" y="386"/>
                  <a:pt x="282" y="410"/>
                  <a:pt x="246" y="426"/>
                </a:cubicBezTo>
                <a:cubicBezTo>
                  <a:pt x="219" y="440"/>
                  <a:pt x="187" y="447"/>
                  <a:pt x="149" y="447"/>
                </a:cubicBezTo>
                <a:cubicBezTo>
                  <a:pt x="112" y="447"/>
                  <a:pt x="80" y="440"/>
                  <a:pt x="53" y="426"/>
                </a:cubicBezTo>
                <a:cubicBezTo>
                  <a:pt x="17" y="410"/>
                  <a:pt x="0" y="388"/>
                  <a:pt x="0" y="358"/>
                </a:cubicBezTo>
                <a:cubicBezTo>
                  <a:pt x="0" y="342"/>
                  <a:pt x="5" y="328"/>
                  <a:pt x="14" y="318"/>
                </a:cubicBezTo>
                <a:cubicBezTo>
                  <a:pt x="23" y="307"/>
                  <a:pt x="33" y="299"/>
                  <a:pt x="42" y="295"/>
                </a:cubicBezTo>
                <a:lnTo>
                  <a:pt x="50" y="291"/>
                </a:lnTo>
                <a:cubicBezTo>
                  <a:pt x="34" y="277"/>
                  <a:pt x="26" y="258"/>
                  <a:pt x="26" y="234"/>
                </a:cubicBezTo>
                <a:cubicBezTo>
                  <a:pt x="26" y="213"/>
                  <a:pt x="32" y="193"/>
                  <a:pt x="45" y="176"/>
                </a:cubicBezTo>
                <a:cubicBezTo>
                  <a:pt x="25" y="156"/>
                  <a:pt x="15" y="134"/>
                  <a:pt x="15" y="109"/>
                </a:cubicBezTo>
                <a:cubicBezTo>
                  <a:pt x="15" y="81"/>
                  <a:pt x="27" y="57"/>
                  <a:pt x="49" y="37"/>
                </a:cubicBezTo>
                <a:cubicBezTo>
                  <a:pt x="72" y="18"/>
                  <a:pt x="99" y="8"/>
                  <a:pt x="131" y="7"/>
                </a:cubicBezTo>
                <a:cubicBezTo>
                  <a:pt x="154" y="7"/>
                  <a:pt x="175" y="13"/>
                  <a:pt x="196" y="25"/>
                </a:cubicBezTo>
                <a:lnTo>
                  <a:pt x="204" y="30"/>
                </a:lnTo>
                <a:moveTo>
                  <a:pt x="182" y="74"/>
                </a:moveTo>
                <a:cubicBezTo>
                  <a:pt x="180" y="62"/>
                  <a:pt x="174" y="52"/>
                  <a:pt x="165" y="45"/>
                </a:cubicBezTo>
                <a:cubicBezTo>
                  <a:pt x="155" y="37"/>
                  <a:pt x="144" y="34"/>
                  <a:pt x="130" y="33"/>
                </a:cubicBezTo>
                <a:cubicBezTo>
                  <a:pt x="117" y="33"/>
                  <a:pt x="105" y="37"/>
                  <a:pt x="96" y="44"/>
                </a:cubicBezTo>
                <a:cubicBezTo>
                  <a:pt x="86" y="51"/>
                  <a:pt x="81" y="61"/>
                  <a:pt x="78" y="74"/>
                </a:cubicBezTo>
                <a:cubicBezTo>
                  <a:pt x="77" y="82"/>
                  <a:pt x="76" y="94"/>
                  <a:pt x="76" y="109"/>
                </a:cubicBezTo>
                <a:cubicBezTo>
                  <a:pt x="76" y="129"/>
                  <a:pt x="78" y="143"/>
                  <a:pt x="81" y="153"/>
                </a:cubicBezTo>
                <a:cubicBezTo>
                  <a:pt x="84" y="162"/>
                  <a:pt x="91" y="170"/>
                  <a:pt x="101" y="177"/>
                </a:cubicBezTo>
                <a:cubicBezTo>
                  <a:pt x="109" y="181"/>
                  <a:pt x="119" y="183"/>
                  <a:pt x="130" y="183"/>
                </a:cubicBezTo>
                <a:cubicBezTo>
                  <a:pt x="140" y="183"/>
                  <a:pt x="149" y="182"/>
                  <a:pt x="156" y="179"/>
                </a:cubicBezTo>
                <a:cubicBezTo>
                  <a:pt x="163" y="175"/>
                  <a:pt x="168" y="171"/>
                  <a:pt x="172" y="166"/>
                </a:cubicBezTo>
                <a:cubicBezTo>
                  <a:pt x="175" y="161"/>
                  <a:pt x="177" y="157"/>
                  <a:pt x="179" y="153"/>
                </a:cubicBezTo>
                <a:cubicBezTo>
                  <a:pt x="181" y="149"/>
                  <a:pt x="182" y="145"/>
                  <a:pt x="182" y="143"/>
                </a:cubicBezTo>
                <a:cubicBezTo>
                  <a:pt x="184" y="136"/>
                  <a:pt x="184" y="124"/>
                  <a:pt x="184" y="109"/>
                </a:cubicBezTo>
                <a:cubicBezTo>
                  <a:pt x="184" y="94"/>
                  <a:pt x="184" y="82"/>
                  <a:pt x="182" y="74"/>
                </a:cubicBezTo>
                <a:moveTo>
                  <a:pt x="254" y="358"/>
                </a:moveTo>
                <a:cubicBezTo>
                  <a:pt x="254" y="347"/>
                  <a:pt x="251" y="338"/>
                  <a:pt x="244" y="330"/>
                </a:cubicBezTo>
                <a:cubicBezTo>
                  <a:pt x="238" y="323"/>
                  <a:pt x="229" y="318"/>
                  <a:pt x="217" y="315"/>
                </a:cubicBezTo>
                <a:cubicBezTo>
                  <a:pt x="204" y="312"/>
                  <a:pt x="193" y="310"/>
                  <a:pt x="182" y="309"/>
                </a:cubicBezTo>
                <a:cubicBezTo>
                  <a:pt x="173" y="308"/>
                  <a:pt x="160" y="307"/>
                  <a:pt x="146" y="307"/>
                </a:cubicBezTo>
                <a:lnTo>
                  <a:pt x="128" y="307"/>
                </a:lnTo>
                <a:cubicBezTo>
                  <a:pt x="97" y="307"/>
                  <a:pt x="79" y="309"/>
                  <a:pt x="74" y="312"/>
                </a:cubicBezTo>
                <a:cubicBezTo>
                  <a:pt x="65" y="316"/>
                  <a:pt x="58" y="322"/>
                  <a:pt x="53" y="330"/>
                </a:cubicBezTo>
                <a:cubicBezTo>
                  <a:pt x="48" y="339"/>
                  <a:pt x="45" y="348"/>
                  <a:pt x="44" y="358"/>
                </a:cubicBezTo>
                <a:cubicBezTo>
                  <a:pt x="44" y="362"/>
                  <a:pt x="46" y="367"/>
                  <a:pt x="49" y="373"/>
                </a:cubicBezTo>
                <a:cubicBezTo>
                  <a:pt x="51" y="379"/>
                  <a:pt x="56" y="386"/>
                  <a:pt x="63" y="393"/>
                </a:cubicBezTo>
                <a:cubicBezTo>
                  <a:pt x="69" y="401"/>
                  <a:pt x="80" y="407"/>
                  <a:pt x="95" y="412"/>
                </a:cubicBezTo>
                <a:cubicBezTo>
                  <a:pt x="110" y="417"/>
                  <a:pt x="128" y="420"/>
                  <a:pt x="149" y="420"/>
                </a:cubicBezTo>
                <a:cubicBezTo>
                  <a:pt x="180" y="420"/>
                  <a:pt x="206" y="414"/>
                  <a:pt x="225" y="401"/>
                </a:cubicBezTo>
                <a:cubicBezTo>
                  <a:pt x="244" y="389"/>
                  <a:pt x="254" y="374"/>
                  <a:pt x="254" y="35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1" name=""/>
          <p:cNvSpPr/>
          <p:nvPr/>
        </p:nvSpPr>
        <p:spPr>
          <a:xfrm>
            <a:off x="9337680" y="3371400"/>
            <a:ext cx="130680" cy="155520"/>
          </a:xfrm>
          <a:custGeom>
            <a:avLst/>
            <a:gdLst/>
            <a:ahLst/>
            <a:rect l="0" t="0" r="r" b="b"/>
            <a:pathLst>
              <a:path w="363" h="432">
                <a:moveTo>
                  <a:pt x="42" y="105"/>
                </a:moveTo>
                <a:cubicBezTo>
                  <a:pt x="42" y="104"/>
                  <a:pt x="43" y="102"/>
                  <a:pt x="43" y="100"/>
                </a:cubicBezTo>
                <a:cubicBezTo>
                  <a:pt x="44" y="98"/>
                  <a:pt x="45" y="93"/>
                  <a:pt x="46" y="85"/>
                </a:cubicBezTo>
                <a:cubicBezTo>
                  <a:pt x="48" y="77"/>
                  <a:pt x="51" y="70"/>
                  <a:pt x="53" y="64"/>
                </a:cubicBezTo>
                <a:cubicBezTo>
                  <a:pt x="56" y="58"/>
                  <a:pt x="59" y="50"/>
                  <a:pt x="63" y="42"/>
                </a:cubicBezTo>
                <a:cubicBezTo>
                  <a:pt x="67" y="33"/>
                  <a:pt x="72" y="26"/>
                  <a:pt x="77" y="21"/>
                </a:cubicBezTo>
                <a:cubicBezTo>
                  <a:pt x="82" y="16"/>
                  <a:pt x="88" y="11"/>
                  <a:pt x="95" y="7"/>
                </a:cubicBezTo>
                <a:cubicBezTo>
                  <a:pt x="101" y="2"/>
                  <a:pt x="109" y="0"/>
                  <a:pt x="117" y="0"/>
                </a:cubicBezTo>
                <a:cubicBezTo>
                  <a:pt x="151" y="0"/>
                  <a:pt x="172" y="15"/>
                  <a:pt x="182" y="44"/>
                </a:cubicBezTo>
                <a:lnTo>
                  <a:pt x="189" y="38"/>
                </a:lnTo>
                <a:cubicBezTo>
                  <a:pt x="217" y="13"/>
                  <a:pt x="243" y="0"/>
                  <a:pt x="268" y="0"/>
                </a:cubicBezTo>
                <a:cubicBezTo>
                  <a:pt x="298" y="0"/>
                  <a:pt x="322" y="11"/>
                  <a:pt x="338" y="32"/>
                </a:cubicBezTo>
                <a:cubicBezTo>
                  <a:pt x="355" y="53"/>
                  <a:pt x="363" y="79"/>
                  <a:pt x="363" y="109"/>
                </a:cubicBezTo>
                <a:cubicBezTo>
                  <a:pt x="363" y="158"/>
                  <a:pt x="346" y="203"/>
                  <a:pt x="312" y="244"/>
                </a:cubicBezTo>
                <a:cubicBezTo>
                  <a:pt x="277" y="285"/>
                  <a:pt x="238" y="306"/>
                  <a:pt x="195" y="306"/>
                </a:cubicBezTo>
                <a:cubicBezTo>
                  <a:pt x="185" y="306"/>
                  <a:pt x="176" y="305"/>
                  <a:pt x="168" y="302"/>
                </a:cubicBezTo>
                <a:cubicBezTo>
                  <a:pt x="163" y="300"/>
                  <a:pt x="158" y="297"/>
                  <a:pt x="153" y="292"/>
                </a:cubicBezTo>
                <a:cubicBezTo>
                  <a:pt x="147" y="288"/>
                  <a:pt x="143" y="284"/>
                  <a:pt x="140" y="281"/>
                </a:cubicBezTo>
                <a:lnTo>
                  <a:pt x="135" y="275"/>
                </a:lnTo>
                <a:cubicBezTo>
                  <a:pt x="135" y="276"/>
                  <a:pt x="130" y="295"/>
                  <a:pt x="120" y="335"/>
                </a:cubicBezTo>
                <a:cubicBezTo>
                  <a:pt x="111" y="374"/>
                  <a:pt x="106" y="393"/>
                  <a:pt x="106" y="394"/>
                </a:cubicBezTo>
                <a:cubicBezTo>
                  <a:pt x="106" y="397"/>
                  <a:pt x="108" y="398"/>
                  <a:pt x="111" y="399"/>
                </a:cubicBezTo>
                <a:cubicBezTo>
                  <a:pt x="115" y="399"/>
                  <a:pt x="123" y="400"/>
                  <a:pt x="136" y="401"/>
                </a:cubicBezTo>
                <a:lnTo>
                  <a:pt x="153" y="401"/>
                </a:lnTo>
                <a:cubicBezTo>
                  <a:pt x="156" y="404"/>
                  <a:pt x="157" y="406"/>
                  <a:pt x="157" y="407"/>
                </a:cubicBezTo>
                <a:cubicBezTo>
                  <a:pt x="157" y="408"/>
                  <a:pt x="157" y="412"/>
                  <a:pt x="155" y="419"/>
                </a:cubicBezTo>
                <a:cubicBezTo>
                  <a:pt x="154" y="424"/>
                  <a:pt x="153" y="428"/>
                  <a:pt x="151" y="429"/>
                </a:cubicBezTo>
                <a:cubicBezTo>
                  <a:pt x="150" y="430"/>
                  <a:pt x="147" y="431"/>
                  <a:pt x="143" y="432"/>
                </a:cubicBezTo>
                <a:cubicBezTo>
                  <a:pt x="142" y="432"/>
                  <a:pt x="139" y="432"/>
                  <a:pt x="135" y="432"/>
                </a:cubicBezTo>
                <a:cubicBezTo>
                  <a:pt x="131" y="432"/>
                  <a:pt x="123" y="431"/>
                  <a:pt x="112" y="431"/>
                </a:cubicBezTo>
                <a:cubicBezTo>
                  <a:pt x="101" y="431"/>
                  <a:pt x="87" y="430"/>
                  <a:pt x="70" y="430"/>
                </a:cubicBezTo>
                <a:cubicBezTo>
                  <a:pt x="39" y="430"/>
                  <a:pt x="19" y="431"/>
                  <a:pt x="10" y="432"/>
                </a:cubicBezTo>
                <a:lnTo>
                  <a:pt x="5" y="432"/>
                </a:lnTo>
                <a:cubicBezTo>
                  <a:pt x="1" y="429"/>
                  <a:pt x="0" y="426"/>
                  <a:pt x="0" y="424"/>
                </a:cubicBezTo>
                <a:cubicBezTo>
                  <a:pt x="1" y="412"/>
                  <a:pt x="4" y="404"/>
                  <a:pt x="9" y="401"/>
                </a:cubicBezTo>
                <a:lnTo>
                  <a:pt x="22" y="401"/>
                </a:lnTo>
                <a:cubicBezTo>
                  <a:pt x="37" y="400"/>
                  <a:pt x="46" y="397"/>
                  <a:pt x="49" y="392"/>
                </a:cubicBezTo>
                <a:cubicBezTo>
                  <a:pt x="50" y="390"/>
                  <a:pt x="64" y="336"/>
                  <a:pt x="90" y="230"/>
                </a:cubicBezTo>
                <a:cubicBezTo>
                  <a:pt x="116" y="125"/>
                  <a:pt x="130" y="69"/>
                  <a:pt x="131" y="63"/>
                </a:cubicBezTo>
                <a:cubicBezTo>
                  <a:pt x="132" y="60"/>
                  <a:pt x="132" y="57"/>
                  <a:pt x="132" y="53"/>
                </a:cubicBezTo>
                <a:cubicBezTo>
                  <a:pt x="132" y="35"/>
                  <a:pt x="126" y="25"/>
                  <a:pt x="115" y="25"/>
                </a:cubicBezTo>
                <a:cubicBezTo>
                  <a:pt x="105" y="25"/>
                  <a:pt x="97" y="32"/>
                  <a:pt x="90" y="44"/>
                </a:cubicBezTo>
                <a:cubicBezTo>
                  <a:pt x="83" y="57"/>
                  <a:pt x="78" y="71"/>
                  <a:pt x="74" y="86"/>
                </a:cubicBezTo>
                <a:cubicBezTo>
                  <a:pt x="71" y="101"/>
                  <a:pt x="68" y="109"/>
                  <a:pt x="66" y="110"/>
                </a:cubicBezTo>
                <a:cubicBezTo>
                  <a:pt x="65" y="111"/>
                  <a:pt x="62" y="111"/>
                  <a:pt x="55" y="111"/>
                </a:cubicBezTo>
                <a:lnTo>
                  <a:pt x="46" y="111"/>
                </a:lnTo>
                <a:cubicBezTo>
                  <a:pt x="43" y="109"/>
                  <a:pt x="42" y="107"/>
                  <a:pt x="42" y="105"/>
                </a:cubicBezTo>
                <a:moveTo>
                  <a:pt x="147" y="230"/>
                </a:moveTo>
                <a:cubicBezTo>
                  <a:pt x="157" y="265"/>
                  <a:pt x="173" y="282"/>
                  <a:pt x="197" y="282"/>
                </a:cubicBezTo>
                <a:cubicBezTo>
                  <a:pt x="210" y="282"/>
                  <a:pt x="223" y="277"/>
                  <a:pt x="236" y="266"/>
                </a:cubicBezTo>
                <a:cubicBezTo>
                  <a:pt x="249" y="256"/>
                  <a:pt x="259" y="243"/>
                  <a:pt x="267" y="227"/>
                </a:cubicBezTo>
                <a:cubicBezTo>
                  <a:pt x="275" y="212"/>
                  <a:pt x="283" y="187"/>
                  <a:pt x="291" y="154"/>
                </a:cubicBezTo>
                <a:cubicBezTo>
                  <a:pt x="299" y="121"/>
                  <a:pt x="304" y="96"/>
                  <a:pt x="304" y="80"/>
                </a:cubicBezTo>
                <a:lnTo>
                  <a:pt x="304" y="76"/>
                </a:lnTo>
                <a:cubicBezTo>
                  <a:pt x="304" y="42"/>
                  <a:pt x="290" y="25"/>
                  <a:pt x="263" y="25"/>
                </a:cubicBezTo>
                <a:cubicBezTo>
                  <a:pt x="258" y="25"/>
                  <a:pt x="253" y="26"/>
                  <a:pt x="248" y="28"/>
                </a:cubicBezTo>
                <a:cubicBezTo>
                  <a:pt x="243" y="29"/>
                  <a:pt x="238" y="31"/>
                  <a:pt x="233" y="34"/>
                </a:cubicBezTo>
                <a:cubicBezTo>
                  <a:pt x="228" y="36"/>
                  <a:pt x="224" y="39"/>
                  <a:pt x="220" y="42"/>
                </a:cubicBezTo>
                <a:cubicBezTo>
                  <a:pt x="216" y="46"/>
                  <a:pt x="212" y="49"/>
                  <a:pt x="208" y="53"/>
                </a:cubicBezTo>
                <a:cubicBezTo>
                  <a:pt x="205" y="56"/>
                  <a:pt x="201" y="60"/>
                  <a:pt x="198" y="63"/>
                </a:cubicBezTo>
                <a:cubicBezTo>
                  <a:pt x="195" y="66"/>
                  <a:pt x="192" y="69"/>
                  <a:pt x="191" y="72"/>
                </a:cubicBezTo>
                <a:cubicBezTo>
                  <a:pt x="189" y="75"/>
                  <a:pt x="187" y="78"/>
                  <a:pt x="185" y="79"/>
                </a:cubicBezTo>
                <a:lnTo>
                  <a:pt x="183" y="82"/>
                </a:lnTo>
                <a:cubicBezTo>
                  <a:pt x="183" y="82"/>
                  <a:pt x="182" y="85"/>
                  <a:pt x="181" y="91"/>
                </a:cubicBezTo>
                <a:cubicBezTo>
                  <a:pt x="180" y="97"/>
                  <a:pt x="177" y="107"/>
                  <a:pt x="174" y="121"/>
                </a:cubicBezTo>
                <a:cubicBezTo>
                  <a:pt x="170" y="135"/>
                  <a:pt x="167" y="147"/>
                  <a:pt x="164" y="156"/>
                </a:cubicBezTo>
                <a:cubicBezTo>
                  <a:pt x="152" y="204"/>
                  <a:pt x="147" y="229"/>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2" name=""/>
          <p:cNvSpPr/>
          <p:nvPr/>
        </p:nvSpPr>
        <p:spPr>
          <a:xfrm>
            <a:off x="9483840" y="3394440"/>
            <a:ext cx="73800" cy="123480"/>
          </a:xfrm>
          <a:custGeom>
            <a:avLst/>
            <a:gdLst/>
            <a:ahLst/>
            <a:rect l="0" t="0" r="r" b="b"/>
            <a:pathLst>
              <a:path w="205" h="343">
                <a:moveTo>
                  <a:pt x="0" y="241"/>
                </a:moveTo>
                <a:cubicBezTo>
                  <a:pt x="0" y="209"/>
                  <a:pt x="6" y="174"/>
                  <a:pt x="18" y="138"/>
                </a:cubicBezTo>
                <a:cubicBezTo>
                  <a:pt x="31" y="102"/>
                  <a:pt x="48" y="71"/>
                  <a:pt x="69" y="45"/>
                </a:cubicBezTo>
                <a:cubicBezTo>
                  <a:pt x="91" y="19"/>
                  <a:pt x="113" y="4"/>
                  <a:pt x="136" y="0"/>
                </a:cubicBezTo>
                <a:cubicBezTo>
                  <a:pt x="137" y="0"/>
                  <a:pt x="138" y="0"/>
                  <a:pt x="140" y="0"/>
                </a:cubicBezTo>
                <a:cubicBezTo>
                  <a:pt x="142" y="0"/>
                  <a:pt x="144" y="0"/>
                  <a:pt x="146" y="0"/>
                </a:cubicBezTo>
                <a:cubicBezTo>
                  <a:pt x="163" y="1"/>
                  <a:pt x="177" y="9"/>
                  <a:pt x="186" y="23"/>
                </a:cubicBezTo>
                <a:cubicBezTo>
                  <a:pt x="199" y="42"/>
                  <a:pt x="205" y="68"/>
                  <a:pt x="205" y="100"/>
                </a:cubicBezTo>
                <a:cubicBezTo>
                  <a:pt x="205" y="137"/>
                  <a:pt x="198" y="174"/>
                  <a:pt x="183" y="212"/>
                </a:cubicBezTo>
                <a:cubicBezTo>
                  <a:pt x="169" y="250"/>
                  <a:pt x="151" y="281"/>
                  <a:pt x="128" y="306"/>
                </a:cubicBezTo>
                <a:cubicBezTo>
                  <a:pt x="106" y="331"/>
                  <a:pt x="85" y="343"/>
                  <a:pt x="63" y="343"/>
                </a:cubicBezTo>
                <a:lnTo>
                  <a:pt x="60" y="343"/>
                </a:lnTo>
                <a:cubicBezTo>
                  <a:pt x="48" y="343"/>
                  <a:pt x="38" y="340"/>
                  <a:pt x="30" y="333"/>
                </a:cubicBezTo>
                <a:cubicBezTo>
                  <a:pt x="22" y="327"/>
                  <a:pt x="16" y="318"/>
                  <a:pt x="11" y="308"/>
                </a:cubicBezTo>
                <a:cubicBezTo>
                  <a:pt x="7" y="297"/>
                  <a:pt x="4" y="286"/>
                  <a:pt x="2" y="275"/>
                </a:cubicBezTo>
                <a:cubicBezTo>
                  <a:pt x="0" y="264"/>
                  <a:pt x="0" y="253"/>
                  <a:pt x="0" y="241"/>
                </a:cubicBezTo>
                <a:moveTo>
                  <a:pt x="167" y="66"/>
                </a:moveTo>
                <a:cubicBezTo>
                  <a:pt x="167" y="34"/>
                  <a:pt x="159" y="17"/>
                  <a:pt x="142" y="17"/>
                </a:cubicBezTo>
                <a:cubicBezTo>
                  <a:pt x="130" y="17"/>
                  <a:pt x="119" y="25"/>
                  <a:pt x="108" y="39"/>
                </a:cubicBezTo>
                <a:cubicBezTo>
                  <a:pt x="97" y="53"/>
                  <a:pt x="88" y="70"/>
                  <a:pt x="81" y="88"/>
                </a:cubicBezTo>
                <a:cubicBezTo>
                  <a:pt x="73" y="106"/>
                  <a:pt x="68" y="122"/>
                  <a:pt x="64" y="136"/>
                </a:cubicBezTo>
                <a:cubicBezTo>
                  <a:pt x="60" y="149"/>
                  <a:pt x="58" y="157"/>
                  <a:pt x="58" y="159"/>
                </a:cubicBezTo>
                <a:cubicBezTo>
                  <a:pt x="75" y="160"/>
                  <a:pt x="90" y="160"/>
                  <a:pt x="105" y="160"/>
                </a:cubicBezTo>
                <a:lnTo>
                  <a:pt x="152" y="159"/>
                </a:lnTo>
                <a:cubicBezTo>
                  <a:pt x="152" y="159"/>
                  <a:pt x="153" y="154"/>
                  <a:pt x="155" y="144"/>
                </a:cubicBezTo>
                <a:cubicBezTo>
                  <a:pt x="158" y="134"/>
                  <a:pt x="160" y="121"/>
                  <a:pt x="163" y="105"/>
                </a:cubicBezTo>
                <a:cubicBezTo>
                  <a:pt x="166" y="90"/>
                  <a:pt x="167" y="77"/>
                  <a:pt x="167" y="66"/>
                </a:cubicBezTo>
                <a:moveTo>
                  <a:pt x="37" y="274"/>
                </a:moveTo>
                <a:cubicBezTo>
                  <a:pt x="37" y="309"/>
                  <a:pt x="45" y="325"/>
                  <a:pt x="62" y="325"/>
                </a:cubicBezTo>
                <a:cubicBezTo>
                  <a:pt x="67" y="325"/>
                  <a:pt x="72" y="324"/>
                  <a:pt x="78" y="321"/>
                </a:cubicBezTo>
                <a:cubicBezTo>
                  <a:pt x="84" y="318"/>
                  <a:pt x="90" y="311"/>
                  <a:pt x="98" y="303"/>
                </a:cubicBezTo>
                <a:cubicBezTo>
                  <a:pt x="106" y="294"/>
                  <a:pt x="113" y="279"/>
                  <a:pt x="121" y="260"/>
                </a:cubicBezTo>
                <a:cubicBezTo>
                  <a:pt x="129" y="241"/>
                  <a:pt x="136" y="218"/>
                  <a:pt x="144" y="190"/>
                </a:cubicBezTo>
                <a:lnTo>
                  <a:pt x="146" y="182"/>
                </a:lnTo>
                <a:lnTo>
                  <a:pt x="52" y="182"/>
                </a:lnTo>
                <a:cubicBezTo>
                  <a:pt x="52" y="183"/>
                  <a:pt x="51" y="189"/>
                  <a:pt x="48" y="200"/>
                </a:cubicBezTo>
                <a:cubicBezTo>
                  <a:pt x="45" y="211"/>
                  <a:pt x="42" y="224"/>
                  <a:pt x="40" y="237"/>
                </a:cubicBezTo>
                <a:cubicBezTo>
                  <a:pt x="38" y="251"/>
                  <a:pt x="37" y="263"/>
                  <a:pt x="37" y="27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3" name=""/>
          <p:cNvSpPr/>
          <p:nvPr/>
        </p:nvSpPr>
        <p:spPr>
          <a:xfrm>
            <a:off x="9593640" y="3296520"/>
            <a:ext cx="58320" cy="244080"/>
          </a:xfrm>
          <a:custGeom>
            <a:avLst/>
            <a:gdLst/>
            <a:ahLst/>
            <a:rect l="0" t="0" r="r" b="b"/>
            <a:pathLst>
              <a:path w="162" h="678">
                <a:moveTo>
                  <a:pt x="0" y="338"/>
                </a:moveTo>
                <a:cubicBezTo>
                  <a:pt x="0" y="307"/>
                  <a:pt x="2" y="278"/>
                  <a:pt x="6" y="250"/>
                </a:cubicBezTo>
                <a:cubicBezTo>
                  <a:pt x="11" y="222"/>
                  <a:pt x="16" y="198"/>
                  <a:pt x="22" y="177"/>
                </a:cubicBezTo>
                <a:cubicBezTo>
                  <a:pt x="28" y="157"/>
                  <a:pt x="36" y="137"/>
                  <a:pt x="47" y="118"/>
                </a:cubicBezTo>
                <a:cubicBezTo>
                  <a:pt x="58" y="98"/>
                  <a:pt x="66" y="83"/>
                  <a:pt x="73" y="72"/>
                </a:cubicBezTo>
                <a:cubicBezTo>
                  <a:pt x="79" y="62"/>
                  <a:pt x="88" y="50"/>
                  <a:pt x="101" y="37"/>
                </a:cubicBezTo>
                <a:cubicBezTo>
                  <a:pt x="114" y="25"/>
                  <a:pt x="121" y="17"/>
                  <a:pt x="123" y="14"/>
                </a:cubicBezTo>
                <a:cubicBezTo>
                  <a:pt x="126" y="12"/>
                  <a:pt x="131" y="7"/>
                  <a:pt x="140" y="0"/>
                </a:cubicBezTo>
                <a:lnTo>
                  <a:pt x="149" y="0"/>
                </a:lnTo>
                <a:lnTo>
                  <a:pt x="152" y="0"/>
                </a:lnTo>
                <a:cubicBezTo>
                  <a:pt x="159" y="0"/>
                  <a:pt x="162" y="2"/>
                  <a:pt x="162" y="6"/>
                </a:cubicBezTo>
                <a:cubicBezTo>
                  <a:pt x="162" y="8"/>
                  <a:pt x="157" y="12"/>
                  <a:pt x="150" y="20"/>
                </a:cubicBezTo>
                <a:cubicBezTo>
                  <a:pt x="142" y="29"/>
                  <a:pt x="133" y="40"/>
                  <a:pt x="122" y="56"/>
                </a:cubicBezTo>
                <a:cubicBezTo>
                  <a:pt x="111" y="72"/>
                  <a:pt x="100" y="91"/>
                  <a:pt x="89" y="114"/>
                </a:cubicBezTo>
                <a:cubicBezTo>
                  <a:pt x="78" y="137"/>
                  <a:pt x="68" y="169"/>
                  <a:pt x="60" y="208"/>
                </a:cubicBezTo>
                <a:cubicBezTo>
                  <a:pt x="53" y="247"/>
                  <a:pt x="49" y="291"/>
                  <a:pt x="49" y="338"/>
                </a:cubicBezTo>
                <a:cubicBezTo>
                  <a:pt x="49" y="386"/>
                  <a:pt x="53" y="429"/>
                  <a:pt x="60" y="468"/>
                </a:cubicBezTo>
                <a:cubicBezTo>
                  <a:pt x="68" y="507"/>
                  <a:pt x="77" y="538"/>
                  <a:pt x="88" y="562"/>
                </a:cubicBezTo>
                <a:cubicBezTo>
                  <a:pt x="99" y="586"/>
                  <a:pt x="110" y="606"/>
                  <a:pt x="121" y="620"/>
                </a:cubicBezTo>
                <a:cubicBezTo>
                  <a:pt x="133" y="635"/>
                  <a:pt x="142" y="648"/>
                  <a:pt x="150" y="657"/>
                </a:cubicBezTo>
                <a:cubicBezTo>
                  <a:pt x="157" y="666"/>
                  <a:pt x="162" y="671"/>
                  <a:pt x="162" y="671"/>
                </a:cubicBezTo>
                <a:cubicBezTo>
                  <a:pt x="162" y="676"/>
                  <a:pt x="159" y="678"/>
                  <a:pt x="151" y="678"/>
                </a:cubicBezTo>
                <a:lnTo>
                  <a:pt x="149" y="678"/>
                </a:lnTo>
                <a:lnTo>
                  <a:pt x="140" y="678"/>
                </a:lnTo>
                <a:lnTo>
                  <a:pt x="121" y="661"/>
                </a:lnTo>
                <a:cubicBezTo>
                  <a:pt x="79" y="622"/>
                  <a:pt x="48" y="574"/>
                  <a:pt x="29" y="517"/>
                </a:cubicBezTo>
                <a:cubicBezTo>
                  <a:pt x="9"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4" name=""/>
          <p:cNvSpPr/>
          <p:nvPr/>
        </p:nvSpPr>
        <p:spPr>
          <a:xfrm>
            <a:off x="9670320" y="3371040"/>
            <a:ext cx="138240" cy="108360"/>
          </a:xfrm>
          <a:custGeom>
            <a:avLst/>
            <a:gdLst/>
            <a:ahLst/>
            <a:rect l="0" t="0" r="r" b="b"/>
            <a:pathLst>
              <a:path w="384" h="301">
                <a:moveTo>
                  <a:pt x="141" y="301"/>
                </a:moveTo>
                <a:cubicBezTo>
                  <a:pt x="134" y="300"/>
                  <a:pt x="110" y="299"/>
                  <a:pt x="68" y="299"/>
                </a:cubicBezTo>
                <a:cubicBezTo>
                  <a:pt x="31" y="299"/>
                  <a:pt x="10" y="300"/>
                  <a:pt x="5" y="301"/>
                </a:cubicBezTo>
                <a:lnTo>
                  <a:pt x="0" y="301"/>
                </a:lnTo>
                <a:lnTo>
                  <a:pt x="0" y="260"/>
                </a:lnTo>
                <a:lnTo>
                  <a:pt x="65" y="260"/>
                </a:lnTo>
                <a:lnTo>
                  <a:pt x="153" y="157"/>
                </a:lnTo>
                <a:lnTo>
                  <a:pt x="60" y="42"/>
                </a:lnTo>
                <a:lnTo>
                  <a:pt x="4" y="42"/>
                </a:lnTo>
                <a:lnTo>
                  <a:pt x="4" y="0"/>
                </a:lnTo>
                <a:lnTo>
                  <a:pt x="9" y="0"/>
                </a:lnTo>
                <a:cubicBezTo>
                  <a:pt x="16" y="1"/>
                  <a:pt x="40" y="2"/>
                  <a:pt x="84" y="2"/>
                </a:cubicBezTo>
                <a:cubicBezTo>
                  <a:pt x="131" y="2"/>
                  <a:pt x="158" y="1"/>
                  <a:pt x="166" y="0"/>
                </a:cubicBezTo>
                <a:lnTo>
                  <a:pt x="172" y="0"/>
                </a:lnTo>
                <a:lnTo>
                  <a:pt x="172" y="42"/>
                </a:lnTo>
                <a:lnTo>
                  <a:pt x="154" y="42"/>
                </a:lnTo>
                <a:lnTo>
                  <a:pt x="177" y="71"/>
                </a:lnTo>
                <a:cubicBezTo>
                  <a:pt x="193" y="91"/>
                  <a:pt x="200" y="101"/>
                  <a:pt x="201" y="101"/>
                </a:cubicBezTo>
                <a:cubicBezTo>
                  <a:pt x="203" y="101"/>
                  <a:pt x="211" y="91"/>
                  <a:pt x="227" y="70"/>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5"/>
                </a:lnTo>
                <a:lnTo>
                  <a:pt x="328" y="259"/>
                </a:lnTo>
                <a:lnTo>
                  <a:pt x="356" y="260"/>
                </a:lnTo>
                <a:lnTo>
                  <a:pt x="384" y="260"/>
                </a:lnTo>
                <a:lnTo>
                  <a:pt x="384" y="301"/>
                </a:lnTo>
                <a:lnTo>
                  <a:pt x="378" y="301"/>
                </a:lnTo>
                <a:cubicBezTo>
                  <a:pt x="371" y="300"/>
                  <a:pt x="347" y="299"/>
                  <a:pt x="304" y="299"/>
                </a:cubicBezTo>
                <a:cubicBezTo>
                  <a:pt x="257" y="299"/>
                  <a:pt x="230" y="300"/>
                  <a:pt x="222" y="301"/>
                </a:cubicBezTo>
                <a:lnTo>
                  <a:pt x="216" y="301"/>
                </a:lnTo>
                <a:lnTo>
                  <a:pt x="216" y="260"/>
                </a:lnTo>
                <a:lnTo>
                  <a:pt x="235" y="260"/>
                </a:lnTo>
                <a:cubicBezTo>
                  <a:pt x="235" y="259"/>
                  <a:pt x="226" y="248"/>
                  <a:pt x="208" y="226"/>
                </a:cubicBezTo>
                <a:cubicBezTo>
                  <a:pt x="190" y="204"/>
                  <a:pt x="180" y="192"/>
                  <a:pt x="180" y="191"/>
                </a:cubicBezTo>
                <a:lnTo>
                  <a:pt x="121" y="259"/>
                </a:lnTo>
                <a:lnTo>
                  <a:pt x="134" y="260"/>
                </a:lnTo>
                <a:lnTo>
                  <a:pt x="146" y="260"/>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5" name=""/>
          <p:cNvSpPr/>
          <p:nvPr/>
        </p:nvSpPr>
        <p:spPr>
          <a:xfrm>
            <a:off x="9828000" y="3400920"/>
            <a:ext cx="72720" cy="118800"/>
          </a:xfrm>
          <a:custGeom>
            <a:avLst/>
            <a:gdLst/>
            <a:ahLst/>
            <a:rect l="0" t="0" r="r" b="b"/>
            <a:pathLst>
              <a:path w="202" h="330">
                <a:moveTo>
                  <a:pt x="27" y="39"/>
                </a:moveTo>
                <a:cubicBezTo>
                  <a:pt x="45" y="13"/>
                  <a:pt x="69" y="0"/>
                  <a:pt x="100" y="0"/>
                </a:cubicBezTo>
                <a:cubicBezTo>
                  <a:pt x="115" y="0"/>
                  <a:pt x="131" y="5"/>
                  <a:pt x="147" y="13"/>
                </a:cubicBezTo>
                <a:cubicBezTo>
                  <a:pt x="162" y="21"/>
                  <a:pt x="175" y="36"/>
                  <a:pt x="184" y="57"/>
                </a:cubicBezTo>
                <a:cubicBezTo>
                  <a:pt x="196" y="83"/>
                  <a:pt x="202" y="120"/>
                  <a:pt x="202" y="166"/>
                </a:cubicBezTo>
                <a:cubicBezTo>
                  <a:pt x="202" y="215"/>
                  <a:pt x="195" y="253"/>
                  <a:pt x="181" y="280"/>
                </a:cubicBezTo>
                <a:cubicBezTo>
                  <a:pt x="175" y="294"/>
                  <a:pt x="166" y="304"/>
                  <a:pt x="155" y="312"/>
                </a:cubicBezTo>
                <a:cubicBezTo>
                  <a:pt x="144" y="320"/>
                  <a:pt x="133" y="325"/>
                  <a:pt x="125" y="327"/>
                </a:cubicBezTo>
                <a:cubicBezTo>
                  <a:pt x="117" y="329"/>
                  <a:pt x="109" y="330"/>
                  <a:pt x="101" y="330"/>
                </a:cubicBezTo>
                <a:cubicBezTo>
                  <a:pt x="92" y="330"/>
                  <a:pt x="84" y="329"/>
                  <a:pt x="76" y="328"/>
                </a:cubicBezTo>
                <a:cubicBezTo>
                  <a:pt x="67" y="326"/>
                  <a:pt x="58" y="321"/>
                  <a:pt x="47" y="312"/>
                </a:cubicBezTo>
                <a:cubicBezTo>
                  <a:pt x="35" y="304"/>
                  <a:pt x="27" y="293"/>
                  <a:pt x="20" y="280"/>
                </a:cubicBezTo>
                <a:cubicBezTo>
                  <a:pt x="7" y="253"/>
                  <a:pt x="0" y="215"/>
                  <a:pt x="0" y="166"/>
                </a:cubicBezTo>
                <a:cubicBezTo>
                  <a:pt x="0" y="110"/>
                  <a:pt x="9" y="68"/>
                  <a:pt x="27" y="39"/>
                </a:cubicBezTo>
                <a:moveTo>
                  <a:pt x="135" y="33"/>
                </a:moveTo>
                <a:cubicBezTo>
                  <a:pt x="125" y="23"/>
                  <a:pt x="114" y="18"/>
                  <a:pt x="101" y="18"/>
                </a:cubicBezTo>
                <a:cubicBezTo>
                  <a:pt x="87" y="18"/>
                  <a:pt x="76" y="23"/>
                  <a:pt x="66" y="33"/>
                </a:cubicBezTo>
                <a:cubicBezTo>
                  <a:pt x="58" y="42"/>
                  <a:pt x="53" y="53"/>
                  <a:pt x="50" y="68"/>
                </a:cubicBezTo>
                <a:cubicBezTo>
                  <a:pt x="48" y="83"/>
                  <a:pt x="47" y="113"/>
                  <a:pt x="47" y="160"/>
                </a:cubicBezTo>
                <a:cubicBezTo>
                  <a:pt x="47" y="210"/>
                  <a:pt x="48" y="243"/>
                  <a:pt x="50" y="260"/>
                </a:cubicBezTo>
                <a:cubicBezTo>
                  <a:pt x="53" y="276"/>
                  <a:pt x="59" y="289"/>
                  <a:pt x="68" y="298"/>
                </a:cubicBezTo>
                <a:cubicBezTo>
                  <a:pt x="77" y="307"/>
                  <a:pt x="88" y="312"/>
                  <a:pt x="101" y="312"/>
                </a:cubicBezTo>
                <a:cubicBezTo>
                  <a:pt x="113" y="312"/>
                  <a:pt x="124" y="307"/>
                  <a:pt x="133" y="298"/>
                </a:cubicBezTo>
                <a:cubicBezTo>
                  <a:pt x="143" y="288"/>
                  <a:pt x="149" y="275"/>
                  <a:pt x="151" y="257"/>
                </a:cubicBezTo>
                <a:cubicBezTo>
                  <a:pt x="154" y="240"/>
                  <a:pt x="155" y="207"/>
                  <a:pt x="155" y="160"/>
                </a:cubicBezTo>
                <a:cubicBezTo>
                  <a:pt x="155" y="113"/>
                  <a:pt x="154" y="83"/>
                  <a:pt x="151" y="68"/>
                </a:cubicBezTo>
                <a:cubicBezTo>
                  <a:pt x="149" y="54"/>
                  <a:pt x="144" y="42"/>
                  <a:pt x="135"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6" name=""/>
          <p:cNvSpPr/>
          <p:nvPr/>
        </p:nvSpPr>
        <p:spPr>
          <a:xfrm>
            <a:off x="9948600" y="3296520"/>
            <a:ext cx="10080" cy="243720"/>
          </a:xfrm>
          <a:custGeom>
            <a:avLst/>
            <a:gdLst/>
            <a:ahLst/>
            <a:rect l="0" t="0" r="r" b="b"/>
            <a:pathLst>
              <a:path w="28" h="677">
                <a:moveTo>
                  <a:pt x="13" y="677"/>
                </a:moveTo>
                <a:lnTo>
                  <a:pt x="12" y="677"/>
                </a:lnTo>
                <a:cubicBezTo>
                  <a:pt x="6" y="677"/>
                  <a:pt x="2" y="674"/>
                  <a:pt x="0" y="668"/>
                </a:cubicBezTo>
                <a:lnTo>
                  <a:pt x="0" y="338"/>
                </a:lnTo>
                <a:lnTo>
                  <a:pt x="0" y="9"/>
                </a:lnTo>
                <a:cubicBezTo>
                  <a:pt x="5" y="3"/>
                  <a:pt x="9" y="0"/>
                  <a:pt x="13" y="0"/>
                </a:cubicBezTo>
                <a:cubicBezTo>
                  <a:pt x="19" y="0"/>
                  <a:pt x="23" y="4"/>
                  <a:pt x="28" y="11"/>
                </a:cubicBezTo>
                <a:lnTo>
                  <a:pt x="28" y="668"/>
                </a:lnTo>
                <a:cubicBezTo>
                  <a:pt x="23" y="674"/>
                  <a:pt x="19" y="677"/>
                  <a:pt x="14"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7" name=""/>
          <p:cNvSpPr/>
          <p:nvPr/>
        </p:nvSpPr>
        <p:spPr>
          <a:xfrm>
            <a:off x="9992160" y="3371040"/>
            <a:ext cx="138240" cy="108360"/>
          </a:xfrm>
          <a:custGeom>
            <a:avLst/>
            <a:gdLst/>
            <a:ahLst/>
            <a:rect l="0" t="0" r="r" b="b"/>
            <a:pathLst>
              <a:path w="384" h="301">
                <a:moveTo>
                  <a:pt x="140" y="301"/>
                </a:moveTo>
                <a:cubicBezTo>
                  <a:pt x="133" y="300"/>
                  <a:pt x="109" y="299"/>
                  <a:pt x="68" y="299"/>
                </a:cubicBezTo>
                <a:cubicBezTo>
                  <a:pt x="31" y="299"/>
                  <a:pt x="11" y="300"/>
                  <a:pt x="5" y="301"/>
                </a:cubicBezTo>
                <a:lnTo>
                  <a:pt x="0" y="301"/>
                </a:lnTo>
                <a:lnTo>
                  <a:pt x="0" y="260"/>
                </a:lnTo>
                <a:lnTo>
                  <a:pt x="65" y="260"/>
                </a:lnTo>
                <a:lnTo>
                  <a:pt x="152" y="157"/>
                </a:lnTo>
                <a:lnTo>
                  <a:pt x="60" y="42"/>
                </a:lnTo>
                <a:lnTo>
                  <a:pt x="4" y="42"/>
                </a:lnTo>
                <a:lnTo>
                  <a:pt x="4" y="0"/>
                </a:lnTo>
                <a:lnTo>
                  <a:pt x="9" y="0"/>
                </a:lnTo>
                <a:cubicBezTo>
                  <a:pt x="16" y="1"/>
                  <a:pt x="40" y="2"/>
                  <a:pt x="83" y="2"/>
                </a:cubicBezTo>
                <a:cubicBezTo>
                  <a:pt x="130" y="2"/>
                  <a:pt x="157" y="1"/>
                  <a:pt x="165" y="0"/>
                </a:cubicBezTo>
                <a:lnTo>
                  <a:pt x="172" y="0"/>
                </a:lnTo>
                <a:lnTo>
                  <a:pt x="172" y="42"/>
                </a:lnTo>
                <a:lnTo>
                  <a:pt x="153" y="42"/>
                </a:lnTo>
                <a:lnTo>
                  <a:pt x="176" y="71"/>
                </a:lnTo>
                <a:cubicBezTo>
                  <a:pt x="192" y="91"/>
                  <a:pt x="199" y="101"/>
                  <a:pt x="200" y="101"/>
                </a:cubicBezTo>
                <a:cubicBezTo>
                  <a:pt x="202" y="101"/>
                  <a:pt x="210" y="91"/>
                  <a:pt x="226" y="70"/>
                </a:cubicBezTo>
                <a:lnTo>
                  <a:pt x="249" y="42"/>
                </a:lnTo>
                <a:lnTo>
                  <a:pt x="224" y="42"/>
                </a:lnTo>
                <a:lnTo>
                  <a:pt x="224" y="0"/>
                </a:lnTo>
                <a:lnTo>
                  <a:pt x="230" y="0"/>
                </a:lnTo>
                <a:cubicBezTo>
                  <a:pt x="236" y="1"/>
                  <a:pt x="260" y="2"/>
                  <a:pt x="301" y="2"/>
                </a:cubicBezTo>
                <a:cubicBezTo>
                  <a:pt x="339" y="2"/>
                  <a:pt x="360" y="1"/>
                  <a:pt x="365" y="0"/>
                </a:cubicBezTo>
                <a:lnTo>
                  <a:pt x="370" y="0"/>
                </a:lnTo>
                <a:lnTo>
                  <a:pt x="370" y="42"/>
                </a:lnTo>
                <a:lnTo>
                  <a:pt x="305" y="42"/>
                </a:lnTo>
                <a:lnTo>
                  <a:pt x="226" y="135"/>
                </a:lnTo>
                <a:lnTo>
                  <a:pt x="328" y="259"/>
                </a:lnTo>
                <a:lnTo>
                  <a:pt x="356" y="260"/>
                </a:lnTo>
                <a:lnTo>
                  <a:pt x="384" y="260"/>
                </a:lnTo>
                <a:lnTo>
                  <a:pt x="384" y="301"/>
                </a:lnTo>
                <a:lnTo>
                  <a:pt x="378" y="301"/>
                </a:lnTo>
                <a:cubicBezTo>
                  <a:pt x="371" y="300"/>
                  <a:pt x="347" y="299"/>
                  <a:pt x="303" y="299"/>
                </a:cubicBezTo>
                <a:cubicBezTo>
                  <a:pt x="257" y="299"/>
                  <a:pt x="229" y="300"/>
                  <a:pt x="221" y="301"/>
                </a:cubicBezTo>
                <a:lnTo>
                  <a:pt x="215" y="301"/>
                </a:lnTo>
                <a:lnTo>
                  <a:pt x="215" y="260"/>
                </a:lnTo>
                <a:lnTo>
                  <a:pt x="234" y="260"/>
                </a:lnTo>
                <a:cubicBezTo>
                  <a:pt x="234" y="259"/>
                  <a:pt x="225" y="248"/>
                  <a:pt x="207" y="226"/>
                </a:cubicBezTo>
                <a:cubicBezTo>
                  <a:pt x="189" y="204"/>
                  <a:pt x="179" y="192"/>
                  <a:pt x="179" y="191"/>
                </a:cubicBezTo>
                <a:lnTo>
                  <a:pt x="120" y="259"/>
                </a:lnTo>
                <a:lnTo>
                  <a:pt x="133" y="260"/>
                </a:lnTo>
                <a:lnTo>
                  <a:pt x="145" y="260"/>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8" name=""/>
          <p:cNvSpPr/>
          <p:nvPr/>
        </p:nvSpPr>
        <p:spPr>
          <a:xfrm>
            <a:off x="10157400" y="3400920"/>
            <a:ext cx="59400" cy="115200"/>
          </a:xfrm>
          <a:custGeom>
            <a:avLst/>
            <a:gdLst/>
            <a:ahLst/>
            <a:rect l="0" t="0" r="r" b="b"/>
            <a:pathLst>
              <a:path w="165" h="320">
                <a:moveTo>
                  <a:pt x="62" y="42"/>
                </a:moveTo>
                <a:lnTo>
                  <a:pt x="56" y="45"/>
                </a:lnTo>
                <a:cubicBezTo>
                  <a:pt x="51" y="46"/>
                  <a:pt x="45" y="48"/>
                  <a:pt x="37" y="50"/>
                </a:cubicBezTo>
                <a:cubicBezTo>
                  <a:pt x="28" y="51"/>
                  <a:pt x="19" y="52"/>
                  <a:pt x="9" y="53"/>
                </a:cubicBezTo>
                <a:lnTo>
                  <a:pt x="0" y="53"/>
                </a:lnTo>
                <a:lnTo>
                  <a:pt x="0" y="31"/>
                </a:lnTo>
                <a:lnTo>
                  <a:pt x="9" y="31"/>
                </a:lnTo>
                <a:cubicBezTo>
                  <a:pt x="24" y="30"/>
                  <a:pt x="38" y="28"/>
                  <a:pt x="50" y="24"/>
                </a:cubicBezTo>
                <a:cubicBezTo>
                  <a:pt x="63" y="20"/>
                  <a:pt x="72" y="16"/>
                  <a:pt x="78" y="12"/>
                </a:cubicBezTo>
                <a:cubicBezTo>
                  <a:pt x="83" y="9"/>
                  <a:pt x="88" y="5"/>
                  <a:pt x="92" y="2"/>
                </a:cubicBezTo>
                <a:cubicBezTo>
                  <a:pt x="92" y="1"/>
                  <a:pt x="94" y="0"/>
                  <a:pt x="97" y="0"/>
                </a:cubicBezTo>
                <a:cubicBezTo>
                  <a:pt x="100" y="0"/>
                  <a:pt x="103" y="1"/>
                  <a:pt x="106" y="3"/>
                </a:cubicBezTo>
                <a:lnTo>
                  <a:pt x="106" y="146"/>
                </a:lnTo>
                <a:lnTo>
                  <a:pt x="106" y="291"/>
                </a:lnTo>
                <a:cubicBezTo>
                  <a:pt x="108" y="293"/>
                  <a:pt x="110" y="294"/>
                  <a:pt x="112" y="295"/>
                </a:cubicBezTo>
                <a:cubicBezTo>
                  <a:pt x="113" y="296"/>
                  <a:pt x="117" y="296"/>
                  <a:pt x="123" y="297"/>
                </a:cubicBezTo>
                <a:cubicBezTo>
                  <a:pt x="129" y="298"/>
                  <a:pt x="139" y="298"/>
                  <a:pt x="153" y="298"/>
                </a:cubicBezTo>
                <a:lnTo>
                  <a:pt x="165" y="298"/>
                </a:lnTo>
                <a:lnTo>
                  <a:pt x="165" y="320"/>
                </a:lnTo>
                <a:lnTo>
                  <a:pt x="160" y="320"/>
                </a:lnTo>
                <a:cubicBezTo>
                  <a:pt x="153" y="319"/>
                  <a:pt x="128" y="318"/>
                  <a:pt x="84" y="318"/>
                </a:cubicBezTo>
                <a:cubicBezTo>
                  <a:pt x="40" y="318"/>
                  <a:pt x="15" y="319"/>
                  <a:pt x="8" y="320"/>
                </a:cubicBezTo>
                <a:lnTo>
                  <a:pt x="2" y="320"/>
                </a:lnTo>
                <a:lnTo>
                  <a:pt x="2" y="298"/>
                </a:lnTo>
                <a:lnTo>
                  <a:pt x="15" y="298"/>
                </a:lnTo>
                <a:cubicBezTo>
                  <a:pt x="22" y="298"/>
                  <a:pt x="28" y="298"/>
                  <a:pt x="33" y="298"/>
                </a:cubicBezTo>
                <a:cubicBezTo>
                  <a:pt x="38" y="298"/>
                  <a:pt x="42" y="298"/>
                  <a:pt x="45" y="297"/>
                </a:cubicBezTo>
                <a:cubicBezTo>
                  <a:pt x="48" y="297"/>
                  <a:pt x="50" y="297"/>
                  <a:pt x="52" y="296"/>
                </a:cubicBezTo>
                <a:cubicBezTo>
                  <a:pt x="55" y="295"/>
                  <a:pt x="56" y="295"/>
                  <a:pt x="56" y="295"/>
                </a:cubicBezTo>
                <a:cubicBezTo>
                  <a:pt x="57" y="295"/>
                  <a:pt x="58" y="294"/>
                  <a:pt x="59" y="293"/>
                </a:cubicBezTo>
                <a:cubicBezTo>
                  <a:pt x="61" y="291"/>
                  <a:pt x="62" y="290"/>
                  <a:pt x="62" y="291"/>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19" name=""/>
          <p:cNvSpPr/>
          <p:nvPr/>
        </p:nvSpPr>
        <p:spPr>
          <a:xfrm>
            <a:off x="10254600" y="3296520"/>
            <a:ext cx="58680" cy="244080"/>
          </a:xfrm>
          <a:custGeom>
            <a:avLst/>
            <a:gdLst/>
            <a:ahLst/>
            <a:rect l="0" t="0" r="r" b="b"/>
            <a:pathLst>
              <a:path w="163" h="678">
                <a:moveTo>
                  <a:pt x="4" y="1"/>
                </a:moveTo>
                <a:lnTo>
                  <a:pt x="6" y="0"/>
                </a:lnTo>
                <a:cubicBezTo>
                  <a:pt x="9" y="0"/>
                  <a:pt x="11" y="0"/>
                  <a:pt x="13" y="0"/>
                </a:cubicBezTo>
                <a:lnTo>
                  <a:pt x="21" y="0"/>
                </a:lnTo>
                <a:lnTo>
                  <a:pt x="40" y="16"/>
                </a:lnTo>
                <a:cubicBezTo>
                  <a:pt x="83" y="55"/>
                  <a:pt x="114" y="102"/>
                  <a:pt x="134" y="160"/>
                </a:cubicBezTo>
                <a:cubicBezTo>
                  <a:pt x="153" y="217"/>
                  <a:pt x="163" y="277"/>
                  <a:pt x="163" y="338"/>
                </a:cubicBezTo>
                <a:cubicBezTo>
                  <a:pt x="163" y="369"/>
                  <a:pt x="161" y="399"/>
                  <a:pt x="156" y="427"/>
                </a:cubicBezTo>
                <a:cubicBezTo>
                  <a:pt x="152" y="455"/>
                  <a:pt x="146" y="479"/>
                  <a:pt x="141" y="499"/>
                </a:cubicBezTo>
                <a:cubicBezTo>
                  <a:pt x="135" y="519"/>
                  <a:pt x="126" y="539"/>
                  <a:pt x="116" y="559"/>
                </a:cubicBezTo>
                <a:cubicBezTo>
                  <a:pt x="105" y="579"/>
                  <a:pt x="96" y="594"/>
                  <a:pt x="89" y="604"/>
                </a:cubicBezTo>
                <a:cubicBezTo>
                  <a:pt x="83" y="615"/>
                  <a:pt x="73" y="626"/>
                  <a:pt x="61" y="639"/>
                </a:cubicBezTo>
                <a:cubicBezTo>
                  <a:pt x="49" y="652"/>
                  <a:pt x="42" y="660"/>
                  <a:pt x="40" y="662"/>
                </a:cubicBezTo>
                <a:cubicBezTo>
                  <a:pt x="37" y="664"/>
                  <a:pt x="32" y="669"/>
                  <a:pt x="24" y="675"/>
                </a:cubicBezTo>
                <a:cubicBezTo>
                  <a:pt x="23" y="676"/>
                  <a:pt x="22" y="677"/>
                  <a:pt x="21" y="678"/>
                </a:cubicBezTo>
                <a:lnTo>
                  <a:pt x="13" y="678"/>
                </a:lnTo>
                <a:cubicBezTo>
                  <a:pt x="10" y="678"/>
                  <a:pt x="7" y="678"/>
                  <a:pt x="6" y="678"/>
                </a:cubicBezTo>
                <a:cubicBezTo>
                  <a:pt x="4" y="678"/>
                  <a:pt x="3" y="677"/>
                  <a:pt x="2" y="676"/>
                </a:cubicBezTo>
                <a:cubicBezTo>
                  <a:pt x="1" y="674"/>
                  <a:pt x="1" y="672"/>
                  <a:pt x="0" y="669"/>
                </a:cubicBezTo>
                <a:cubicBezTo>
                  <a:pt x="1" y="669"/>
                  <a:pt x="3" y="666"/>
                  <a:pt x="8" y="661"/>
                </a:cubicBezTo>
                <a:cubicBezTo>
                  <a:pt x="78" y="587"/>
                  <a:pt x="114" y="480"/>
                  <a:pt x="114" y="338"/>
                </a:cubicBezTo>
                <a:cubicBezTo>
                  <a:pt x="114" y="197"/>
                  <a:pt x="78" y="90"/>
                  <a:pt x="8" y="17"/>
                </a:cubicBezTo>
                <a:cubicBezTo>
                  <a:pt x="3" y="12"/>
                  <a:pt x="1" y="9"/>
                  <a:pt x="0" y="8"/>
                </a:cubicBezTo>
                <a:cubicBezTo>
                  <a:pt x="0" y="5"/>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0" name=""/>
          <p:cNvSpPr/>
          <p:nvPr/>
        </p:nvSpPr>
        <p:spPr>
          <a:xfrm>
            <a:off x="8989560" y="3562560"/>
            <a:ext cx="118080" cy="81360"/>
          </a:xfrm>
          <a:custGeom>
            <a:avLst/>
            <a:gdLst/>
            <a:ahLst/>
            <a:rect l="0" t="0" r="r" b="b"/>
            <a:pathLst>
              <a:path w="328" h="226">
                <a:moveTo>
                  <a:pt x="0" y="4"/>
                </a:moveTo>
                <a:lnTo>
                  <a:pt x="4" y="0"/>
                </a:lnTo>
                <a:lnTo>
                  <a:pt x="15" y="0"/>
                </a:lnTo>
                <a:cubicBezTo>
                  <a:pt x="21" y="0"/>
                  <a:pt x="24" y="0"/>
                  <a:pt x="26" y="0"/>
                </a:cubicBezTo>
                <a:cubicBezTo>
                  <a:pt x="28" y="0"/>
                  <a:pt x="29" y="1"/>
                  <a:pt x="31" y="3"/>
                </a:cubicBezTo>
                <a:cubicBezTo>
                  <a:pt x="32" y="4"/>
                  <a:pt x="33" y="6"/>
                  <a:pt x="34" y="7"/>
                </a:cubicBezTo>
                <a:cubicBezTo>
                  <a:pt x="35" y="9"/>
                  <a:pt x="37" y="12"/>
                  <a:pt x="40" y="17"/>
                </a:cubicBezTo>
                <a:cubicBezTo>
                  <a:pt x="42" y="22"/>
                  <a:pt x="48" y="27"/>
                  <a:pt x="53" y="33"/>
                </a:cubicBezTo>
                <a:cubicBezTo>
                  <a:pt x="81" y="69"/>
                  <a:pt x="119" y="97"/>
                  <a:pt x="169" y="115"/>
                </a:cubicBezTo>
                <a:cubicBezTo>
                  <a:pt x="219" y="135"/>
                  <a:pt x="267" y="144"/>
                  <a:pt x="315" y="145"/>
                </a:cubicBezTo>
                <a:cubicBezTo>
                  <a:pt x="321" y="145"/>
                  <a:pt x="325" y="146"/>
                  <a:pt x="326" y="147"/>
                </a:cubicBezTo>
                <a:cubicBezTo>
                  <a:pt x="327" y="148"/>
                  <a:pt x="328" y="153"/>
                  <a:pt x="328" y="162"/>
                </a:cubicBezTo>
                <a:lnTo>
                  <a:pt x="328" y="186"/>
                </a:lnTo>
                <a:lnTo>
                  <a:pt x="328" y="207"/>
                </a:lnTo>
                <a:cubicBezTo>
                  <a:pt x="328" y="216"/>
                  <a:pt x="327" y="222"/>
                  <a:pt x="326" y="223"/>
                </a:cubicBezTo>
                <a:cubicBezTo>
                  <a:pt x="325" y="225"/>
                  <a:pt x="321" y="226"/>
                  <a:pt x="316" y="226"/>
                </a:cubicBezTo>
                <a:cubicBezTo>
                  <a:pt x="277" y="226"/>
                  <a:pt x="236" y="218"/>
                  <a:pt x="193" y="202"/>
                </a:cubicBezTo>
                <a:cubicBezTo>
                  <a:pt x="109" y="165"/>
                  <a:pt x="47" y="109"/>
                  <a:pt x="5" y="37"/>
                </a:cubicBezTo>
                <a:lnTo>
                  <a:pt x="0" y="28"/>
                </a:lnTo>
                <a:lnTo>
                  <a:pt x="0" y="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1" name=""/>
          <p:cNvSpPr/>
          <p:nvPr/>
        </p:nvSpPr>
        <p:spPr>
          <a:xfrm>
            <a:off x="10224000" y="3562560"/>
            <a:ext cx="118080" cy="81360"/>
          </a:xfrm>
          <a:custGeom>
            <a:avLst/>
            <a:gdLst/>
            <a:ahLst/>
            <a:rect l="0" t="0" r="r" b="b"/>
            <a:pathLst>
              <a:path w="328" h="226">
                <a:moveTo>
                  <a:pt x="0" y="186"/>
                </a:moveTo>
                <a:lnTo>
                  <a:pt x="0" y="162"/>
                </a:lnTo>
                <a:cubicBezTo>
                  <a:pt x="0" y="154"/>
                  <a:pt x="1" y="149"/>
                  <a:pt x="2" y="148"/>
                </a:cubicBezTo>
                <a:cubicBezTo>
                  <a:pt x="3" y="146"/>
                  <a:pt x="7" y="145"/>
                  <a:pt x="13" y="145"/>
                </a:cubicBezTo>
                <a:cubicBezTo>
                  <a:pt x="77" y="145"/>
                  <a:pt x="131" y="133"/>
                  <a:pt x="176" y="109"/>
                </a:cubicBezTo>
                <a:cubicBezTo>
                  <a:pt x="222" y="86"/>
                  <a:pt x="254" y="61"/>
                  <a:pt x="276" y="33"/>
                </a:cubicBezTo>
                <a:cubicBezTo>
                  <a:pt x="279" y="29"/>
                  <a:pt x="283" y="24"/>
                  <a:pt x="287" y="19"/>
                </a:cubicBezTo>
                <a:cubicBezTo>
                  <a:pt x="290" y="13"/>
                  <a:pt x="293" y="9"/>
                  <a:pt x="295" y="6"/>
                </a:cubicBezTo>
                <a:cubicBezTo>
                  <a:pt x="296" y="3"/>
                  <a:pt x="298" y="1"/>
                  <a:pt x="299" y="1"/>
                </a:cubicBezTo>
                <a:cubicBezTo>
                  <a:pt x="300" y="0"/>
                  <a:pt x="305" y="0"/>
                  <a:pt x="313" y="0"/>
                </a:cubicBezTo>
                <a:lnTo>
                  <a:pt x="324" y="0"/>
                </a:lnTo>
                <a:lnTo>
                  <a:pt x="328" y="4"/>
                </a:lnTo>
                <a:lnTo>
                  <a:pt x="328" y="28"/>
                </a:lnTo>
                <a:lnTo>
                  <a:pt x="323" y="37"/>
                </a:lnTo>
                <a:cubicBezTo>
                  <a:pt x="282" y="109"/>
                  <a:pt x="220" y="165"/>
                  <a:pt x="135" y="202"/>
                </a:cubicBezTo>
                <a:cubicBezTo>
                  <a:pt x="92" y="218"/>
                  <a:pt x="51" y="226"/>
                  <a:pt x="12" y="226"/>
                </a:cubicBezTo>
                <a:cubicBezTo>
                  <a:pt x="6" y="226"/>
                  <a:pt x="3" y="225"/>
                  <a:pt x="2" y="224"/>
                </a:cubicBezTo>
                <a:cubicBezTo>
                  <a:pt x="1" y="223"/>
                  <a:pt x="0" y="218"/>
                  <a:pt x="0" y="210"/>
                </a:cubicBezTo>
                <a:lnTo>
                  <a:pt x="0" y="18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2" name=""/>
          <p:cNvSpPr/>
          <p:nvPr/>
        </p:nvSpPr>
        <p:spPr>
          <a:xfrm>
            <a:off x="9553680" y="3614400"/>
            <a:ext cx="118080" cy="81360"/>
          </a:xfrm>
          <a:custGeom>
            <a:avLst/>
            <a:gdLst/>
            <a:ahLst/>
            <a:rect l="0" t="0" r="r" b="b"/>
            <a:pathLst>
              <a:path w="328" h="226">
                <a:moveTo>
                  <a:pt x="0" y="41"/>
                </a:moveTo>
                <a:cubicBezTo>
                  <a:pt x="0" y="21"/>
                  <a:pt x="0" y="9"/>
                  <a:pt x="0" y="6"/>
                </a:cubicBezTo>
                <a:cubicBezTo>
                  <a:pt x="0" y="3"/>
                  <a:pt x="1" y="1"/>
                  <a:pt x="3" y="1"/>
                </a:cubicBezTo>
                <a:cubicBezTo>
                  <a:pt x="5" y="0"/>
                  <a:pt x="8" y="0"/>
                  <a:pt x="13" y="0"/>
                </a:cubicBezTo>
                <a:cubicBezTo>
                  <a:pt x="52" y="0"/>
                  <a:pt x="93" y="8"/>
                  <a:pt x="136" y="24"/>
                </a:cubicBezTo>
                <a:cubicBezTo>
                  <a:pt x="220" y="61"/>
                  <a:pt x="282" y="116"/>
                  <a:pt x="323" y="188"/>
                </a:cubicBezTo>
                <a:lnTo>
                  <a:pt x="328" y="197"/>
                </a:lnTo>
                <a:lnTo>
                  <a:pt x="328" y="222"/>
                </a:lnTo>
                <a:lnTo>
                  <a:pt x="324" y="226"/>
                </a:lnTo>
                <a:lnTo>
                  <a:pt x="313" y="226"/>
                </a:lnTo>
                <a:lnTo>
                  <a:pt x="310" y="226"/>
                </a:lnTo>
                <a:cubicBezTo>
                  <a:pt x="306" y="226"/>
                  <a:pt x="303" y="226"/>
                  <a:pt x="301" y="226"/>
                </a:cubicBezTo>
                <a:cubicBezTo>
                  <a:pt x="300" y="226"/>
                  <a:pt x="299" y="225"/>
                  <a:pt x="297" y="223"/>
                </a:cubicBezTo>
                <a:cubicBezTo>
                  <a:pt x="296" y="222"/>
                  <a:pt x="295" y="220"/>
                  <a:pt x="294" y="219"/>
                </a:cubicBezTo>
                <a:cubicBezTo>
                  <a:pt x="293" y="217"/>
                  <a:pt x="291" y="214"/>
                  <a:pt x="288" y="209"/>
                </a:cubicBezTo>
                <a:cubicBezTo>
                  <a:pt x="285" y="203"/>
                  <a:pt x="280" y="197"/>
                  <a:pt x="276" y="191"/>
                </a:cubicBezTo>
                <a:cubicBezTo>
                  <a:pt x="246" y="155"/>
                  <a:pt x="207" y="127"/>
                  <a:pt x="159" y="109"/>
                </a:cubicBezTo>
                <a:cubicBezTo>
                  <a:pt x="110" y="90"/>
                  <a:pt x="61" y="81"/>
                  <a:pt x="13" y="81"/>
                </a:cubicBezTo>
                <a:cubicBezTo>
                  <a:pt x="7" y="81"/>
                  <a:pt x="3" y="80"/>
                  <a:pt x="2" y="79"/>
                </a:cubicBezTo>
                <a:cubicBezTo>
                  <a:pt x="1" y="78"/>
                  <a:pt x="0" y="73"/>
                  <a:pt x="0" y="64"/>
                </a:cubicBezTo>
                <a:lnTo>
                  <a:pt x="0" y="4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3" name=""/>
          <p:cNvSpPr/>
          <p:nvPr/>
        </p:nvSpPr>
        <p:spPr>
          <a:xfrm>
            <a:off x="9659880" y="3614400"/>
            <a:ext cx="118080" cy="81360"/>
          </a:xfrm>
          <a:custGeom>
            <a:avLst/>
            <a:gdLst/>
            <a:ahLst/>
            <a:rect l="0" t="0" r="r" b="b"/>
            <a:pathLst>
              <a:path w="328" h="226">
                <a:moveTo>
                  <a:pt x="4" y="226"/>
                </a:moveTo>
                <a:lnTo>
                  <a:pt x="0" y="222"/>
                </a:lnTo>
                <a:lnTo>
                  <a:pt x="0" y="197"/>
                </a:lnTo>
                <a:lnTo>
                  <a:pt x="5" y="188"/>
                </a:lnTo>
                <a:cubicBezTo>
                  <a:pt x="46" y="116"/>
                  <a:pt x="109" y="61"/>
                  <a:pt x="193" y="24"/>
                </a:cubicBezTo>
                <a:cubicBezTo>
                  <a:pt x="226" y="11"/>
                  <a:pt x="261" y="3"/>
                  <a:pt x="298" y="1"/>
                </a:cubicBezTo>
                <a:cubicBezTo>
                  <a:pt x="299" y="1"/>
                  <a:pt x="302" y="1"/>
                  <a:pt x="306" y="1"/>
                </a:cubicBezTo>
                <a:cubicBezTo>
                  <a:pt x="310" y="1"/>
                  <a:pt x="313" y="0"/>
                  <a:pt x="315" y="0"/>
                </a:cubicBezTo>
                <a:cubicBezTo>
                  <a:pt x="321" y="0"/>
                  <a:pt x="325" y="1"/>
                  <a:pt x="326" y="2"/>
                </a:cubicBezTo>
                <a:cubicBezTo>
                  <a:pt x="328" y="3"/>
                  <a:pt x="328" y="8"/>
                  <a:pt x="328" y="15"/>
                </a:cubicBezTo>
                <a:lnTo>
                  <a:pt x="328" y="41"/>
                </a:lnTo>
                <a:lnTo>
                  <a:pt x="328" y="64"/>
                </a:lnTo>
                <a:cubicBezTo>
                  <a:pt x="328" y="72"/>
                  <a:pt x="328" y="77"/>
                  <a:pt x="326" y="78"/>
                </a:cubicBezTo>
                <a:cubicBezTo>
                  <a:pt x="325" y="80"/>
                  <a:pt x="321" y="81"/>
                  <a:pt x="315" y="81"/>
                </a:cubicBezTo>
                <a:cubicBezTo>
                  <a:pt x="255" y="81"/>
                  <a:pt x="199" y="93"/>
                  <a:pt x="148" y="118"/>
                </a:cubicBezTo>
                <a:cubicBezTo>
                  <a:pt x="95" y="143"/>
                  <a:pt x="57" y="177"/>
                  <a:pt x="33" y="221"/>
                </a:cubicBezTo>
                <a:cubicBezTo>
                  <a:pt x="31" y="223"/>
                  <a:pt x="30" y="225"/>
                  <a:pt x="28" y="226"/>
                </a:cubicBezTo>
                <a:cubicBezTo>
                  <a:pt x="27" y="226"/>
                  <a:pt x="23" y="226"/>
                  <a:pt x="15" y="226"/>
                </a:cubicBezTo>
                <a:lnTo>
                  <a:pt x="4" y="22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4" name=""/>
          <p:cNvSpPr/>
          <p:nvPr/>
        </p:nvSpPr>
        <p:spPr>
          <a:xfrm>
            <a:off x="9080640" y="3614400"/>
            <a:ext cx="500040" cy="29520"/>
          </a:xfrm>
          <a:custGeom>
            <a:avLst/>
            <a:gdLst/>
            <a:ahLst/>
            <a:rect l="0" t="0" r="r" b="b"/>
            <a:pathLst>
              <a:path w="1389" h="82">
                <a:moveTo>
                  <a:pt x="0" y="0"/>
                </a:moveTo>
                <a:lnTo>
                  <a:pt x="1389" y="0"/>
                </a:lnTo>
                <a:lnTo>
                  <a:pt x="1389"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5" name=""/>
          <p:cNvSpPr/>
          <p:nvPr/>
        </p:nvSpPr>
        <p:spPr>
          <a:xfrm>
            <a:off x="9750960" y="3614400"/>
            <a:ext cx="500040" cy="29520"/>
          </a:xfrm>
          <a:custGeom>
            <a:avLst/>
            <a:gdLst/>
            <a:ahLst/>
            <a:rect l="0" t="0" r="r" b="b"/>
            <a:pathLst>
              <a:path w="1389" h="82">
                <a:moveTo>
                  <a:pt x="0" y="0"/>
                </a:moveTo>
                <a:lnTo>
                  <a:pt x="1389" y="0"/>
                </a:lnTo>
                <a:lnTo>
                  <a:pt x="1389" y="82"/>
                </a:lnTo>
                <a:lnTo>
                  <a:pt x="0" y="8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6" name=""/>
          <p:cNvSpPr/>
          <p:nvPr/>
        </p:nvSpPr>
        <p:spPr>
          <a:xfrm>
            <a:off x="9574920" y="3731760"/>
            <a:ext cx="106200" cy="118080"/>
          </a:xfrm>
          <a:custGeom>
            <a:avLst/>
            <a:gdLst/>
            <a:ahLst/>
            <a:rect l="0" t="0" r="r" b="b"/>
            <a:pathLst>
              <a:path w="295" h="328">
                <a:moveTo>
                  <a:pt x="95" y="22"/>
                </a:moveTo>
                <a:cubicBezTo>
                  <a:pt x="84" y="22"/>
                  <a:pt x="78" y="21"/>
                  <a:pt x="78" y="20"/>
                </a:cubicBezTo>
                <a:cubicBezTo>
                  <a:pt x="77" y="20"/>
                  <a:pt x="77" y="18"/>
                  <a:pt x="77" y="16"/>
                </a:cubicBezTo>
                <a:cubicBezTo>
                  <a:pt x="77" y="9"/>
                  <a:pt x="79" y="3"/>
                  <a:pt x="82" y="1"/>
                </a:cubicBezTo>
                <a:cubicBezTo>
                  <a:pt x="83" y="0"/>
                  <a:pt x="85" y="0"/>
                  <a:pt x="90" y="0"/>
                </a:cubicBezTo>
                <a:cubicBezTo>
                  <a:pt x="107" y="1"/>
                  <a:pt x="127" y="1"/>
                  <a:pt x="150" y="1"/>
                </a:cubicBezTo>
                <a:cubicBezTo>
                  <a:pt x="195" y="1"/>
                  <a:pt x="221" y="1"/>
                  <a:pt x="228" y="0"/>
                </a:cubicBezTo>
                <a:lnTo>
                  <a:pt x="234" y="0"/>
                </a:lnTo>
                <a:cubicBezTo>
                  <a:pt x="235" y="2"/>
                  <a:pt x="236" y="3"/>
                  <a:pt x="236" y="4"/>
                </a:cubicBezTo>
                <a:cubicBezTo>
                  <a:pt x="236" y="5"/>
                  <a:pt x="236" y="8"/>
                  <a:pt x="235" y="13"/>
                </a:cubicBezTo>
                <a:cubicBezTo>
                  <a:pt x="234" y="18"/>
                  <a:pt x="232" y="21"/>
                  <a:pt x="231" y="22"/>
                </a:cubicBezTo>
                <a:lnTo>
                  <a:pt x="213" y="22"/>
                </a:lnTo>
                <a:cubicBezTo>
                  <a:pt x="191" y="22"/>
                  <a:pt x="178" y="24"/>
                  <a:pt x="174" y="26"/>
                </a:cubicBezTo>
                <a:cubicBezTo>
                  <a:pt x="172" y="28"/>
                  <a:pt x="170" y="32"/>
                  <a:pt x="168" y="40"/>
                </a:cubicBezTo>
                <a:cubicBezTo>
                  <a:pt x="165" y="47"/>
                  <a:pt x="155" y="89"/>
                  <a:pt x="135" y="166"/>
                </a:cubicBezTo>
                <a:cubicBezTo>
                  <a:pt x="130" y="187"/>
                  <a:pt x="125" y="209"/>
                  <a:pt x="119" y="232"/>
                </a:cubicBezTo>
                <a:cubicBezTo>
                  <a:pt x="113" y="255"/>
                  <a:pt x="109" y="274"/>
                  <a:pt x="106" y="286"/>
                </a:cubicBezTo>
                <a:lnTo>
                  <a:pt x="102" y="303"/>
                </a:lnTo>
                <a:cubicBezTo>
                  <a:pt x="102" y="304"/>
                  <a:pt x="103" y="305"/>
                  <a:pt x="106" y="305"/>
                </a:cubicBezTo>
                <a:cubicBezTo>
                  <a:pt x="109" y="305"/>
                  <a:pt x="119" y="305"/>
                  <a:pt x="135" y="306"/>
                </a:cubicBezTo>
                <a:lnTo>
                  <a:pt x="143" y="306"/>
                </a:lnTo>
                <a:cubicBezTo>
                  <a:pt x="153" y="306"/>
                  <a:pt x="161" y="306"/>
                  <a:pt x="167" y="305"/>
                </a:cubicBezTo>
                <a:cubicBezTo>
                  <a:pt x="173" y="305"/>
                  <a:pt x="181" y="304"/>
                  <a:pt x="190" y="302"/>
                </a:cubicBezTo>
                <a:cubicBezTo>
                  <a:pt x="200" y="300"/>
                  <a:pt x="208" y="297"/>
                  <a:pt x="214" y="293"/>
                </a:cubicBezTo>
                <a:cubicBezTo>
                  <a:pt x="221" y="289"/>
                  <a:pt x="228" y="284"/>
                  <a:pt x="235" y="277"/>
                </a:cubicBezTo>
                <a:cubicBezTo>
                  <a:pt x="243" y="270"/>
                  <a:pt x="250" y="260"/>
                  <a:pt x="256" y="250"/>
                </a:cubicBezTo>
                <a:cubicBezTo>
                  <a:pt x="261" y="240"/>
                  <a:pt x="265" y="229"/>
                  <a:pt x="270" y="218"/>
                </a:cubicBezTo>
                <a:cubicBezTo>
                  <a:pt x="274" y="206"/>
                  <a:pt x="277" y="199"/>
                  <a:pt x="278" y="198"/>
                </a:cubicBezTo>
                <a:cubicBezTo>
                  <a:pt x="280" y="197"/>
                  <a:pt x="282" y="196"/>
                  <a:pt x="286" y="196"/>
                </a:cubicBezTo>
                <a:lnTo>
                  <a:pt x="292" y="196"/>
                </a:lnTo>
                <a:cubicBezTo>
                  <a:pt x="294" y="199"/>
                  <a:pt x="295" y="201"/>
                  <a:pt x="295" y="201"/>
                </a:cubicBezTo>
                <a:cubicBezTo>
                  <a:pt x="295" y="202"/>
                  <a:pt x="292" y="211"/>
                  <a:pt x="286" y="230"/>
                </a:cubicBezTo>
                <a:cubicBezTo>
                  <a:pt x="279" y="248"/>
                  <a:pt x="272" y="268"/>
                  <a:pt x="265" y="288"/>
                </a:cubicBezTo>
                <a:cubicBezTo>
                  <a:pt x="257" y="308"/>
                  <a:pt x="253" y="320"/>
                  <a:pt x="252" y="323"/>
                </a:cubicBezTo>
                <a:cubicBezTo>
                  <a:pt x="252" y="325"/>
                  <a:pt x="251" y="326"/>
                  <a:pt x="250" y="326"/>
                </a:cubicBezTo>
                <a:cubicBezTo>
                  <a:pt x="250" y="327"/>
                  <a:pt x="247" y="327"/>
                  <a:pt x="243" y="328"/>
                </a:cubicBezTo>
                <a:cubicBezTo>
                  <a:pt x="238" y="328"/>
                  <a:pt x="231" y="329"/>
                  <a:pt x="222" y="328"/>
                </a:cubicBezTo>
                <a:cubicBezTo>
                  <a:pt x="219" y="328"/>
                  <a:pt x="206" y="328"/>
                  <a:pt x="186" y="328"/>
                </a:cubicBezTo>
                <a:cubicBezTo>
                  <a:pt x="165" y="328"/>
                  <a:pt x="145" y="328"/>
                  <a:pt x="126" y="328"/>
                </a:cubicBezTo>
                <a:lnTo>
                  <a:pt x="41" y="328"/>
                </a:lnTo>
                <a:cubicBezTo>
                  <a:pt x="14" y="328"/>
                  <a:pt x="0" y="326"/>
                  <a:pt x="0" y="323"/>
                </a:cubicBezTo>
                <a:cubicBezTo>
                  <a:pt x="0" y="321"/>
                  <a:pt x="0" y="318"/>
                  <a:pt x="1" y="316"/>
                </a:cubicBezTo>
                <a:cubicBezTo>
                  <a:pt x="3" y="310"/>
                  <a:pt x="4" y="307"/>
                  <a:pt x="6" y="306"/>
                </a:cubicBezTo>
                <a:cubicBezTo>
                  <a:pt x="7" y="306"/>
                  <a:pt x="9" y="306"/>
                  <a:pt x="14" y="306"/>
                </a:cubicBezTo>
                <a:lnTo>
                  <a:pt x="17" y="306"/>
                </a:lnTo>
                <a:cubicBezTo>
                  <a:pt x="25" y="306"/>
                  <a:pt x="35" y="305"/>
                  <a:pt x="46" y="304"/>
                </a:cubicBezTo>
                <a:cubicBezTo>
                  <a:pt x="50" y="303"/>
                  <a:pt x="53" y="301"/>
                  <a:pt x="55" y="299"/>
                </a:cubicBezTo>
                <a:cubicBezTo>
                  <a:pt x="56" y="297"/>
                  <a:pt x="67" y="252"/>
                  <a:pt x="89" y="165"/>
                </a:cubicBezTo>
                <a:cubicBezTo>
                  <a:pt x="111" y="77"/>
                  <a:pt x="122" y="31"/>
                  <a:pt x="122" y="26"/>
                </a:cubicBezTo>
                <a:cubicBezTo>
                  <a:pt x="122" y="24"/>
                  <a:pt x="113" y="23"/>
                  <a:pt x="95" y="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7" name=""/>
          <p:cNvSpPr/>
          <p:nvPr/>
        </p:nvSpPr>
        <p:spPr>
          <a:xfrm>
            <a:off x="9696960" y="3794040"/>
            <a:ext cx="51840" cy="84240"/>
          </a:xfrm>
          <a:custGeom>
            <a:avLst/>
            <a:gdLst/>
            <a:ahLst/>
            <a:rect l="0" t="0" r="r" b="b"/>
            <a:pathLst>
              <a:path w="144" h="234">
                <a:moveTo>
                  <a:pt x="20" y="29"/>
                </a:moveTo>
                <a:cubicBezTo>
                  <a:pt x="32" y="9"/>
                  <a:pt x="50" y="0"/>
                  <a:pt x="71" y="0"/>
                </a:cubicBezTo>
                <a:cubicBezTo>
                  <a:pt x="82" y="0"/>
                  <a:pt x="93" y="3"/>
                  <a:pt x="104" y="9"/>
                </a:cubicBezTo>
                <a:cubicBezTo>
                  <a:pt x="116" y="15"/>
                  <a:pt x="125" y="26"/>
                  <a:pt x="131" y="41"/>
                </a:cubicBezTo>
                <a:cubicBezTo>
                  <a:pt x="140" y="60"/>
                  <a:pt x="144" y="86"/>
                  <a:pt x="144" y="118"/>
                </a:cubicBezTo>
                <a:cubicBezTo>
                  <a:pt x="144" y="153"/>
                  <a:pt x="139" y="180"/>
                  <a:pt x="129" y="198"/>
                </a:cubicBezTo>
                <a:cubicBezTo>
                  <a:pt x="125" y="208"/>
                  <a:pt x="119" y="215"/>
                  <a:pt x="110" y="221"/>
                </a:cubicBezTo>
                <a:cubicBezTo>
                  <a:pt x="102" y="227"/>
                  <a:pt x="95" y="230"/>
                  <a:pt x="89" y="232"/>
                </a:cubicBezTo>
                <a:cubicBezTo>
                  <a:pt x="83" y="233"/>
                  <a:pt x="77" y="234"/>
                  <a:pt x="72" y="234"/>
                </a:cubicBezTo>
                <a:cubicBezTo>
                  <a:pt x="66" y="234"/>
                  <a:pt x="60" y="233"/>
                  <a:pt x="54" y="232"/>
                </a:cubicBezTo>
                <a:cubicBezTo>
                  <a:pt x="48" y="231"/>
                  <a:pt x="41" y="227"/>
                  <a:pt x="34" y="221"/>
                </a:cubicBezTo>
                <a:cubicBezTo>
                  <a:pt x="26" y="215"/>
                  <a:pt x="19" y="208"/>
                  <a:pt x="15" y="198"/>
                </a:cubicBezTo>
                <a:cubicBezTo>
                  <a:pt x="5" y="180"/>
                  <a:pt x="0" y="153"/>
                  <a:pt x="0" y="118"/>
                </a:cubicBezTo>
                <a:cubicBezTo>
                  <a:pt x="0" y="79"/>
                  <a:pt x="7" y="49"/>
                  <a:pt x="20" y="29"/>
                </a:cubicBezTo>
                <a:moveTo>
                  <a:pt x="96" y="25"/>
                </a:moveTo>
                <a:cubicBezTo>
                  <a:pt x="89" y="16"/>
                  <a:pt x="81" y="13"/>
                  <a:pt x="72" y="13"/>
                </a:cubicBezTo>
                <a:cubicBezTo>
                  <a:pt x="62" y="13"/>
                  <a:pt x="54" y="16"/>
                  <a:pt x="47" y="25"/>
                </a:cubicBezTo>
                <a:cubicBezTo>
                  <a:pt x="42" y="30"/>
                  <a:pt x="38" y="39"/>
                  <a:pt x="36" y="49"/>
                </a:cubicBezTo>
                <a:cubicBezTo>
                  <a:pt x="34" y="59"/>
                  <a:pt x="34" y="81"/>
                  <a:pt x="34" y="114"/>
                </a:cubicBezTo>
                <a:cubicBezTo>
                  <a:pt x="34" y="149"/>
                  <a:pt x="34" y="173"/>
                  <a:pt x="36" y="184"/>
                </a:cubicBezTo>
                <a:cubicBezTo>
                  <a:pt x="38" y="195"/>
                  <a:pt x="42" y="204"/>
                  <a:pt x="48" y="211"/>
                </a:cubicBezTo>
                <a:cubicBezTo>
                  <a:pt x="55" y="218"/>
                  <a:pt x="63" y="221"/>
                  <a:pt x="72" y="221"/>
                </a:cubicBezTo>
                <a:cubicBezTo>
                  <a:pt x="81" y="221"/>
                  <a:pt x="88" y="218"/>
                  <a:pt x="95" y="211"/>
                </a:cubicBezTo>
                <a:cubicBezTo>
                  <a:pt x="101" y="204"/>
                  <a:pt x="105" y="195"/>
                  <a:pt x="107" y="183"/>
                </a:cubicBezTo>
                <a:cubicBezTo>
                  <a:pt x="109" y="170"/>
                  <a:pt x="109" y="147"/>
                  <a:pt x="110" y="114"/>
                </a:cubicBezTo>
                <a:cubicBezTo>
                  <a:pt x="110" y="81"/>
                  <a:pt x="109" y="60"/>
                  <a:pt x="107" y="49"/>
                </a:cubicBezTo>
                <a:cubicBezTo>
                  <a:pt x="105" y="39"/>
                  <a:pt x="101" y="31"/>
                  <a:pt x="96" y="2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8" name=""/>
          <p:cNvSpPr/>
          <p:nvPr/>
        </p:nvSpPr>
        <p:spPr>
          <a:xfrm>
            <a:off x="10341360" y="3296520"/>
            <a:ext cx="33840" cy="244080"/>
          </a:xfrm>
          <a:custGeom>
            <a:avLst/>
            <a:gdLst/>
            <a:ahLst/>
            <a:rect l="0" t="0" r="r" b="b"/>
            <a:pathLst>
              <a:path w="94" h="678">
                <a:moveTo>
                  <a:pt x="0" y="27"/>
                </a:moveTo>
                <a:lnTo>
                  <a:pt x="0" y="0"/>
                </a:lnTo>
                <a:lnTo>
                  <a:pt x="94" y="0"/>
                </a:lnTo>
                <a:lnTo>
                  <a:pt x="94" y="678"/>
                </a:lnTo>
                <a:lnTo>
                  <a:pt x="0" y="678"/>
                </a:lnTo>
                <a:lnTo>
                  <a:pt x="0" y="651"/>
                </a:lnTo>
                <a:lnTo>
                  <a:pt x="67" y="651"/>
                </a:lnTo>
                <a:lnTo>
                  <a:pt x="67" y="27"/>
                </a:lnTo>
                <a:lnTo>
                  <a:pt x="0" y="2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29"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30" name=""/>
          <p:cNvSpPr txBox="1"/>
          <p:nvPr/>
        </p:nvSpPr>
        <p:spPr>
          <a:xfrm>
            <a:off x="380880" y="2820960"/>
            <a:ext cx="511560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これを整理すると各ステップの</a:t>
            </a:r>
            <a:r>
              <a:rPr b="0" lang="en-US" sz="1560" strike="noStrike" u="none">
                <a:solidFill>
                  <a:srgbClr val="333333"/>
                </a:solidFill>
                <a:effectLst/>
                <a:uFillTx/>
                <a:latin typeface="NotoSansJP-Thin_"/>
                <a:ea typeface="NotoSansJP-Thin_"/>
              </a:rPr>
              <a:t>KL divergence</a:t>
            </a:r>
            <a:r>
              <a:rPr b="0" lang="zh-CN" sz="1560" strike="noStrike" u="none">
                <a:solidFill>
                  <a:srgbClr val="333333"/>
                </a:solidFill>
                <a:effectLst/>
                <a:uFillTx/>
                <a:latin typeface="NotoSansJP-Thin_"/>
                <a:ea typeface="NotoSansJP-Thin_"/>
              </a:rPr>
              <a:t>の和になる</a:t>
            </a:r>
            <a:endParaRPr b="0" lang="en-US" sz="1560" strike="noStrike" u="none">
              <a:solidFill>
                <a:srgbClr val="000000"/>
              </a:solidFill>
              <a:effectLst/>
              <a:uFillTx/>
              <a:latin typeface="Times New Roman"/>
            </a:endParaRPr>
          </a:p>
        </p:txBody>
      </p:sp>
      <p:sp>
        <p:nvSpPr>
          <p:cNvPr id="531" name=""/>
          <p:cNvSpPr txBox="1"/>
          <p:nvPr/>
        </p:nvSpPr>
        <p:spPr>
          <a:xfrm>
            <a:off x="237960" y="188280"/>
            <a:ext cx="272556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3.1. </a:t>
            </a:r>
            <a:r>
              <a:rPr b="1" lang="zh-CN" sz="2340" strike="noStrike" u="none">
                <a:solidFill>
                  <a:srgbClr val="ffffff"/>
                </a:solidFill>
                <a:effectLst/>
                <a:uFillTx/>
                <a:latin typeface="NotoSansJP-Thin_"/>
                <a:ea typeface="NotoSansJP-Thin_"/>
              </a:rPr>
              <a:t>損失関数の導出</a:t>
            </a:r>
            <a:endParaRPr b="0" lang="en-US" sz="2340" strike="noStrike" u="none">
              <a:solidFill>
                <a:srgbClr val="000000"/>
              </a:solidFill>
              <a:effectLst/>
              <a:uFillTx/>
              <a:latin typeface="Times New Roman"/>
            </a:endParaRPr>
          </a:p>
        </p:txBody>
      </p:sp>
      <p:sp>
        <p:nvSpPr>
          <p:cNvPr id="532"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11/24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3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3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36" name=""/>
          <p:cNvSpPr/>
          <p:nvPr/>
        </p:nvSpPr>
        <p:spPr>
          <a:xfrm>
            <a:off x="388800" y="914040"/>
            <a:ext cx="150120" cy="167400"/>
          </a:xfrm>
          <a:custGeom>
            <a:avLst/>
            <a:gdLst/>
            <a:ahLst/>
            <a:rect l="0" t="0" r="r" b="b"/>
            <a:pathLst>
              <a:path w="417" h="465">
                <a:moveTo>
                  <a:pt x="132" y="33"/>
                </a:moveTo>
                <a:cubicBezTo>
                  <a:pt x="117" y="33"/>
                  <a:pt x="109" y="32"/>
                  <a:pt x="108" y="30"/>
                </a:cubicBezTo>
                <a:cubicBezTo>
                  <a:pt x="107" y="29"/>
                  <a:pt x="107" y="27"/>
                  <a:pt x="107" y="25"/>
                </a:cubicBezTo>
                <a:cubicBezTo>
                  <a:pt x="107" y="14"/>
                  <a:pt x="110" y="6"/>
                  <a:pt x="115" y="1"/>
                </a:cubicBezTo>
                <a:cubicBezTo>
                  <a:pt x="115" y="1"/>
                  <a:pt x="119" y="0"/>
                  <a:pt x="125" y="0"/>
                </a:cubicBezTo>
                <a:cubicBezTo>
                  <a:pt x="149" y="3"/>
                  <a:pt x="178" y="4"/>
                  <a:pt x="211" y="4"/>
                </a:cubicBezTo>
                <a:cubicBezTo>
                  <a:pt x="274" y="4"/>
                  <a:pt x="311" y="3"/>
                  <a:pt x="320" y="0"/>
                </a:cubicBezTo>
                <a:lnTo>
                  <a:pt x="328" y="0"/>
                </a:lnTo>
                <a:cubicBezTo>
                  <a:pt x="331" y="4"/>
                  <a:pt x="332" y="6"/>
                  <a:pt x="332" y="8"/>
                </a:cubicBezTo>
                <a:cubicBezTo>
                  <a:pt x="332" y="9"/>
                  <a:pt x="332" y="13"/>
                  <a:pt x="331" y="20"/>
                </a:cubicBezTo>
                <a:cubicBezTo>
                  <a:pt x="329" y="27"/>
                  <a:pt x="327" y="31"/>
                  <a:pt x="325" y="33"/>
                </a:cubicBezTo>
                <a:lnTo>
                  <a:pt x="299" y="33"/>
                </a:lnTo>
                <a:cubicBezTo>
                  <a:pt x="268" y="33"/>
                  <a:pt x="250" y="35"/>
                  <a:pt x="244" y="39"/>
                </a:cubicBezTo>
                <a:cubicBezTo>
                  <a:pt x="241" y="41"/>
                  <a:pt x="238" y="47"/>
                  <a:pt x="235" y="58"/>
                </a:cubicBezTo>
                <a:cubicBezTo>
                  <a:pt x="232" y="68"/>
                  <a:pt x="217" y="128"/>
                  <a:pt x="190" y="236"/>
                </a:cubicBezTo>
                <a:cubicBezTo>
                  <a:pt x="182" y="266"/>
                  <a:pt x="175" y="297"/>
                  <a:pt x="167" y="330"/>
                </a:cubicBezTo>
                <a:cubicBezTo>
                  <a:pt x="159" y="363"/>
                  <a:pt x="152" y="387"/>
                  <a:pt x="148" y="404"/>
                </a:cubicBezTo>
                <a:lnTo>
                  <a:pt x="142" y="428"/>
                </a:lnTo>
                <a:cubicBezTo>
                  <a:pt x="142" y="430"/>
                  <a:pt x="144" y="431"/>
                  <a:pt x="148" y="431"/>
                </a:cubicBezTo>
                <a:cubicBezTo>
                  <a:pt x="152" y="431"/>
                  <a:pt x="166" y="432"/>
                  <a:pt x="188" y="432"/>
                </a:cubicBezTo>
                <a:lnTo>
                  <a:pt x="200" y="432"/>
                </a:lnTo>
                <a:cubicBezTo>
                  <a:pt x="214" y="432"/>
                  <a:pt x="226" y="432"/>
                  <a:pt x="234" y="432"/>
                </a:cubicBezTo>
                <a:cubicBezTo>
                  <a:pt x="243" y="431"/>
                  <a:pt x="254" y="430"/>
                  <a:pt x="267" y="427"/>
                </a:cubicBezTo>
                <a:cubicBezTo>
                  <a:pt x="281" y="424"/>
                  <a:pt x="292" y="420"/>
                  <a:pt x="301" y="415"/>
                </a:cubicBezTo>
                <a:cubicBezTo>
                  <a:pt x="310" y="409"/>
                  <a:pt x="320" y="402"/>
                  <a:pt x="331" y="392"/>
                </a:cubicBezTo>
                <a:cubicBezTo>
                  <a:pt x="342" y="382"/>
                  <a:pt x="351" y="370"/>
                  <a:pt x="359" y="355"/>
                </a:cubicBezTo>
                <a:cubicBezTo>
                  <a:pt x="367" y="341"/>
                  <a:pt x="373" y="326"/>
                  <a:pt x="381" y="309"/>
                </a:cubicBezTo>
                <a:cubicBezTo>
                  <a:pt x="387" y="293"/>
                  <a:pt x="391" y="283"/>
                  <a:pt x="392" y="281"/>
                </a:cubicBezTo>
                <a:cubicBezTo>
                  <a:pt x="395" y="280"/>
                  <a:pt x="398" y="279"/>
                  <a:pt x="404" y="279"/>
                </a:cubicBezTo>
                <a:lnTo>
                  <a:pt x="413" y="279"/>
                </a:lnTo>
                <a:cubicBezTo>
                  <a:pt x="415" y="283"/>
                  <a:pt x="417" y="285"/>
                  <a:pt x="417" y="286"/>
                </a:cubicBezTo>
                <a:cubicBezTo>
                  <a:pt x="417" y="287"/>
                  <a:pt x="412" y="301"/>
                  <a:pt x="403" y="326"/>
                </a:cubicBezTo>
                <a:cubicBezTo>
                  <a:pt x="394" y="352"/>
                  <a:pt x="384" y="379"/>
                  <a:pt x="372" y="407"/>
                </a:cubicBezTo>
                <a:cubicBezTo>
                  <a:pt x="361" y="436"/>
                  <a:pt x="356" y="452"/>
                  <a:pt x="355" y="457"/>
                </a:cubicBezTo>
                <a:cubicBezTo>
                  <a:pt x="354" y="460"/>
                  <a:pt x="353" y="461"/>
                  <a:pt x="352" y="462"/>
                </a:cubicBezTo>
                <a:cubicBezTo>
                  <a:pt x="351" y="462"/>
                  <a:pt x="348" y="463"/>
                  <a:pt x="341" y="464"/>
                </a:cubicBezTo>
                <a:cubicBezTo>
                  <a:pt x="335" y="464"/>
                  <a:pt x="325" y="466"/>
                  <a:pt x="312" y="464"/>
                </a:cubicBezTo>
                <a:cubicBezTo>
                  <a:pt x="307" y="464"/>
                  <a:pt x="290" y="464"/>
                  <a:pt x="261" y="464"/>
                </a:cubicBezTo>
                <a:cubicBezTo>
                  <a:pt x="231" y="464"/>
                  <a:pt x="203" y="464"/>
                  <a:pt x="177" y="464"/>
                </a:cubicBezTo>
                <a:lnTo>
                  <a:pt x="56" y="464"/>
                </a:lnTo>
                <a:cubicBezTo>
                  <a:pt x="19" y="464"/>
                  <a:pt x="0" y="461"/>
                  <a:pt x="0" y="457"/>
                </a:cubicBezTo>
                <a:cubicBezTo>
                  <a:pt x="0" y="454"/>
                  <a:pt x="0" y="450"/>
                  <a:pt x="1" y="447"/>
                </a:cubicBezTo>
                <a:cubicBezTo>
                  <a:pt x="3" y="439"/>
                  <a:pt x="5" y="434"/>
                  <a:pt x="8" y="433"/>
                </a:cubicBezTo>
                <a:cubicBezTo>
                  <a:pt x="9" y="433"/>
                  <a:pt x="13" y="432"/>
                  <a:pt x="18" y="432"/>
                </a:cubicBezTo>
                <a:lnTo>
                  <a:pt x="22" y="432"/>
                </a:lnTo>
                <a:cubicBezTo>
                  <a:pt x="34" y="432"/>
                  <a:pt x="48" y="432"/>
                  <a:pt x="62" y="430"/>
                </a:cubicBezTo>
                <a:cubicBezTo>
                  <a:pt x="69" y="429"/>
                  <a:pt x="73" y="426"/>
                  <a:pt x="75" y="422"/>
                </a:cubicBezTo>
                <a:cubicBezTo>
                  <a:pt x="77" y="420"/>
                  <a:pt x="93" y="358"/>
                  <a:pt x="124" y="234"/>
                </a:cubicBezTo>
                <a:cubicBezTo>
                  <a:pt x="155" y="111"/>
                  <a:pt x="171" y="45"/>
                  <a:pt x="171" y="39"/>
                </a:cubicBezTo>
                <a:cubicBezTo>
                  <a:pt x="171" y="36"/>
                  <a:pt x="158" y="34"/>
                  <a:pt x="132"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37" name=""/>
          <p:cNvSpPr/>
          <p:nvPr/>
        </p:nvSpPr>
        <p:spPr>
          <a:xfrm>
            <a:off x="558000" y="1009440"/>
            <a:ext cx="54000" cy="109800"/>
          </a:xfrm>
          <a:custGeom>
            <a:avLst/>
            <a:gdLst/>
            <a:ahLst/>
            <a:rect l="0" t="0" r="r" b="b"/>
            <a:pathLst>
              <a:path w="150" h="305">
                <a:moveTo>
                  <a:pt x="3" y="116"/>
                </a:moveTo>
                <a:cubicBezTo>
                  <a:pt x="1" y="114"/>
                  <a:pt x="0" y="112"/>
                  <a:pt x="0" y="111"/>
                </a:cubicBezTo>
                <a:cubicBezTo>
                  <a:pt x="0" y="110"/>
                  <a:pt x="1" y="107"/>
                  <a:pt x="1" y="103"/>
                </a:cubicBezTo>
                <a:cubicBezTo>
                  <a:pt x="2" y="100"/>
                  <a:pt x="3" y="97"/>
                  <a:pt x="5" y="97"/>
                </a:cubicBezTo>
                <a:cubicBezTo>
                  <a:pt x="5" y="95"/>
                  <a:pt x="7" y="94"/>
                  <a:pt x="9" y="94"/>
                </a:cubicBezTo>
                <a:cubicBezTo>
                  <a:pt x="11" y="94"/>
                  <a:pt x="20" y="94"/>
                  <a:pt x="34" y="94"/>
                </a:cubicBezTo>
                <a:lnTo>
                  <a:pt x="59" y="94"/>
                </a:lnTo>
                <a:lnTo>
                  <a:pt x="68" y="55"/>
                </a:lnTo>
                <a:cubicBezTo>
                  <a:pt x="69" y="51"/>
                  <a:pt x="70" y="46"/>
                  <a:pt x="71" y="41"/>
                </a:cubicBezTo>
                <a:cubicBezTo>
                  <a:pt x="73" y="35"/>
                  <a:pt x="74" y="31"/>
                  <a:pt x="75" y="28"/>
                </a:cubicBezTo>
                <a:cubicBezTo>
                  <a:pt x="76" y="26"/>
                  <a:pt x="77" y="23"/>
                  <a:pt x="78" y="19"/>
                </a:cubicBezTo>
                <a:cubicBezTo>
                  <a:pt x="79" y="15"/>
                  <a:pt x="80" y="12"/>
                  <a:pt x="81" y="11"/>
                </a:cubicBezTo>
                <a:cubicBezTo>
                  <a:pt x="83" y="9"/>
                  <a:pt x="85" y="7"/>
                  <a:pt x="86" y="5"/>
                </a:cubicBezTo>
                <a:cubicBezTo>
                  <a:pt x="88" y="3"/>
                  <a:pt x="90" y="1"/>
                  <a:pt x="93" y="1"/>
                </a:cubicBezTo>
                <a:cubicBezTo>
                  <a:pt x="96" y="0"/>
                  <a:pt x="99" y="0"/>
                  <a:pt x="101" y="0"/>
                </a:cubicBezTo>
                <a:cubicBezTo>
                  <a:pt x="107" y="0"/>
                  <a:pt x="111" y="2"/>
                  <a:pt x="113" y="5"/>
                </a:cubicBezTo>
                <a:cubicBezTo>
                  <a:pt x="116" y="8"/>
                  <a:pt x="117" y="11"/>
                  <a:pt x="117" y="14"/>
                </a:cubicBezTo>
                <a:cubicBezTo>
                  <a:pt x="117" y="16"/>
                  <a:pt x="115" y="24"/>
                  <a:pt x="112" y="36"/>
                </a:cubicBezTo>
                <a:cubicBezTo>
                  <a:pt x="110" y="49"/>
                  <a:pt x="106" y="62"/>
                  <a:pt x="103" y="74"/>
                </a:cubicBezTo>
                <a:lnTo>
                  <a:pt x="98" y="93"/>
                </a:lnTo>
                <a:cubicBezTo>
                  <a:pt x="98" y="94"/>
                  <a:pt x="106" y="94"/>
                  <a:pt x="122" y="94"/>
                </a:cubicBezTo>
                <a:lnTo>
                  <a:pt x="146" y="94"/>
                </a:lnTo>
                <a:cubicBezTo>
                  <a:pt x="149" y="96"/>
                  <a:pt x="150" y="98"/>
                  <a:pt x="150" y="99"/>
                </a:cubicBezTo>
                <a:cubicBezTo>
                  <a:pt x="150" y="106"/>
                  <a:pt x="148" y="112"/>
                  <a:pt x="144" y="116"/>
                </a:cubicBezTo>
                <a:lnTo>
                  <a:pt x="92" y="116"/>
                </a:lnTo>
                <a:lnTo>
                  <a:pt x="75" y="185"/>
                </a:lnTo>
                <a:cubicBezTo>
                  <a:pt x="63" y="236"/>
                  <a:pt x="57" y="264"/>
                  <a:pt x="57" y="267"/>
                </a:cubicBezTo>
                <a:cubicBezTo>
                  <a:pt x="57" y="281"/>
                  <a:pt x="61" y="288"/>
                  <a:pt x="69" y="288"/>
                </a:cubicBezTo>
                <a:cubicBezTo>
                  <a:pt x="81" y="288"/>
                  <a:pt x="91" y="282"/>
                  <a:pt x="102" y="271"/>
                </a:cubicBezTo>
                <a:cubicBezTo>
                  <a:pt x="112" y="260"/>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5" y="234"/>
                  <a:pt x="145" y="236"/>
                </a:cubicBezTo>
                <a:cubicBezTo>
                  <a:pt x="143" y="242"/>
                  <a:pt x="140" y="248"/>
                  <a:pt x="136" y="255"/>
                </a:cubicBezTo>
                <a:cubicBezTo>
                  <a:pt x="132" y="262"/>
                  <a:pt x="126" y="269"/>
                  <a:pt x="120" y="277"/>
                </a:cubicBezTo>
                <a:cubicBezTo>
                  <a:pt x="113" y="285"/>
                  <a:pt x="105" y="292"/>
                  <a:pt x="95" y="297"/>
                </a:cubicBezTo>
                <a:cubicBezTo>
                  <a:pt x="86" y="303"/>
                  <a:pt x="76" y="305"/>
                  <a:pt x="66" y="305"/>
                </a:cubicBezTo>
                <a:cubicBezTo>
                  <a:pt x="57" y="305"/>
                  <a:pt x="47" y="303"/>
                  <a:pt x="39" y="298"/>
                </a:cubicBezTo>
                <a:cubicBezTo>
                  <a:pt x="30" y="293"/>
                  <a:pt x="24" y="285"/>
                  <a:pt x="20" y="273"/>
                </a:cubicBezTo>
                <a:cubicBezTo>
                  <a:pt x="20" y="271"/>
                  <a:pt x="19" y="266"/>
                  <a:pt x="19" y="260"/>
                </a:cubicBezTo>
                <a:lnTo>
                  <a:pt x="19" y="252"/>
                </a:lnTo>
                <a:lnTo>
                  <a:pt x="36" y="185"/>
                </a:lnTo>
                <a:cubicBezTo>
                  <a:pt x="47" y="140"/>
                  <a:pt x="53" y="117"/>
                  <a:pt x="53" y="117"/>
                </a:cubicBezTo>
                <a:cubicBezTo>
                  <a:pt x="53" y="116"/>
                  <a:pt x="45" y="116"/>
                  <a:pt x="29"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38" name=""/>
          <p:cNvSpPr/>
          <p:nvPr/>
        </p:nvSpPr>
        <p:spPr>
          <a:xfrm>
            <a:off x="631440" y="1070640"/>
            <a:ext cx="105480" cy="7200"/>
          </a:xfrm>
          <a:custGeom>
            <a:avLst/>
            <a:gdLst/>
            <a:ahLst/>
            <a:rect l="0" t="0" r="r" b="b"/>
            <a:pathLst>
              <a:path w="293" h="20">
                <a:moveTo>
                  <a:pt x="6" y="0"/>
                </a:moveTo>
                <a:lnTo>
                  <a:pt x="285" y="0"/>
                </a:lnTo>
                <a:cubicBezTo>
                  <a:pt x="290" y="2"/>
                  <a:pt x="293" y="6"/>
                  <a:pt x="293" y="9"/>
                </a:cubicBezTo>
                <a:cubicBezTo>
                  <a:pt x="293" y="13"/>
                  <a:pt x="290" y="16"/>
                  <a:pt x="285" y="20"/>
                </a:cubicBezTo>
                <a:lnTo>
                  <a:pt x="6" y="20"/>
                </a:lnTo>
                <a:cubicBezTo>
                  <a:pt x="2" y="17"/>
                  <a:pt x="0" y="14"/>
                  <a:pt x="0" y="9"/>
                </a:cubicBezTo>
                <a:cubicBezTo>
                  <a:pt x="0" y="5"/>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39" name=""/>
          <p:cNvSpPr/>
          <p:nvPr/>
        </p:nvSpPr>
        <p:spPr>
          <a:xfrm>
            <a:off x="765000" y="1002240"/>
            <a:ext cx="59760" cy="115200"/>
          </a:xfrm>
          <a:custGeom>
            <a:avLst/>
            <a:gdLst/>
            <a:ahLst/>
            <a:rect l="0" t="0" r="r" b="b"/>
            <a:pathLst>
              <a:path w="166" h="320">
                <a:moveTo>
                  <a:pt x="63" y="43"/>
                </a:moveTo>
                <a:lnTo>
                  <a:pt x="56" y="45"/>
                </a:lnTo>
                <a:cubicBezTo>
                  <a:pt x="52" y="47"/>
                  <a:pt x="46" y="48"/>
                  <a:pt x="37" y="50"/>
                </a:cubicBezTo>
                <a:cubicBezTo>
                  <a:pt x="29" y="51"/>
                  <a:pt x="20" y="52"/>
                  <a:pt x="9" y="53"/>
                </a:cubicBezTo>
                <a:lnTo>
                  <a:pt x="0" y="53"/>
                </a:lnTo>
                <a:lnTo>
                  <a:pt x="0" y="31"/>
                </a:lnTo>
                <a:lnTo>
                  <a:pt x="9" y="31"/>
                </a:lnTo>
                <a:cubicBezTo>
                  <a:pt x="24" y="30"/>
                  <a:pt x="38" y="28"/>
                  <a:pt x="51" y="24"/>
                </a:cubicBezTo>
                <a:cubicBezTo>
                  <a:pt x="64" y="20"/>
                  <a:pt x="73" y="16"/>
                  <a:pt x="78" y="12"/>
                </a:cubicBezTo>
                <a:cubicBezTo>
                  <a:pt x="83" y="9"/>
                  <a:pt x="87" y="5"/>
                  <a:pt x="92" y="2"/>
                </a:cubicBezTo>
                <a:cubicBezTo>
                  <a:pt x="93" y="1"/>
                  <a:pt x="95" y="0"/>
                  <a:pt x="98" y="0"/>
                </a:cubicBezTo>
                <a:cubicBezTo>
                  <a:pt x="101" y="0"/>
                  <a:pt x="104" y="1"/>
                  <a:pt x="106" y="3"/>
                </a:cubicBezTo>
                <a:lnTo>
                  <a:pt x="106" y="146"/>
                </a:lnTo>
                <a:lnTo>
                  <a:pt x="107" y="291"/>
                </a:lnTo>
                <a:cubicBezTo>
                  <a:pt x="109" y="293"/>
                  <a:pt x="111" y="295"/>
                  <a:pt x="112" y="295"/>
                </a:cubicBezTo>
                <a:cubicBezTo>
                  <a:pt x="114" y="296"/>
                  <a:pt x="118" y="296"/>
                  <a:pt x="124" y="297"/>
                </a:cubicBezTo>
                <a:cubicBezTo>
                  <a:pt x="130" y="298"/>
                  <a:pt x="140" y="298"/>
                  <a:pt x="153" y="298"/>
                </a:cubicBezTo>
                <a:lnTo>
                  <a:pt x="166" y="298"/>
                </a:lnTo>
                <a:lnTo>
                  <a:pt x="166" y="320"/>
                </a:lnTo>
                <a:lnTo>
                  <a:pt x="161" y="320"/>
                </a:lnTo>
                <a:cubicBezTo>
                  <a:pt x="154" y="319"/>
                  <a:pt x="129" y="319"/>
                  <a:pt x="84" y="319"/>
                </a:cubicBezTo>
                <a:cubicBezTo>
                  <a:pt x="40" y="319"/>
                  <a:pt x="15" y="319"/>
                  <a:pt x="9" y="320"/>
                </a:cubicBezTo>
                <a:lnTo>
                  <a:pt x="3" y="320"/>
                </a:lnTo>
                <a:lnTo>
                  <a:pt x="3" y="298"/>
                </a:lnTo>
                <a:lnTo>
                  <a:pt x="15" y="298"/>
                </a:lnTo>
                <a:cubicBezTo>
                  <a:pt x="22" y="298"/>
                  <a:pt x="28" y="298"/>
                  <a:pt x="33" y="298"/>
                </a:cubicBezTo>
                <a:cubicBezTo>
                  <a:pt x="38" y="298"/>
                  <a:pt x="42" y="298"/>
                  <a:pt x="45" y="298"/>
                </a:cubicBezTo>
                <a:cubicBezTo>
                  <a:pt x="48" y="297"/>
                  <a:pt x="51" y="297"/>
                  <a:pt x="53" y="296"/>
                </a:cubicBezTo>
                <a:cubicBezTo>
                  <a:pt x="55" y="295"/>
                  <a:pt x="57" y="295"/>
                  <a:pt x="57" y="295"/>
                </a:cubicBezTo>
                <a:cubicBezTo>
                  <a:pt x="57" y="295"/>
                  <a:pt x="58" y="294"/>
                  <a:pt x="60" y="293"/>
                </a:cubicBezTo>
                <a:cubicBezTo>
                  <a:pt x="61" y="291"/>
                  <a:pt x="62" y="291"/>
                  <a:pt x="63" y="291"/>
                </a:cubicBezTo>
                <a:lnTo>
                  <a:pt x="63" y="4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0" name=""/>
          <p:cNvSpPr/>
          <p:nvPr/>
        </p:nvSpPr>
        <p:spPr>
          <a:xfrm>
            <a:off x="1808280" y="970200"/>
            <a:ext cx="104400" cy="155160"/>
          </a:xfrm>
          <a:custGeom>
            <a:avLst/>
            <a:gdLst/>
            <a:ahLst/>
            <a:rect l="0" t="0" r="r" b="b"/>
            <a:pathLst>
              <a:path w="290" h="431">
                <a:moveTo>
                  <a:pt x="0" y="194"/>
                </a:moveTo>
                <a:cubicBezTo>
                  <a:pt x="0" y="148"/>
                  <a:pt x="18" y="105"/>
                  <a:pt x="52" y="63"/>
                </a:cubicBezTo>
                <a:cubicBezTo>
                  <a:pt x="87" y="22"/>
                  <a:pt x="125" y="1"/>
                  <a:pt x="168" y="1"/>
                </a:cubicBezTo>
                <a:cubicBezTo>
                  <a:pt x="195" y="1"/>
                  <a:pt x="216" y="12"/>
                  <a:pt x="230" y="36"/>
                </a:cubicBezTo>
                <a:cubicBezTo>
                  <a:pt x="231" y="35"/>
                  <a:pt x="232" y="34"/>
                  <a:pt x="234" y="32"/>
                </a:cubicBezTo>
                <a:cubicBezTo>
                  <a:pt x="235" y="29"/>
                  <a:pt x="238" y="27"/>
                  <a:pt x="241" y="24"/>
                </a:cubicBezTo>
                <a:cubicBezTo>
                  <a:pt x="244" y="22"/>
                  <a:pt x="248" y="19"/>
                  <a:pt x="252" y="16"/>
                </a:cubicBezTo>
                <a:cubicBezTo>
                  <a:pt x="267" y="5"/>
                  <a:pt x="278" y="0"/>
                  <a:pt x="283" y="0"/>
                </a:cubicBezTo>
                <a:cubicBezTo>
                  <a:pt x="285" y="0"/>
                  <a:pt x="286" y="1"/>
                  <a:pt x="288" y="2"/>
                </a:cubicBezTo>
                <a:cubicBezTo>
                  <a:pt x="289" y="3"/>
                  <a:pt x="290" y="4"/>
                  <a:pt x="290" y="5"/>
                </a:cubicBezTo>
                <a:cubicBezTo>
                  <a:pt x="290" y="9"/>
                  <a:pt x="274" y="74"/>
                  <a:pt x="243" y="199"/>
                </a:cubicBezTo>
                <a:cubicBezTo>
                  <a:pt x="211" y="327"/>
                  <a:pt x="195" y="392"/>
                  <a:pt x="195" y="394"/>
                </a:cubicBezTo>
                <a:cubicBezTo>
                  <a:pt x="195" y="397"/>
                  <a:pt x="205" y="399"/>
                  <a:pt x="226" y="400"/>
                </a:cubicBezTo>
                <a:lnTo>
                  <a:pt x="242" y="400"/>
                </a:lnTo>
                <a:cubicBezTo>
                  <a:pt x="245" y="404"/>
                  <a:pt x="247" y="406"/>
                  <a:pt x="247" y="406"/>
                </a:cubicBezTo>
                <a:cubicBezTo>
                  <a:pt x="247" y="406"/>
                  <a:pt x="246" y="411"/>
                  <a:pt x="245" y="418"/>
                </a:cubicBezTo>
                <a:cubicBezTo>
                  <a:pt x="243" y="424"/>
                  <a:pt x="240" y="428"/>
                  <a:pt x="238" y="431"/>
                </a:cubicBezTo>
                <a:lnTo>
                  <a:pt x="229" y="431"/>
                </a:lnTo>
                <a:cubicBezTo>
                  <a:pt x="215" y="430"/>
                  <a:pt x="191" y="430"/>
                  <a:pt x="156" y="430"/>
                </a:cubicBezTo>
                <a:cubicBezTo>
                  <a:pt x="143" y="430"/>
                  <a:pt x="132" y="430"/>
                  <a:pt x="121" y="430"/>
                </a:cubicBezTo>
                <a:cubicBezTo>
                  <a:pt x="111" y="430"/>
                  <a:pt x="103" y="430"/>
                  <a:pt x="96" y="430"/>
                </a:cubicBezTo>
                <a:cubicBezTo>
                  <a:pt x="90" y="430"/>
                  <a:pt x="86" y="430"/>
                  <a:pt x="85" y="430"/>
                </a:cubicBezTo>
                <a:cubicBezTo>
                  <a:pt x="79" y="430"/>
                  <a:pt x="75" y="429"/>
                  <a:pt x="75" y="425"/>
                </a:cubicBezTo>
                <a:cubicBezTo>
                  <a:pt x="75" y="424"/>
                  <a:pt x="76" y="420"/>
                  <a:pt x="77" y="415"/>
                </a:cubicBezTo>
                <a:cubicBezTo>
                  <a:pt x="79" y="408"/>
                  <a:pt x="80" y="403"/>
                  <a:pt x="82" y="402"/>
                </a:cubicBezTo>
                <a:cubicBezTo>
                  <a:pt x="83" y="401"/>
                  <a:pt x="87" y="400"/>
                  <a:pt x="95" y="400"/>
                </a:cubicBezTo>
                <a:cubicBezTo>
                  <a:pt x="117" y="400"/>
                  <a:pt x="130" y="398"/>
                  <a:pt x="134" y="395"/>
                </a:cubicBezTo>
                <a:cubicBezTo>
                  <a:pt x="138" y="393"/>
                  <a:pt x="144" y="373"/>
                  <a:pt x="153" y="336"/>
                </a:cubicBezTo>
                <a:cubicBezTo>
                  <a:pt x="162" y="298"/>
                  <a:pt x="167" y="279"/>
                  <a:pt x="167" y="278"/>
                </a:cubicBezTo>
                <a:cubicBezTo>
                  <a:pt x="167" y="278"/>
                  <a:pt x="166" y="278"/>
                  <a:pt x="163" y="280"/>
                </a:cubicBezTo>
                <a:cubicBezTo>
                  <a:pt x="141" y="298"/>
                  <a:pt x="118" y="307"/>
                  <a:pt x="95" y="307"/>
                </a:cubicBezTo>
                <a:cubicBezTo>
                  <a:pt x="70" y="307"/>
                  <a:pt x="48" y="298"/>
                  <a:pt x="29" y="280"/>
                </a:cubicBezTo>
                <a:cubicBezTo>
                  <a:pt x="9" y="262"/>
                  <a:pt x="0" y="233"/>
                  <a:pt x="0" y="194"/>
                </a:cubicBezTo>
                <a:moveTo>
                  <a:pt x="217" y="78"/>
                </a:moveTo>
                <a:cubicBezTo>
                  <a:pt x="206" y="43"/>
                  <a:pt x="190" y="25"/>
                  <a:pt x="166" y="25"/>
                </a:cubicBezTo>
                <a:cubicBezTo>
                  <a:pt x="150" y="25"/>
                  <a:pt x="135" y="32"/>
                  <a:pt x="121" y="46"/>
                </a:cubicBezTo>
                <a:cubicBezTo>
                  <a:pt x="106" y="60"/>
                  <a:pt x="95" y="78"/>
                  <a:pt x="87" y="102"/>
                </a:cubicBezTo>
                <a:cubicBezTo>
                  <a:pt x="74" y="137"/>
                  <a:pt x="65" y="174"/>
                  <a:pt x="59" y="213"/>
                </a:cubicBezTo>
                <a:cubicBezTo>
                  <a:pt x="59" y="214"/>
                  <a:pt x="59" y="216"/>
                  <a:pt x="59" y="220"/>
                </a:cubicBezTo>
                <a:cubicBezTo>
                  <a:pt x="59" y="224"/>
                  <a:pt x="59" y="226"/>
                  <a:pt x="59" y="228"/>
                </a:cubicBezTo>
                <a:cubicBezTo>
                  <a:pt x="59" y="248"/>
                  <a:pt x="63" y="262"/>
                  <a:pt x="71" y="270"/>
                </a:cubicBezTo>
                <a:cubicBezTo>
                  <a:pt x="79" y="278"/>
                  <a:pt x="88" y="282"/>
                  <a:pt x="100" y="282"/>
                </a:cubicBezTo>
                <a:cubicBezTo>
                  <a:pt x="124" y="282"/>
                  <a:pt x="149" y="266"/>
                  <a:pt x="175" y="234"/>
                </a:cubicBezTo>
                <a:lnTo>
                  <a:pt x="180" y="226"/>
                </a:lnTo>
                <a:lnTo>
                  <a:pt x="217" y="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1" name=""/>
          <p:cNvSpPr/>
          <p:nvPr/>
        </p:nvSpPr>
        <p:spPr>
          <a:xfrm>
            <a:off x="1935000" y="895320"/>
            <a:ext cx="58680" cy="243720"/>
          </a:xfrm>
          <a:custGeom>
            <a:avLst/>
            <a:gdLst/>
            <a:ahLst/>
            <a:rect l="0" t="0" r="r" b="b"/>
            <a:pathLst>
              <a:path w="163" h="677">
                <a:moveTo>
                  <a:pt x="0" y="338"/>
                </a:moveTo>
                <a:cubicBezTo>
                  <a:pt x="0" y="307"/>
                  <a:pt x="3" y="277"/>
                  <a:pt x="7" y="249"/>
                </a:cubicBezTo>
                <a:cubicBezTo>
                  <a:pt x="12" y="221"/>
                  <a:pt x="17" y="197"/>
                  <a:pt x="24" y="177"/>
                </a:cubicBezTo>
                <a:cubicBezTo>
                  <a:pt x="30" y="156"/>
                  <a:pt x="38" y="137"/>
                  <a:pt x="49" y="117"/>
                </a:cubicBezTo>
                <a:cubicBezTo>
                  <a:pt x="60" y="98"/>
                  <a:pt x="68" y="83"/>
                  <a:pt x="74" y="72"/>
                </a:cubicBezTo>
                <a:cubicBezTo>
                  <a:pt x="81" y="61"/>
                  <a:pt x="90" y="49"/>
                  <a:pt x="103" y="37"/>
                </a:cubicBezTo>
                <a:cubicBezTo>
                  <a:pt x="115" y="24"/>
                  <a:pt x="123" y="16"/>
                  <a:pt x="125" y="14"/>
                </a:cubicBezTo>
                <a:cubicBezTo>
                  <a:pt x="127" y="11"/>
                  <a:pt x="133" y="6"/>
                  <a:pt x="142" y="0"/>
                </a:cubicBezTo>
                <a:lnTo>
                  <a:pt x="151" y="0"/>
                </a:lnTo>
                <a:lnTo>
                  <a:pt x="154" y="0"/>
                </a:lnTo>
                <a:cubicBezTo>
                  <a:pt x="160" y="0"/>
                  <a:pt x="163" y="2"/>
                  <a:pt x="163" y="6"/>
                </a:cubicBezTo>
                <a:cubicBezTo>
                  <a:pt x="163" y="7"/>
                  <a:pt x="159" y="12"/>
                  <a:pt x="152" y="20"/>
                </a:cubicBezTo>
                <a:cubicBezTo>
                  <a:pt x="144" y="28"/>
                  <a:pt x="135" y="40"/>
                  <a:pt x="124" y="56"/>
                </a:cubicBezTo>
                <a:cubicBezTo>
                  <a:pt x="113" y="72"/>
                  <a:pt x="102" y="91"/>
                  <a:pt x="91" y="114"/>
                </a:cubicBezTo>
                <a:cubicBezTo>
                  <a:pt x="79" y="137"/>
                  <a:pt x="70" y="168"/>
                  <a:pt x="62" y="207"/>
                </a:cubicBezTo>
                <a:cubicBezTo>
                  <a:pt x="55" y="246"/>
                  <a:pt x="51" y="290"/>
                  <a:pt x="51" y="338"/>
                </a:cubicBezTo>
                <a:cubicBezTo>
                  <a:pt x="51" y="386"/>
                  <a:pt x="55" y="429"/>
                  <a:pt x="62" y="468"/>
                </a:cubicBezTo>
                <a:cubicBezTo>
                  <a:pt x="70" y="506"/>
                  <a:pt x="79" y="538"/>
                  <a:pt x="90" y="563"/>
                </a:cubicBezTo>
                <a:cubicBezTo>
                  <a:pt x="101" y="587"/>
                  <a:pt x="112" y="606"/>
                  <a:pt x="123" y="621"/>
                </a:cubicBezTo>
                <a:cubicBezTo>
                  <a:pt x="134" y="636"/>
                  <a:pt x="144" y="648"/>
                  <a:pt x="152" y="657"/>
                </a:cubicBezTo>
                <a:cubicBezTo>
                  <a:pt x="159" y="666"/>
                  <a:pt x="163" y="670"/>
                  <a:pt x="163" y="671"/>
                </a:cubicBezTo>
                <a:cubicBezTo>
                  <a:pt x="163" y="675"/>
                  <a:pt x="160" y="677"/>
                  <a:pt x="153" y="677"/>
                </a:cubicBezTo>
                <a:lnTo>
                  <a:pt x="151" y="677"/>
                </a:lnTo>
                <a:lnTo>
                  <a:pt x="142" y="677"/>
                </a:lnTo>
                <a:lnTo>
                  <a:pt x="123" y="661"/>
                </a:lnTo>
                <a:cubicBezTo>
                  <a:pt x="81" y="622"/>
                  <a:pt x="50" y="575"/>
                  <a:pt x="30" y="516"/>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2" name=""/>
          <p:cNvSpPr/>
          <p:nvPr/>
        </p:nvSpPr>
        <p:spPr>
          <a:xfrm>
            <a:off x="2012040" y="969840"/>
            <a:ext cx="137880" cy="108360"/>
          </a:xfrm>
          <a:custGeom>
            <a:avLst/>
            <a:gdLst/>
            <a:ahLst/>
            <a:rect l="0" t="0" r="r" b="b"/>
            <a:pathLst>
              <a:path w="383" h="301">
                <a:moveTo>
                  <a:pt x="139" y="301"/>
                </a:moveTo>
                <a:cubicBezTo>
                  <a:pt x="133" y="299"/>
                  <a:pt x="109" y="299"/>
                  <a:pt x="68" y="299"/>
                </a:cubicBezTo>
                <a:cubicBezTo>
                  <a:pt x="31" y="299"/>
                  <a:pt x="10" y="299"/>
                  <a:pt x="5" y="301"/>
                </a:cubicBezTo>
                <a:lnTo>
                  <a:pt x="0" y="301"/>
                </a:lnTo>
                <a:lnTo>
                  <a:pt x="0" y="259"/>
                </a:lnTo>
                <a:lnTo>
                  <a:pt x="65" y="259"/>
                </a:lnTo>
                <a:lnTo>
                  <a:pt x="152" y="157"/>
                </a:lnTo>
                <a:lnTo>
                  <a:pt x="60" y="41"/>
                </a:lnTo>
                <a:lnTo>
                  <a:pt x="4" y="41"/>
                </a:lnTo>
                <a:lnTo>
                  <a:pt x="4" y="0"/>
                </a:lnTo>
                <a:lnTo>
                  <a:pt x="9" y="0"/>
                </a:lnTo>
                <a:cubicBezTo>
                  <a:pt x="16" y="1"/>
                  <a:pt x="40" y="2"/>
                  <a:pt x="83" y="2"/>
                </a:cubicBezTo>
                <a:cubicBezTo>
                  <a:pt x="130" y="2"/>
                  <a:pt x="157" y="1"/>
                  <a:pt x="165" y="0"/>
                </a:cubicBezTo>
                <a:lnTo>
                  <a:pt x="171" y="0"/>
                </a:lnTo>
                <a:lnTo>
                  <a:pt x="171" y="41"/>
                </a:lnTo>
                <a:lnTo>
                  <a:pt x="152" y="41"/>
                </a:lnTo>
                <a:lnTo>
                  <a:pt x="176" y="71"/>
                </a:lnTo>
                <a:cubicBezTo>
                  <a:pt x="191" y="89"/>
                  <a:pt x="199" y="99"/>
                  <a:pt x="200" y="99"/>
                </a:cubicBezTo>
                <a:cubicBezTo>
                  <a:pt x="201" y="99"/>
                  <a:pt x="210" y="89"/>
                  <a:pt x="225" y="69"/>
                </a:cubicBezTo>
                <a:lnTo>
                  <a:pt x="249" y="41"/>
                </a:lnTo>
                <a:lnTo>
                  <a:pt x="224" y="41"/>
                </a:lnTo>
                <a:lnTo>
                  <a:pt x="224" y="0"/>
                </a:lnTo>
                <a:lnTo>
                  <a:pt x="229" y="0"/>
                </a:lnTo>
                <a:cubicBezTo>
                  <a:pt x="236" y="1"/>
                  <a:pt x="260" y="2"/>
                  <a:pt x="301" y="2"/>
                </a:cubicBezTo>
                <a:cubicBezTo>
                  <a:pt x="339" y="2"/>
                  <a:pt x="360" y="1"/>
                  <a:pt x="365" y="0"/>
                </a:cubicBezTo>
                <a:lnTo>
                  <a:pt x="370" y="0"/>
                </a:lnTo>
                <a:lnTo>
                  <a:pt x="370" y="41"/>
                </a:lnTo>
                <a:lnTo>
                  <a:pt x="304" y="41"/>
                </a:lnTo>
                <a:lnTo>
                  <a:pt x="226" y="133"/>
                </a:lnTo>
                <a:lnTo>
                  <a:pt x="327" y="258"/>
                </a:lnTo>
                <a:lnTo>
                  <a:pt x="356" y="259"/>
                </a:lnTo>
                <a:lnTo>
                  <a:pt x="383" y="259"/>
                </a:lnTo>
                <a:lnTo>
                  <a:pt x="383" y="301"/>
                </a:lnTo>
                <a:lnTo>
                  <a:pt x="378" y="301"/>
                </a:lnTo>
                <a:cubicBezTo>
                  <a:pt x="371" y="299"/>
                  <a:pt x="347" y="299"/>
                  <a:pt x="303" y="299"/>
                </a:cubicBezTo>
                <a:cubicBezTo>
                  <a:pt x="256" y="299"/>
                  <a:pt x="229" y="299"/>
                  <a:pt x="221" y="301"/>
                </a:cubicBezTo>
                <a:lnTo>
                  <a:pt x="215" y="301"/>
                </a:lnTo>
                <a:lnTo>
                  <a:pt x="215" y="259"/>
                </a:lnTo>
                <a:lnTo>
                  <a:pt x="233" y="259"/>
                </a:lnTo>
                <a:cubicBezTo>
                  <a:pt x="233" y="258"/>
                  <a:pt x="224" y="247"/>
                  <a:pt x="206" y="225"/>
                </a:cubicBezTo>
                <a:cubicBezTo>
                  <a:pt x="188" y="203"/>
                  <a:pt x="179" y="191"/>
                  <a:pt x="179" y="191"/>
                </a:cubicBezTo>
                <a:lnTo>
                  <a:pt x="120" y="258"/>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3" name=""/>
          <p:cNvSpPr/>
          <p:nvPr/>
        </p:nvSpPr>
        <p:spPr>
          <a:xfrm>
            <a:off x="2166120" y="1006560"/>
            <a:ext cx="54000" cy="110160"/>
          </a:xfrm>
          <a:custGeom>
            <a:avLst/>
            <a:gdLst/>
            <a:ahLst/>
            <a:rect l="0" t="0" r="r" b="b"/>
            <a:pathLst>
              <a:path w="150" h="306">
                <a:moveTo>
                  <a:pt x="3" y="116"/>
                </a:moveTo>
                <a:cubicBezTo>
                  <a:pt x="1" y="114"/>
                  <a:pt x="0" y="112"/>
                  <a:pt x="0" y="111"/>
                </a:cubicBezTo>
                <a:cubicBezTo>
                  <a:pt x="0" y="110"/>
                  <a:pt x="0" y="108"/>
                  <a:pt x="1" y="104"/>
                </a:cubicBezTo>
                <a:cubicBezTo>
                  <a:pt x="2" y="100"/>
                  <a:pt x="3" y="98"/>
                  <a:pt x="4" y="97"/>
                </a:cubicBezTo>
                <a:cubicBezTo>
                  <a:pt x="4" y="95"/>
                  <a:pt x="6" y="95"/>
                  <a:pt x="8" y="95"/>
                </a:cubicBezTo>
                <a:cubicBezTo>
                  <a:pt x="10" y="95"/>
                  <a:pt x="18" y="95"/>
                  <a:pt x="32" y="94"/>
                </a:cubicBezTo>
                <a:lnTo>
                  <a:pt x="58" y="94"/>
                </a:lnTo>
                <a:lnTo>
                  <a:pt x="67" y="55"/>
                </a:lnTo>
                <a:cubicBezTo>
                  <a:pt x="68" y="51"/>
                  <a:pt x="69" y="47"/>
                  <a:pt x="70" y="41"/>
                </a:cubicBezTo>
                <a:cubicBezTo>
                  <a:pt x="71" y="35"/>
                  <a:pt x="73" y="31"/>
                  <a:pt x="74" y="29"/>
                </a:cubicBezTo>
                <a:cubicBezTo>
                  <a:pt x="74" y="26"/>
                  <a:pt x="75" y="23"/>
                  <a:pt x="76" y="19"/>
                </a:cubicBezTo>
                <a:cubicBezTo>
                  <a:pt x="77" y="15"/>
                  <a:pt x="79" y="13"/>
                  <a:pt x="80" y="11"/>
                </a:cubicBezTo>
                <a:cubicBezTo>
                  <a:pt x="82" y="9"/>
                  <a:pt x="83" y="7"/>
                  <a:pt x="85" y="5"/>
                </a:cubicBezTo>
                <a:cubicBezTo>
                  <a:pt x="87" y="3"/>
                  <a:pt x="89" y="2"/>
                  <a:pt x="92" y="1"/>
                </a:cubicBezTo>
                <a:cubicBezTo>
                  <a:pt x="95" y="0"/>
                  <a:pt x="97" y="0"/>
                  <a:pt x="100" y="0"/>
                </a:cubicBezTo>
                <a:cubicBezTo>
                  <a:pt x="106" y="0"/>
                  <a:pt x="110" y="2"/>
                  <a:pt x="112" y="5"/>
                </a:cubicBezTo>
                <a:cubicBezTo>
                  <a:pt x="114" y="8"/>
                  <a:pt x="116" y="11"/>
                  <a:pt x="116" y="14"/>
                </a:cubicBezTo>
                <a:cubicBezTo>
                  <a:pt x="116" y="17"/>
                  <a:pt x="114" y="24"/>
                  <a:pt x="111" y="37"/>
                </a:cubicBezTo>
                <a:cubicBezTo>
                  <a:pt x="108" y="50"/>
                  <a:pt x="105" y="62"/>
                  <a:pt x="102" y="75"/>
                </a:cubicBezTo>
                <a:lnTo>
                  <a:pt x="97" y="93"/>
                </a:lnTo>
                <a:cubicBezTo>
                  <a:pt x="97" y="94"/>
                  <a:pt x="105" y="94"/>
                  <a:pt x="121" y="94"/>
                </a:cubicBezTo>
                <a:lnTo>
                  <a:pt x="146" y="94"/>
                </a:lnTo>
                <a:cubicBezTo>
                  <a:pt x="148" y="96"/>
                  <a:pt x="150" y="98"/>
                  <a:pt x="150" y="99"/>
                </a:cubicBezTo>
                <a:cubicBezTo>
                  <a:pt x="150" y="106"/>
                  <a:pt x="148" y="112"/>
                  <a:pt x="143" y="116"/>
                </a:cubicBezTo>
                <a:lnTo>
                  <a:pt x="91" y="116"/>
                </a:lnTo>
                <a:lnTo>
                  <a:pt x="74" y="186"/>
                </a:lnTo>
                <a:cubicBezTo>
                  <a:pt x="62" y="237"/>
                  <a:pt x="55" y="264"/>
                  <a:pt x="55" y="268"/>
                </a:cubicBezTo>
                <a:cubicBezTo>
                  <a:pt x="55" y="281"/>
                  <a:pt x="60" y="288"/>
                  <a:pt x="68" y="288"/>
                </a:cubicBezTo>
                <a:cubicBezTo>
                  <a:pt x="79" y="288"/>
                  <a:pt x="90" y="282"/>
                  <a:pt x="101" y="272"/>
                </a:cubicBezTo>
                <a:cubicBezTo>
                  <a:pt x="111" y="261"/>
                  <a:pt x="120" y="247"/>
                  <a:pt x="127" y="231"/>
                </a:cubicBezTo>
                <a:cubicBezTo>
                  <a:pt x="128" y="230"/>
                  <a:pt x="129" y="228"/>
                  <a:pt x="129"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2" y="262"/>
                  <a:pt x="126" y="269"/>
                  <a:pt x="118" y="277"/>
                </a:cubicBezTo>
                <a:cubicBezTo>
                  <a:pt x="112" y="285"/>
                  <a:pt x="104" y="292"/>
                  <a:pt x="94" y="297"/>
                </a:cubicBezTo>
                <a:cubicBezTo>
                  <a:pt x="85" y="303"/>
                  <a:pt x="75" y="306"/>
                  <a:pt x="65" y="306"/>
                </a:cubicBezTo>
                <a:cubicBezTo>
                  <a:pt x="55" y="306"/>
                  <a:pt x="46" y="303"/>
                  <a:pt x="38" y="298"/>
                </a:cubicBezTo>
                <a:cubicBezTo>
                  <a:pt x="29" y="294"/>
                  <a:pt x="23" y="285"/>
                  <a:pt x="19" y="274"/>
                </a:cubicBezTo>
                <a:cubicBezTo>
                  <a:pt x="18" y="271"/>
                  <a:pt x="18" y="267"/>
                  <a:pt x="18" y="261"/>
                </a:cubicBezTo>
                <a:lnTo>
                  <a:pt x="18" y="252"/>
                </a:lnTo>
                <a:lnTo>
                  <a:pt x="35" y="185"/>
                </a:lnTo>
                <a:cubicBezTo>
                  <a:pt x="46" y="140"/>
                  <a:pt x="52" y="117"/>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4" name=""/>
          <p:cNvSpPr/>
          <p:nvPr/>
        </p:nvSpPr>
        <p:spPr>
          <a:xfrm>
            <a:off x="2239560" y="1067760"/>
            <a:ext cx="105120" cy="7200"/>
          </a:xfrm>
          <a:custGeom>
            <a:avLst/>
            <a:gdLst/>
            <a:ahLst/>
            <a:rect l="0" t="0" r="r" b="b"/>
            <a:pathLst>
              <a:path w="292" h="20">
                <a:moveTo>
                  <a:pt x="6" y="0"/>
                </a:moveTo>
                <a:lnTo>
                  <a:pt x="285" y="0"/>
                </a:lnTo>
                <a:cubicBezTo>
                  <a:pt x="290" y="3"/>
                  <a:pt x="292" y="6"/>
                  <a:pt x="292" y="11"/>
                </a:cubicBezTo>
                <a:cubicBezTo>
                  <a:pt x="292" y="15"/>
                  <a:pt x="290" y="18"/>
                  <a:pt x="285" y="20"/>
                </a:cubicBezTo>
                <a:lnTo>
                  <a:pt x="6" y="20"/>
                </a:lnTo>
                <a:cubicBezTo>
                  <a:pt x="2" y="18"/>
                  <a:pt x="0" y="15"/>
                  <a:pt x="0" y="11"/>
                </a:cubicBezTo>
                <a:cubicBezTo>
                  <a:pt x="0" y="6"/>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5" name=""/>
          <p:cNvSpPr/>
          <p:nvPr/>
        </p:nvSpPr>
        <p:spPr>
          <a:xfrm>
            <a:off x="2373120" y="999720"/>
            <a:ext cx="59760" cy="114840"/>
          </a:xfrm>
          <a:custGeom>
            <a:avLst/>
            <a:gdLst/>
            <a:ahLst/>
            <a:rect l="0" t="0" r="r" b="b"/>
            <a:pathLst>
              <a:path w="166" h="319">
                <a:moveTo>
                  <a:pt x="63" y="42"/>
                </a:moveTo>
                <a:lnTo>
                  <a:pt x="57" y="44"/>
                </a:lnTo>
                <a:cubicBezTo>
                  <a:pt x="53" y="46"/>
                  <a:pt x="45" y="47"/>
                  <a:pt x="37" y="49"/>
                </a:cubicBezTo>
                <a:cubicBezTo>
                  <a:pt x="29" y="51"/>
                  <a:pt x="19" y="52"/>
                  <a:pt x="9" y="52"/>
                </a:cubicBezTo>
                <a:lnTo>
                  <a:pt x="0" y="52"/>
                </a:lnTo>
                <a:lnTo>
                  <a:pt x="0" y="30"/>
                </a:lnTo>
                <a:lnTo>
                  <a:pt x="9" y="30"/>
                </a:lnTo>
                <a:cubicBezTo>
                  <a:pt x="24" y="30"/>
                  <a:pt x="38" y="27"/>
                  <a:pt x="52" y="23"/>
                </a:cubicBezTo>
                <a:cubicBezTo>
                  <a:pt x="65" y="19"/>
                  <a:pt x="73" y="15"/>
                  <a:pt x="79" y="12"/>
                </a:cubicBezTo>
                <a:cubicBezTo>
                  <a:pt x="84" y="8"/>
                  <a:pt x="88" y="5"/>
                  <a:pt x="92" y="1"/>
                </a:cubicBezTo>
                <a:cubicBezTo>
                  <a:pt x="93" y="0"/>
                  <a:pt x="95" y="0"/>
                  <a:pt x="98" y="0"/>
                </a:cubicBezTo>
                <a:cubicBezTo>
                  <a:pt x="101" y="0"/>
                  <a:pt x="103" y="1"/>
                  <a:pt x="106" y="3"/>
                </a:cubicBezTo>
                <a:lnTo>
                  <a:pt x="106" y="146"/>
                </a:lnTo>
                <a:lnTo>
                  <a:pt x="106" y="290"/>
                </a:lnTo>
                <a:cubicBezTo>
                  <a:pt x="109" y="292"/>
                  <a:pt x="110" y="294"/>
                  <a:pt x="112" y="294"/>
                </a:cubicBezTo>
                <a:cubicBezTo>
                  <a:pt x="114" y="295"/>
                  <a:pt x="117" y="296"/>
                  <a:pt x="124" y="296"/>
                </a:cubicBezTo>
                <a:cubicBezTo>
                  <a:pt x="130" y="297"/>
                  <a:pt x="139" y="297"/>
                  <a:pt x="153" y="297"/>
                </a:cubicBezTo>
                <a:lnTo>
                  <a:pt x="166" y="297"/>
                </a:lnTo>
                <a:lnTo>
                  <a:pt x="166" y="319"/>
                </a:lnTo>
                <a:lnTo>
                  <a:pt x="160" y="319"/>
                </a:lnTo>
                <a:cubicBezTo>
                  <a:pt x="154" y="318"/>
                  <a:pt x="128" y="318"/>
                  <a:pt x="84" y="318"/>
                </a:cubicBezTo>
                <a:cubicBezTo>
                  <a:pt x="40" y="318"/>
                  <a:pt x="15" y="318"/>
                  <a:pt x="8" y="319"/>
                </a:cubicBezTo>
                <a:lnTo>
                  <a:pt x="2" y="319"/>
                </a:lnTo>
                <a:lnTo>
                  <a:pt x="2" y="297"/>
                </a:lnTo>
                <a:lnTo>
                  <a:pt x="15" y="297"/>
                </a:lnTo>
                <a:cubicBezTo>
                  <a:pt x="22" y="297"/>
                  <a:pt x="28" y="297"/>
                  <a:pt x="33" y="297"/>
                </a:cubicBezTo>
                <a:cubicBezTo>
                  <a:pt x="38" y="297"/>
                  <a:pt x="42" y="297"/>
                  <a:pt x="45" y="297"/>
                </a:cubicBezTo>
                <a:cubicBezTo>
                  <a:pt x="48" y="296"/>
                  <a:pt x="51" y="296"/>
                  <a:pt x="54" y="295"/>
                </a:cubicBezTo>
                <a:cubicBezTo>
                  <a:pt x="56" y="295"/>
                  <a:pt x="57" y="294"/>
                  <a:pt x="58" y="294"/>
                </a:cubicBezTo>
                <a:cubicBezTo>
                  <a:pt x="58" y="294"/>
                  <a:pt x="59" y="294"/>
                  <a:pt x="60" y="292"/>
                </a:cubicBezTo>
                <a:cubicBezTo>
                  <a:pt x="62" y="290"/>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6" name=""/>
          <p:cNvSpPr/>
          <p:nvPr/>
        </p:nvSpPr>
        <p:spPr>
          <a:xfrm>
            <a:off x="2486160" y="895320"/>
            <a:ext cx="10080" cy="243720"/>
          </a:xfrm>
          <a:custGeom>
            <a:avLst/>
            <a:gdLst/>
            <a:ahLst/>
            <a:rect l="0" t="0" r="r" b="b"/>
            <a:pathLst>
              <a:path w="28" h="677">
                <a:moveTo>
                  <a:pt x="13" y="677"/>
                </a:moveTo>
                <a:lnTo>
                  <a:pt x="12" y="677"/>
                </a:lnTo>
                <a:cubicBezTo>
                  <a:pt x="7" y="677"/>
                  <a:pt x="3" y="673"/>
                  <a:pt x="0" y="667"/>
                </a:cubicBezTo>
                <a:lnTo>
                  <a:pt x="0" y="337"/>
                </a:lnTo>
                <a:lnTo>
                  <a:pt x="1" y="9"/>
                </a:lnTo>
                <a:cubicBezTo>
                  <a:pt x="5" y="3"/>
                  <a:pt x="9" y="0"/>
                  <a:pt x="13" y="0"/>
                </a:cubicBezTo>
                <a:cubicBezTo>
                  <a:pt x="19" y="0"/>
                  <a:pt x="25" y="3"/>
                  <a:pt x="28" y="10"/>
                </a:cubicBezTo>
                <a:lnTo>
                  <a:pt x="28" y="667"/>
                </a:lnTo>
                <a:cubicBezTo>
                  <a:pt x="24" y="673"/>
                  <a:pt x="19" y="677"/>
                  <a:pt x="15"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7" name=""/>
          <p:cNvSpPr/>
          <p:nvPr/>
        </p:nvSpPr>
        <p:spPr>
          <a:xfrm>
            <a:off x="2530080" y="969840"/>
            <a:ext cx="137880" cy="108360"/>
          </a:xfrm>
          <a:custGeom>
            <a:avLst/>
            <a:gdLst/>
            <a:ahLst/>
            <a:rect l="0" t="0" r="r" b="b"/>
            <a:pathLst>
              <a:path w="383" h="301">
                <a:moveTo>
                  <a:pt x="140" y="301"/>
                </a:moveTo>
                <a:cubicBezTo>
                  <a:pt x="133" y="299"/>
                  <a:pt x="109" y="299"/>
                  <a:pt x="68" y="299"/>
                </a:cubicBezTo>
                <a:cubicBezTo>
                  <a:pt x="31" y="299"/>
                  <a:pt x="10" y="299"/>
                  <a:pt x="4" y="301"/>
                </a:cubicBezTo>
                <a:lnTo>
                  <a:pt x="0" y="301"/>
                </a:lnTo>
                <a:lnTo>
                  <a:pt x="0" y="259"/>
                </a:lnTo>
                <a:lnTo>
                  <a:pt x="66" y="259"/>
                </a:lnTo>
                <a:lnTo>
                  <a:pt x="152" y="157"/>
                </a:lnTo>
                <a:lnTo>
                  <a:pt x="60" y="41"/>
                </a:lnTo>
                <a:lnTo>
                  <a:pt x="3" y="41"/>
                </a:lnTo>
                <a:lnTo>
                  <a:pt x="3" y="0"/>
                </a:lnTo>
                <a:lnTo>
                  <a:pt x="8" y="0"/>
                </a:lnTo>
                <a:cubicBezTo>
                  <a:pt x="15" y="1"/>
                  <a:pt x="41" y="2"/>
                  <a:pt x="83" y="2"/>
                </a:cubicBezTo>
                <a:cubicBezTo>
                  <a:pt x="130" y="2"/>
                  <a:pt x="158" y="1"/>
                  <a:pt x="166" y="0"/>
                </a:cubicBezTo>
                <a:lnTo>
                  <a:pt x="172" y="0"/>
                </a:lnTo>
                <a:lnTo>
                  <a:pt x="172" y="41"/>
                </a:lnTo>
                <a:lnTo>
                  <a:pt x="153" y="41"/>
                </a:lnTo>
                <a:lnTo>
                  <a:pt x="176" y="71"/>
                </a:lnTo>
                <a:cubicBezTo>
                  <a:pt x="192" y="89"/>
                  <a:pt x="200" y="99"/>
                  <a:pt x="200" y="99"/>
                </a:cubicBezTo>
                <a:cubicBezTo>
                  <a:pt x="202" y="99"/>
                  <a:pt x="211" y="89"/>
                  <a:pt x="226" y="69"/>
                </a:cubicBezTo>
                <a:lnTo>
                  <a:pt x="250" y="41"/>
                </a:lnTo>
                <a:lnTo>
                  <a:pt x="225" y="41"/>
                </a:lnTo>
                <a:lnTo>
                  <a:pt x="225" y="0"/>
                </a:lnTo>
                <a:lnTo>
                  <a:pt x="230" y="0"/>
                </a:lnTo>
                <a:cubicBezTo>
                  <a:pt x="237" y="1"/>
                  <a:pt x="261" y="2"/>
                  <a:pt x="302" y="2"/>
                </a:cubicBezTo>
                <a:cubicBezTo>
                  <a:pt x="338" y="2"/>
                  <a:pt x="359" y="1"/>
                  <a:pt x="365" y="0"/>
                </a:cubicBezTo>
                <a:lnTo>
                  <a:pt x="369" y="0"/>
                </a:lnTo>
                <a:lnTo>
                  <a:pt x="369" y="41"/>
                </a:lnTo>
                <a:lnTo>
                  <a:pt x="305" y="41"/>
                </a:lnTo>
                <a:lnTo>
                  <a:pt x="227" y="133"/>
                </a:lnTo>
                <a:lnTo>
                  <a:pt x="327" y="258"/>
                </a:lnTo>
                <a:lnTo>
                  <a:pt x="355" y="259"/>
                </a:lnTo>
                <a:lnTo>
                  <a:pt x="383" y="259"/>
                </a:lnTo>
                <a:lnTo>
                  <a:pt x="383" y="301"/>
                </a:lnTo>
                <a:lnTo>
                  <a:pt x="377" y="301"/>
                </a:lnTo>
                <a:cubicBezTo>
                  <a:pt x="371" y="299"/>
                  <a:pt x="346" y="299"/>
                  <a:pt x="304" y="299"/>
                </a:cubicBezTo>
                <a:cubicBezTo>
                  <a:pt x="257" y="299"/>
                  <a:pt x="229" y="299"/>
                  <a:pt x="221" y="301"/>
                </a:cubicBezTo>
                <a:lnTo>
                  <a:pt x="215" y="301"/>
                </a:lnTo>
                <a:lnTo>
                  <a:pt x="215" y="259"/>
                </a:lnTo>
                <a:lnTo>
                  <a:pt x="234" y="259"/>
                </a:lnTo>
                <a:cubicBezTo>
                  <a:pt x="234" y="258"/>
                  <a:pt x="225" y="247"/>
                  <a:pt x="207" y="225"/>
                </a:cubicBezTo>
                <a:cubicBezTo>
                  <a:pt x="189" y="203"/>
                  <a:pt x="180" y="191"/>
                  <a:pt x="179" y="191"/>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8" name=""/>
          <p:cNvSpPr/>
          <p:nvPr/>
        </p:nvSpPr>
        <p:spPr>
          <a:xfrm>
            <a:off x="2683800" y="1006560"/>
            <a:ext cx="54000" cy="110160"/>
          </a:xfrm>
          <a:custGeom>
            <a:avLst/>
            <a:gdLst/>
            <a:ahLst/>
            <a:rect l="0" t="0" r="r" b="b"/>
            <a:pathLst>
              <a:path w="150" h="306">
                <a:moveTo>
                  <a:pt x="4" y="116"/>
                </a:moveTo>
                <a:cubicBezTo>
                  <a:pt x="1" y="114"/>
                  <a:pt x="0" y="112"/>
                  <a:pt x="0" y="111"/>
                </a:cubicBezTo>
                <a:cubicBezTo>
                  <a:pt x="0" y="110"/>
                  <a:pt x="1" y="108"/>
                  <a:pt x="2" y="104"/>
                </a:cubicBezTo>
                <a:cubicBezTo>
                  <a:pt x="3" y="100"/>
                  <a:pt x="4" y="98"/>
                  <a:pt x="4" y="97"/>
                </a:cubicBezTo>
                <a:cubicBezTo>
                  <a:pt x="5" y="95"/>
                  <a:pt x="6" y="95"/>
                  <a:pt x="9" y="95"/>
                </a:cubicBezTo>
                <a:cubicBezTo>
                  <a:pt x="11" y="95"/>
                  <a:pt x="20" y="95"/>
                  <a:pt x="34" y="94"/>
                </a:cubicBezTo>
                <a:lnTo>
                  <a:pt x="59" y="94"/>
                </a:lnTo>
                <a:lnTo>
                  <a:pt x="68" y="55"/>
                </a:lnTo>
                <a:cubicBezTo>
                  <a:pt x="69" y="51"/>
                  <a:pt x="70" y="47"/>
                  <a:pt x="72" y="41"/>
                </a:cubicBezTo>
                <a:cubicBezTo>
                  <a:pt x="73" y="35"/>
                  <a:pt x="74" y="31"/>
                  <a:pt x="75" y="29"/>
                </a:cubicBezTo>
                <a:cubicBezTo>
                  <a:pt x="76" y="26"/>
                  <a:pt x="77" y="23"/>
                  <a:pt x="78" y="19"/>
                </a:cubicBezTo>
                <a:cubicBezTo>
                  <a:pt x="79" y="15"/>
                  <a:pt x="80" y="13"/>
                  <a:pt x="82" y="11"/>
                </a:cubicBezTo>
                <a:cubicBezTo>
                  <a:pt x="83" y="9"/>
                  <a:pt x="85" y="7"/>
                  <a:pt x="86" y="5"/>
                </a:cubicBezTo>
                <a:cubicBezTo>
                  <a:pt x="88" y="3"/>
                  <a:pt x="90" y="2"/>
                  <a:pt x="93" y="1"/>
                </a:cubicBezTo>
                <a:cubicBezTo>
                  <a:pt x="96" y="0"/>
                  <a:pt x="99" y="0"/>
                  <a:pt x="102" y="0"/>
                </a:cubicBezTo>
                <a:cubicBezTo>
                  <a:pt x="108" y="0"/>
                  <a:pt x="112" y="2"/>
                  <a:pt x="114" y="5"/>
                </a:cubicBezTo>
                <a:cubicBezTo>
                  <a:pt x="116" y="8"/>
                  <a:pt x="117" y="11"/>
                  <a:pt x="117" y="14"/>
                </a:cubicBezTo>
                <a:cubicBezTo>
                  <a:pt x="117" y="17"/>
                  <a:pt x="116" y="24"/>
                  <a:pt x="113" y="37"/>
                </a:cubicBezTo>
                <a:cubicBezTo>
                  <a:pt x="110" y="50"/>
                  <a:pt x="107" y="62"/>
                  <a:pt x="103" y="75"/>
                </a:cubicBezTo>
                <a:lnTo>
                  <a:pt x="98" y="93"/>
                </a:lnTo>
                <a:cubicBezTo>
                  <a:pt x="98" y="94"/>
                  <a:pt x="106" y="94"/>
                  <a:pt x="122" y="94"/>
                </a:cubicBezTo>
                <a:lnTo>
                  <a:pt x="147" y="94"/>
                </a:lnTo>
                <a:cubicBezTo>
                  <a:pt x="149" y="96"/>
                  <a:pt x="150" y="98"/>
                  <a:pt x="150" y="99"/>
                </a:cubicBezTo>
                <a:cubicBezTo>
                  <a:pt x="150" y="106"/>
                  <a:pt x="148" y="112"/>
                  <a:pt x="144" y="116"/>
                </a:cubicBezTo>
                <a:lnTo>
                  <a:pt x="93" y="116"/>
                </a:lnTo>
                <a:lnTo>
                  <a:pt x="75" y="186"/>
                </a:lnTo>
                <a:cubicBezTo>
                  <a:pt x="63" y="237"/>
                  <a:pt x="57" y="264"/>
                  <a:pt x="57" y="268"/>
                </a:cubicBezTo>
                <a:cubicBezTo>
                  <a:pt x="57" y="281"/>
                  <a:pt x="61" y="288"/>
                  <a:pt x="70" y="288"/>
                </a:cubicBezTo>
                <a:cubicBezTo>
                  <a:pt x="81" y="288"/>
                  <a:pt x="92" y="282"/>
                  <a:pt x="102" y="272"/>
                </a:cubicBezTo>
                <a:cubicBezTo>
                  <a:pt x="113" y="261"/>
                  <a:pt x="121" y="247"/>
                  <a:pt x="128" y="231"/>
                </a:cubicBezTo>
                <a:cubicBezTo>
                  <a:pt x="128" y="230"/>
                  <a:pt x="129" y="228"/>
                  <a:pt x="130" y="228"/>
                </a:cubicBezTo>
                <a:cubicBezTo>
                  <a:pt x="131" y="228"/>
                  <a:pt x="133" y="227"/>
                  <a:pt x="137" y="227"/>
                </a:cubicBezTo>
                <a:lnTo>
                  <a:pt x="139" y="227"/>
                </a:lnTo>
                <a:cubicBezTo>
                  <a:pt x="144" y="227"/>
                  <a:pt x="146" y="228"/>
                  <a:pt x="146" y="231"/>
                </a:cubicBezTo>
                <a:cubicBezTo>
                  <a:pt x="146" y="232"/>
                  <a:pt x="146" y="234"/>
                  <a:pt x="145" y="237"/>
                </a:cubicBezTo>
                <a:cubicBezTo>
                  <a:pt x="143" y="242"/>
                  <a:pt x="140" y="248"/>
                  <a:pt x="136" y="255"/>
                </a:cubicBezTo>
                <a:cubicBezTo>
                  <a:pt x="132" y="262"/>
                  <a:pt x="127" y="269"/>
                  <a:pt x="120" y="277"/>
                </a:cubicBezTo>
                <a:cubicBezTo>
                  <a:pt x="113" y="285"/>
                  <a:pt x="105" y="292"/>
                  <a:pt x="96" y="297"/>
                </a:cubicBezTo>
                <a:cubicBezTo>
                  <a:pt x="86" y="303"/>
                  <a:pt x="76" y="306"/>
                  <a:pt x="66" y="306"/>
                </a:cubicBezTo>
                <a:cubicBezTo>
                  <a:pt x="57" y="306"/>
                  <a:pt x="48" y="303"/>
                  <a:pt x="39" y="298"/>
                </a:cubicBezTo>
                <a:cubicBezTo>
                  <a:pt x="31" y="294"/>
                  <a:pt x="24" y="285"/>
                  <a:pt x="21" y="274"/>
                </a:cubicBezTo>
                <a:cubicBezTo>
                  <a:pt x="20" y="271"/>
                  <a:pt x="20" y="267"/>
                  <a:pt x="20" y="261"/>
                </a:cubicBezTo>
                <a:lnTo>
                  <a:pt x="20" y="252"/>
                </a:lnTo>
                <a:lnTo>
                  <a:pt x="36" y="185"/>
                </a:lnTo>
                <a:cubicBezTo>
                  <a:pt x="47" y="140"/>
                  <a:pt x="53" y="117"/>
                  <a:pt x="53" y="117"/>
                </a:cubicBezTo>
                <a:cubicBezTo>
                  <a:pt x="53" y="117"/>
                  <a:pt x="45" y="116"/>
                  <a:pt x="29"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49" name=""/>
          <p:cNvSpPr/>
          <p:nvPr/>
        </p:nvSpPr>
        <p:spPr>
          <a:xfrm>
            <a:off x="2774160" y="1048320"/>
            <a:ext cx="32400" cy="77040"/>
          </a:xfrm>
          <a:custGeom>
            <a:avLst/>
            <a:gdLst/>
            <a:ahLst/>
            <a:rect l="0" t="0" r="r" b="b"/>
            <a:pathLst>
              <a:path w="90" h="214">
                <a:moveTo>
                  <a:pt x="0" y="58"/>
                </a:moveTo>
                <a:cubicBezTo>
                  <a:pt x="0" y="58"/>
                  <a:pt x="0" y="53"/>
                  <a:pt x="0" y="41"/>
                </a:cubicBezTo>
                <a:cubicBezTo>
                  <a:pt x="0" y="30"/>
                  <a:pt x="3" y="20"/>
                  <a:pt x="10" y="12"/>
                </a:cubicBezTo>
                <a:cubicBezTo>
                  <a:pt x="18" y="4"/>
                  <a:pt x="27" y="0"/>
                  <a:pt x="39" y="0"/>
                </a:cubicBezTo>
                <a:cubicBezTo>
                  <a:pt x="52" y="0"/>
                  <a:pt x="63" y="6"/>
                  <a:pt x="73" y="17"/>
                </a:cubicBezTo>
                <a:cubicBezTo>
                  <a:pt x="84" y="28"/>
                  <a:pt x="89" y="48"/>
                  <a:pt x="90" y="76"/>
                </a:cubicBezTo>
                <a:cubicBezTo>
                  <a:pt x="90" y="92"/>
                  <a:pt x="88" y="108"/>
                  <a:pt x="84" y="122"/>
                </a:cubicBezTo>
                <a:cubicBezTo>
                  <a:pt x="79" y="137"/>
                  <a:pt x="74" y="150"/>
                  <a:pt x="69" y="161"/>
                </a:cubicBezTo>
                <a:cubicBezTo>
                  <a:pt x="63" y="172"/>
                  <a:pt x="57" y="182"/>
                  <a:pt x="51" y="190"/>
                </a:cubicBezTo>
                <a:cubicBezTo>
                  <a:pt x="45" y="197"/>
                  <a:pt x="39" y="203"/>
                  <a:pt x="35" y="208"/>
                </a:cubicBezTo>
                <a:cubicBezTo>
                  <a:pt x="30" y="212"/>
                  <a:pt x="27" y="215"/>
                  <a:pt x="26" y="214"/>
                </a:cubicBezTo>
                <a:cubicBezTo>
                  <a:pt x="24" y="214"/>
                  <a:pt x="21" y="212"/>
                  <a:pt x="17" y="208"/>
                </a:cubicBezTo>
                <a:cubicBezTo>
                  <a:pt x="13" y="204"/>
                  <a:pt x="11" y="201"/>
                  <a:pt x="11" y="199"/>
                </a:cubicBezTo>
                <a:cubicBezTo>
                  <a:pt x="11" y="197"/>
                  <a:pt x="14" y="194"/>
                  <a:pt x="18" y="188"/>
                </a:cubicBezTo>
                <a:cubicBezTo>
                  <a:pt x="23" y="183"/>
                  <a:pt x="29" y="175"/>
                  <a:pt x="35" y="167"/>
                </a:cubicBezTo>
                <a:cubicBezTo>
                  <a:pt x="42" y="159"/>
                  <a:pt x="48" y="148"/>
                  <a:pt x="53" y="133"/>
                </a:cubicBezTo>
                <a:cubicBezTo>
                  <a:pt x="58" y="119"/>
                  <a:pt x="62" y="102"/>
                  <a:pt x="64" y="84"/>
                </a:cubicBezTo>
                <a:lnTo>
                  <a:pt x="64" y="76"/>
                </a:lnTo>
                <a:lnTo>
                  <a:pt x="63" y="76"/>
                </a:lnTo>
                <a:cubicBezTo>
                  <a:pt x="62" y="77"/>
                  <a:pt x="61" y="77"/>
                  <a:pt x="60" y="78"/>
                </a:cubicBezTo>
                <a:cubicBezTo>
                  <a:pt x="58" y="78"/>
                  <a:pt x="57" y="79"/>
                  <a:pt x="56" y="80"/>
                </a:cubicBezTo>
                <a:cubicBezTo>
                  <a:pt x="54" y="81"/>
                  <a:pt x="52" y="81"/>
                  <a:pt x="50" y="81"/>
                </a:cubicBezTo>
                <a:cubicBezTo>
                  <a:pt x="47" y="81"/>
                  <a:pt x="44" y="81"/>
                  <a:pt x="41" y="82"/>
                </a:cubicBezTo>
                <a:cubicBezTo>
                  <a:pt x="29" y="82"/>
                  <a:pt x="19"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0" name=""/>
          <p:cNvSpPr/>
          <p:nvPr/>
        </p:nvSpPr>
        <p:spPr>
          <a:xfrm>
            <a:off x="2868480" y="969840"/>
            <a:ext cx="137880" cy="108360"/>
          </a:xfrm>
          <a:custGeom>
            <a:avLst/>
            <a:gdLst/>
            <a:ahLst/>
            <a:rect l="0" t="0" r="r" b="b"/>
            <a:pathLst>
              <a:path w="383" h="301">
                <a:moveTo>
                  <a:pt x="139" y="301"/>
                </a:moveTo>
                <a:cubicBezTo>
                  <a:pt x="132" y="299"/>
                  <a:pt x="108" y="299"/>
                  <a:pt x="67" y="299"/>
                </a:cubicBezTo>
                <a:cubicBezTo>
                  <a:pt x="31" y="299"/>
                  <a:pt x="10" y="299"/>
                  <a:pt x="4" y="301"/>
                </a:cubicBezTo>
                <a:lnTo>
                  <a:pt x="0" y="301"/>
                </a:lnTo>
                <a:lnTo>
                  <a:pt x="0" y="259"/>
                </a:lnTo>
                <a:lnTo>
                  <a:pt x="65" y="259"/>
                </a:lnTo>
                <a:lnTo>
                  <a:pt x="151" y="157"/>
                </a:lnTo>
                <a:lnTo>
                  <a:pt x="59" y="41"/>
                </a:lnTo>
                <a:lnTo>
                  <a:pt x="3" y="41"/>
                </a:lnTo>
                <a:lnTo>
                  <a:pt x="3" y="0"/>
                </a:lnTo>
                <a:lnTo>
                  <a:pt x="9" y="0"/>
                </a:lnTo>
                <a:cubicBezTo>
                  <a:pt x="15" y="1"/>
                  <a:pt x="40" y="2"/>
                  <a:pt x="82" y="2"/>
                </a:cubicBezTo>
                <a:cubicBezTo>
                  <a:pt x="129" y="2"/>
                  <a:pt x="157" y="1"/>
                  <a:pt x="165" y="0"/>
                </a:cubicBezTo>
                <a:lnTo>
                  <a:pt x="171" y="0"/>
                </a:lnTo>
                <a:lnTo>
                  <a:pt x="171" y="41"/>
                </a:lnTo>
                <a:lnTo>
                  <a:pt x="152" y="41"/>
                </a:lnTo>
                <a:lnTo>
                  <a:pt x="176" y="71"/>
                </a:lnTo>
                <a:cubicBezTo>
                  <a:pt x="191" y="89"/>
                  <a:pt x="199" y="99"/>
                  <a:pt x="199" y="99"/>
                </a:cubicBezTo>
                <a:cubicBezTo>
                  <a:pt x="201" y="99"/>
                  <a:pt x="210" y="89"/>
                  <a:pt x="225" y="69"/>
                </a:cubicBezTo>
                <a:lnTo>
                  <a:pt x="250" y="41"/>
                </a:lnTo>
                <a:lnTo>
                  <a:pt x="224" y="41"/>
                </a:lnTo>
                <a:lnTo>
                  <a:pt x="224" y="0"/>
                </a:lnTo>
                <a:lnTo>
                  <a:pt x="229" y="0"/>
                </a:lnTo>
                <a:cubicBezTo>
                  <a:pt x="236" y="1"/>
                  <a:pt x="261" y="2"/>
                  <a:pt x="302" y="2"/>
                </a:cubicBezTo>
                <a:cubicBezTo>
                  <a:pt x="338" y="2"/>
                  <a:pt x="359" y="1"/>
                  <a:pt x="365" y="0"/>
                </a:cubicBezTo>
                <a:lnTo>
                  <a:pt x="369" y="0"/>
                </a:lnTo>
                <a:lnTo>
                  <a:pt x="369" y="41"/>
                </a:lnTo>
                <a:lnTo>
                  <a:pt x="305" y="41"/>
                </a:lnTo>
                <a:lnTo>
                  <a:pt x="226" y="133"/>
                </a:lnTo>
                <a:lnTo>
                  <a:pt x="327" y="258"/>
                </a:lnTo>
                <a:lnTo>
                  <a:pt x="355" y="259"/>
                </a:lnTo>
                <a:lnTo>
                  <a:pt x="383" y="259"/>
                </a:lnTo>
                <a:lnTo>
                  <a:pt x="383" y="301"/>
                </a:lnTo>
                <a:lnTo>
                  <a:pt x="377" y="301"/>
                </a:lnTo>
                <a:cubicBezTo>
                  <a:pt x="371" y="299"/>
                  <a:pt x="346" y="299"/>
                  <a:pt x="304" y="299"/>
                </a:cubicBezTo>
                <a:cubicBezTo>
                  <a:pt x="257" y="299"/>
                  <a:pt x="228" y="299"/>
                  <a:pt x="220" y="301"/>
                </a:cubicBezTo>
                <a:lnTo>
                  <a:pt x="214" y="301"/>
                </a:lnTo>
                <a:lnTo>
                  <a:pt x="214" y="259"/>
                </a:lnTo>
                <a:lnTo>
                  <a:pt x="233" y="259"/>
                </a:lnTo>
                <a:cubicBezTo>
                  <a:pt x="233" y="258"/>
                  <a:pt x="224" y="247"/>
                  <a:pt x="206" y="225"/>
                </a:cubicBezTo>
                <a:cubicBezTo>
                  <a:pt x="188" y="203"/>
                  <a:pt x="179" y="191"/>
                  <a:pt x="178" y="191"/>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1" name=""/>
          <p:cNvSpPr/>
          <p:nvPr/>
        </p:nvSpPr>
        <p:spPr>
          <a:xfrm>
            <a:off x="3025800" y="999720"/>
            <a:ext cx="72720" cy="118800"/>
          </a:xfrm>
          <a:custGeom>
            <a:avLst/>
            <a:gdLst/>
            <a:ahLst/>
            <a:rect l="0" t="0" r="r" b="b"/>
            <a:pathLst>
              <a:path w="202" h="330">
                <a:moveTo>
                  <a:pt x="27" y="40"/>
                </a:moveTo>
                <a:cubicBezTo>
                  <a:pt x="45" y="14"/>
                  <a:pt x="70" y="0"/>
                  <a:pt x="100" y="0"/>
                </a:cubicBezTo>
                <a:cubicBezTo>
                  <a:pt x="116" y="0"/>
                  <a:pt x="131" y="4"/>
                  <a:pt x="147" y="13"/>
                </a:cubicBezTo>
                <a:cubicBezTo>
                  <a:pt x="163" y="22"/>
                  <a:pt x="175" y="36"/>
                  <a:pt x="185" y="57"/>
                </a:cubicBezTo>
                <a:cubicBezTo>
                  <a:pt x="196" y="84"/>
                  <a:pt x="202" y="120"/>
                  <a:pt x="202" y="166"/>
                </a:cubicBezTo>
                <a:cubicBezTo>
                  <a:pt x="202" y="216"/>
                  <a:pt x="196" y="253"/>
                  <a:pt x="182" y="280"/>
                </a:cubicBezTo>
                <a:cubicBezTo>
                  <a:pt x="175" y="293"/>
                  <a:pt x="167" y="304"/>
                  <a:pt x="156" y="312"/>
                </a:cubicBezTo>
                <a:cubicBezTo>
                  <a:pt x="144" y="320"/>
                  <a:pt x="134" y="325"/>
                  <a:pt x="125" y="326"/>
                </a:cubicBezTo>
                <a:cubicBezTo>
                  <a:pt x="117" y="328"/>
                  <a:pt x="109" y="329"/>
                  <a:pt x="101" y="330"/>
                </a:cubicBezTo>
                <a:cubicBezTo>
                  <a:pt x="93" y="330"/>
                  <a:pt x="84" y="329"/>
                  <a:pt x="76" y="327"/>
                </a:cubicBezTo>
                <a:cubicBezTo>
                  <a:pt x="68" y="325"/>
                  <a:pt x="58" y="320"/>
                  <a:pt x="47" y="312"/>
                </a:cubicBezTo>
                <a:cubicBezTo>
                  <a:pt x="36" y="303"/>
                  <a:pt x="27" y="293"/>
                  <a:pt x="21" y="280"/>
                </a:cubicBezTo>
                <a:cubicBezTo>
                  <a:pt x="7" y="253"/>
                  <a:pt x="0" y="216"/>
                  <a:pt x="0" y="166"/>
                </a:cubicBezTo>
                <a:cubicBezTo>
                  <a:pt x="0" y="111"/>
                  <a:pt x="9" y="69"/>
                  <a:pt x="27" y="40"/>
                </a:cubicBezTo>
                <a:moveTo>
                  <a:pt x="135" y="34"/>
                </a:moveTo>
                <a:cubicBezTo>
                  <a:pt x="125" y="24"/>
                  <a:pt x="114" y="19"/>
                  <a:pt x="101" y="19"/>
                </a:cubicBezTo>
                <a:cubicBezTo>
                  <a:pt x="88" y="19"/>
                  <a:pt x="76" y="24"/>
                  <a:pt x="67" y="34"/>
                </a:cubicBezTo>
                <a:cubicBezTo>
                  <a:pt x="59" y="42"/>
                  <a:pt x="53" y="54"/>
                  <a:pt x="51" y="68"/>
                </a:cubicBezTo>
                <a:cubicBezTo>
                  <a:pt x="48" y="83"/>
                  <a:pt x="47" y="114"/>
                  <a:pt x="47" y="160"/>
                </a:cubicBezTo>
                <a:cubicBezTo>
                  <a:pt x="47" y="210"/>
                  <a:pt x="48" y="244"/>
                  <a:pt x="51" y="260"/>
                </a:cubicBezTo>
                <a:cubicBezTo>
                  <a:pt x="53" y="275"/>
                  <a:pt x="59" y="288"/>
                  <a:pt x="68" y="297"/>
                </a:cubicBezTo>
                <a:cubicBezTo>
                  <a:pt x="77" y="307"/>
                  <a:pt x="88" y="312"/>
                  <a:pt x="101" y="312"/>
                </a:cubicBezTo>
                <a:cubicBezTo>
                  <a:pt x="114" y="312"/>
                  <a:pt x="125" y="307"/>
                  <a:pt x="133" y="297"/>
                </a:cubicBezTo>
                <a:cubicBezTo>
                  <a:pt x="144" y="288"/>
                  <a:pt x="149" y="274"/>
                  <a:pt x="152" y="257"/>
                </a:cubicBezTo>
                <a:cubicBezTo>
                  <a:pt x="154" y="240"/>
                  <a:pt x="155" y="208"/>
                  <a:pt x="156" y="160"/>
                </a:cubicBezTo>
                <a:cubicBezTo>
                  <a:pt x="156" y="114"/>
                  <a:pt x="154" y="83"/>
                  <a:pt x="152" y="69"/>
                </a:cubicBezTo>
                <a:cubicBezTo>
                  <a:pt x="149" y="54"/>
                  <a:pt x="144" y="42"/>
                  <a:pt x="135" y="3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2" name=""/>
          <p:cNvSpPr/>
          <p:nvPr/>
        </p:nvSpPr>
        <p:spPr>
          <a:xfrm>
            <a:off x="3130920" y="895320"/>
            <a:ext cx="58320" cy="243720"/>
          </a:xfrm>
          <a:custGeom>
            <a:avLst/>
            <a:gdLst/>
            <a:ahLst/>
            <a:rect l="0" t="0" r="r" b="b"/>
            <a:pathLst>
              <a:path w="162" h="677">
                <a:moveTo>
                  <a:pt x="3" y="0"/>
                </a:moveTo>
                <a:lnTo>
                  <a:pt x="6" y="0"/>
                </a:lnTo>
                <a:cubicBezTo>
                  <a:pt x="8" y="0"/>
                  <a:pt x="10" y="0"/>
                  <a:pt x="12" y="0"/>
                </a:cubicBezTo>
                <a:lnTo>
                  <a:pt x="20" y="0"/>
                </a:lnTo>
                <a:lnTo>
                  <a:pt x="39" y="16"/>
                </a:lnTo>
                <a:cubicBezTo>
                  <a:pt x="83" y="54"/>
                  <a:pt x="114" y="102"/>
                  <a:pt x="133" y="159"/>
                </a:cubicBezTo>
                <a:cubicBezTo>
                  <a:pt x="152" y="216"/>
                  <a:pt x="162" y="276"/>
                  <a:pt x="162" y="338"/>
                </a:cubicBezTo>
                <a:cubicBezTo>
                  <a:pt x="162" y="368"/>
                  <a:pt x="160" y="398"/>
                  <a:pt x="155" y="426"/>
                </a:cubicBezTo>
                <a:cubicBezTo>
                  <a:pt x="151" y="455"/>
                  <a:pt x="146" y="479"/>
                  <a:pt x="140" y="499"/>
                </a:cubicBezTo>
                <a:cubicBezTo>
                  <a:pt x="134" y="519"/>
                  <a:pt x="126" y="538"/>
                  <a:pt x="115" y="559"/>
                </a:cubicBezTo>
                <a:cubicBezTo>
                  <a:pt x="104" y="579"/>
                  <a:pt x="95" y="594"/>
                  <a:pt x="89" y="605"/>
                </a:cubicBezTo>
                <a:cubicBezTo>
                  <a:pt x="83" y="615"/>
                  <a:pt x="73" y="626"/>
                  <a:pt x="60" y="639"/>
                </a:cubicBezTo>
                <a:cubicBezTo>
                  <a:pt x="48" y="652"/>
                  <a:pt x="41" y="659"/>
                  <a:pt x="39" y="661"/>
                </a:cubicBezTo>
                <a:cubicBezTo>
                  <a:pt x="36" y="664"/>
                  <a:pt x="31" y="668"/>
                  <a:pt x="23" y="674"/>
                </a:cubicBezTo>
                <a:cubicBezTo>
                  <a:pt x="22" y="676"/>
                  <a:pt x="21" y="676"/>
                  <a:pt x="20" y="677"/>
                </a:cubicBezTo>
                <a:lnTo>
                  <a:pt x="12" y="677"/>
                </a:lnTo>
                <a:cubicBezTo>
                  <a:pt x="9" y="677"/>
                  <a:pt x="6" y="677"/>
                  <a:pt x="5" y="677"/>
                </a:cubicBezTo>
                <a:cubicBezTo>
                  <a:pt x="4" y="677"/>
                  <a:pt x="2" y="676"/>
                  <a:pt x="2" y="675"/>
                </a:cubicBezTo>
                <a:cubicBezTo>
                  <a:pt x="1" y="674"/>
                  <a:pt x="0" y="672"/>
                  <a:pt x="0" y="669"/>
                </a:cubicBezTo>
                <a:cubicBezTo>
                  <a:pt x="0" y="668"/>
                  <a:pt x="2" y="665"/>
                  <a:pt x="7" y="660"/>
                </a:cubicBezTo>
                <a:cubicBezTo>
                  <a:pt x="77" y="587"/>
                  <a:pt x="113" y="479"/>
                  <a:pt x="113" y="338"/>
                </a:cubicBezTo>
                <a:cubicBezTo>
                  <a:pt x="113" y="196"/>
                  <a:pt x="77" y="89"/>
                  <a:pt x="7" y="16"/>
                </a:cubicBezTo>
                <a:cubicBezTo>
                  <a:pt x="2"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3" name=""/>
          <p:cNvSpPr txBox="1"/>
          <p:nvPr/>
        </p:nvSpPr>
        <p:spPr>
          <a:xfrm>
            <a:off x="849240" y="897120"/>
            <a:ext cx="991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項にある </a:t>
            </a:r>
            <a:endParaRPr b="0" lang="en-US" sz="1560" strike="noStrike" u="none">
              <a:solidFill>
                <a:srgbClr val="000000"/>
              </a:solidFill>
              <a:effectLst/>
              <a:uFillTx/>
              <a:latin typeface="Times New Roman"/>
            </a:endParaRPr>
          </a:p>
        </p:txBody>
      </p:sp>
      <p:sp>
        <p:nvSpPr>
          <p:cNvPr id="554" name=""/>
          <p:cNvSpPr/>
          <p:nvPr/>
        </p:nvSpPr>
        <p:spPr>
          <a:xfrm>
            <a:off x="4167360" y="971280"/>
            <a:ext cx="137880" cy="108360"/>
          </a:xfrm>
          <a:custGeom>
            <a:avLst/>
            <a:gdLst/>
            <a:ahLst/>
            <a:rect l="0" t="0" r="r" b="b"/>
            <a:pathLst>
              <a:path w="383" h="301">
                <a:moveTo>
                  <a:pt x="140" y="301"/>
                </a:moveTo>
                <a:cubicBezTo>
                  <a:pt x="134" y="300"/>
                  <a:pt x="110" y="299"/>
                  <a:pt x="68" y="299"/>
                </a:cubicBezTo>
                <a:cubicBezTo>
                  <a:pt x="31" y="299"/>
                  <a:pt x="10" y="300"/>
                  <a:pt x="5" y="301"/>
                </a:cubicBezTo>
                <a:lnTo>
                  <a:pt x="0" y="301"/>
                </a:lnTo>
                <a:lnTo>
                  <a:pt x="0" y="260"/>
                </a:lnTo>
                <a:lnTo>
                  <a:pt x="65" y="260"/>
                </a:lnTo>
                <a:lnTo>
                  <a:pt x="152" y="157"/>
                </a:lnTo>
                <a:lnTo>
                  <a:pt x="60" y="42"/>
                </a:lnTo>
                <a:lnTo>
                  <a:pt x="3" y="42"/>
                </a:lnTo>
                <a:lnTo>
                  <a:pt x="3" y="0"/>
                </a:lnTo>
                <a:lnTo>
                  <a:pt x="9" y="0"/>
                </a:lnTo>
                <a:cubicBezTo>
                  <a:pt x="16" y="2"/>
                  <a:pt x="40" y="2"/>
                  <a:pt x="84" y="2"/>
                </a:cubicBezTo>
                <a:cubicBezTo>
                  <a:pt x="130" y="2"/>
                  <a:pt x="158" y="2"/>
                  <a:pt x="166" y="0"/>
                </a:cubicBezTo>
                <a:lnTo>
                  <a:pt x="172" y="0"/>
                </a:lnTo>
                <a:lnTo>
                  <a:pt x="172" y="42"/>
                </a:lnTo>
                <a:lnTo>
                  <a:pt x="153"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70" y="0"/>
                </a:lnTo>
                <a:lnTo>
                  <a:pt x="370" y="42"/>
                </a:lnTo>
                <a:lnTo>
                  <a:pt x="305" y="42"/>
                </a:lnTo>
                <a:lnTo>
                  <a:pt x="227" y="134"/>
                </a:lnTo>
                <a:lnTo>
                  <a:pt x="328" y="259"/>
                </a:lnTo>
                <a:lnTo>
                  <a:pt x="355" y="260"/>
                </a:lnTo>
                <a:lnTo>
                  <a:pt x="383" y="260"/>
                </a:lnTo>
                <a:lnTo>
                  <a:pt x="383" y="301"/>
                </a:lnTo>
                <a:lnTo>
                  <a:pt x="378" y="301"/>
                </a:lnTo>
                <a:cubicBezTo>
                  <a:pt x="371" y="300"/>
                  <a:pt x="346" y="299"/>
                  <a:pt x="304" y="299"/>
                </a:cubicBezTo>
                <a:cubicBezTo>
                  <a:pt x="257" y="299"/>
                  <a:pt x="230" y="300"/>
                  <a:pt x="221" y="301"/>
                </a:cubicBezTo>
                <a:lnTo>
                  <a:pt x="215" y="301"/>
                </a:lnTo>
                <a:lnTo>
                  <a:pt x="215" y="260"/>
                </a:lnTo>
                <a:lnTo>
                  <a:pt x="234" y="260"/>
                </a:lnTo>
                <a:cubicBezTo>
                  <a:pt x="234" y="259"/>
                  <a:pt x="225" y="248"/>
                  <a:pt x="207" y="226"/>
                </a:cubicBezTo>
                <a:cubicBezTo>
                  <a:pt x="189" y="204"/>
                  <a:pt x="180" y="192"/>
                  <a:pt x="180" y="191"/>
                </a:cubicBezTo>
                <a:lnTo>
                  <a:pt x="121" y="259"/>
                </a:lnTo>
                <a:lnTo>
                  <a:pt x="134" y="260"/>
                </a:lnTo>
                <a:lnTo>
                  <a:pt x="146" y="260"/>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5" name=""/>
          <p:cNvSpPr/>
          <p:nvPr/>
        </p:nvSpPr>
        <p:spPr>
          <a:xfrm>
            <a:off x="4324680" y="1001520"/>
            <a:ext cx="72720" cy="118440"/>
          </a:xfrm>
          <a:custGeom>
            <a:avLst/>
            <a:gdLst/>
            <a:ahLst/>
            <a:rect l="0" t="0" r="r" b="b"/>
            <a:pathLst>
              <a:path w="202" h="329">
                <a:moveTo>
                  <a:pt x="27" y="39"/>
                </a:moveTo>
                <a:cubicBezTo>
                  <a:pt x="45" y="13"/>
                  <a:pt x="70" y="0"/>
                  <a:pt x="101" y="0"/>
                </a:cubicBezTo>
                <a:cubicBezTo>
                  <a:pt x="116" y="0"/>
                  <a:pt x="131" y="4"/>
                  <a:pt x="146" y="13"/>
                </a:cubicBezTo>
                <a:cubicBezTo>
                  <a:pt x="163" y="21"/>
                  <a:pt x="175" y="36"/>
                  <a:pt x="185" y="57"/>
                </a:cubicBezTo>
                <a:cubicBezTo>
                  <a:pt x="197" y="83"/>
                  <a:pt x="202" y="120"/>
                  <a:pt x="202" y="166"/>
                </a:cubicBezTo>
                <a:cubicBezTo>
                  <a:pt x="202" y="215"/>
                  <a:pt x="196" y="253"/>
                  <a:pt x="182" y="279"/>
                </a:cubicBezTo>
                <a:cubicBezTo>
                  <a:pt x="176" y="293"/>
                  <a:pt x="167" y="303"/>
                  <a:pt x="156" y="311"/>
                </a:cubicBezTo>
                <a:cubicBezTo>
                  <a:pt x="143" y="319"/>
                  <a:pt x="134" y="324"/>
                  <a:pt x="125" y="326"/>
                </a:cubicBezTo>
                <a:cubicBezTo>
                  <a:pt x="117" y="328"/>
                  <a:pt x="109" y="329"/>
                  <a:pt x="101" y="329"/>
                </a:cubicBezTo>
                <a:cubicBezTo>
                  <a:pt x="93" y="329"/>
                  <a:pt x="84" y="328"/>
                  <a:pt x="76" y="327"/>
                </a:cubicBezTo>
                <a:cubicBezTo>
                  <a:pt x="68" y="325"/>
                  <a:pt x="58" y="320"/>
                  <a:pt x="47" y="311"/>
                </a:cubicBezTo>
                <a:cubicBezTo>
                  <a:pt x="36" y="303"/>
                  <a:pt x="27" y="292"/>
                  <a:pt x="21" y="279"/>
                </a:cubicBezTo>
                <a:cubicBezTo>
                  <a:pt x="7" y="253"/>
                  <a:pt x="0" y="215"/>
                  <a:pt x="0" y="166"/>
                </a:cubicBezTo>
                <a:cubicBezTo>
                  <a:pt x="0" y="110"/>
                  <a:pt x="9" y="68"/>
                  <a:pt x="27" y="39"/>
                </a:cubicBezTo>
                <a:moveTo>
                  <a:pt x="135" y="33"/>
                </a:moveTo>
                <a:cubicBezTo>
                  <a:pt x="125" y="23"/>
                  <a:pt x="114" y="18"/>
                  <a:pt x="101" y="18"/>
                </a:cubicBezTo>
                <a:cubicBezTo>
                  <a:pt x="88" y="18"/>
                  <a:pt x="76" y="23"/>
                  <a:pt x="67" y="33"/>
                </a:cubicBezTo>
                <a:cubicBezTo>
                  <a:pt x="59" y="42"/>
                  <a:pt x="53" y="53"/>
                  <a:pt x="51" y="68"/>
                </a:cubicBezTo>
                <a:cubicBezTo>
                  <a:pt x="48" y="83"/>
                  <a:pt x="47" y="113"/>
                  <a:pt x="47" y="160"/>
                </a:cubicBezTo>
                <a:cubicBezTo>
                  <a:pt x="47" y="210"/>
                  <a:pt x="48" y="243"/>
                  <a:pt x="51" y="259"/>
                </a:cubicBezTo>
                <a:cubicBezTo>
                  <a:pt x="53" y="275"/>
                  <a:pt x="59" y="288"/>
                  <a:pt x="68" y="297"/>
                </a:cubicBezTo>
                <a:cubicBezTo>
                  <a:pt x="77" y="306"/>
                  <a:pt x="88" y="311"/>
                  <a:pt x="101" y="311"/>
                </a:cubicBezTo>
                <a:cubicBezTo>
                  <a:pt x="114" y="311"/>
                  <a:pt x="125" y="306"/>
                  <a:pt x="134" y="297"/>
                </a:cubicBezTo>
                <a:cubicBezTo>
                  <a:pt x="143" y="287"/>
                  <a:pt x="150" y="274"/>
                  <a:pt x="152" y="257"/>
                </a:cubicBezTo>
                <a:cubicBezTo>
                  <a:pt x="154" y="240"/>
                  <a:pt x="155" y="207"/>
                  <a:pt x="156" y="160"/>
                </a:cubicBezTo>
                <a:cubicBezTo>
                  <a:pt x="156" y="113"/>
                  <a:pt x="154" y="83"/>
                  <a:pt x="152" y="68"/>
                </a:cubicBezTo>
                <a:cubicBezTo>
                  <a:pt x="149" y="54"/>
                  <a:pt x="143" y="42"/>
                  <a:pt x="135"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6" name=""/>
          <p:cNvSpPr txBox="1"/>
          <p:nvPr/>
        </p:nvSpPr>
        <p:spPr>
          <a:xfrm>
            <a:off x="3214080" y="897120"/>
            <a:ext cx="991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のように </a:t>
            </a:r>
            <a:endParaRPr b="0" lang="en-US" sz="1560" strike="noStrike" u="none">
              <a:solidFill>
                <a:srgbClr val="000000"/>
              </a:solidFill>
              <a:effectLst/>
              <a:uFillTx/>
              <a:latin typeface="Times New Roman"/>
            </a:endParaRPr>
          </a:p>
        </p:txBody>
      </p:sp>
      <p:sp>
        <p:nvSpPr>
          <p:cNvPr id="557" name=""/>
          <p:cNvSpPr/>
          <p:nvPr/>
        </p:nvSpPr>
        <p:spPr>
          <a:xfrm>
            <a:off x="4007160" y="1472400"/>
            <a:ext cx="104400" cy="155160"/>
          </a:xfrm>
          <a:custGeom>
            <a:avLst/>
            <a:gdLst/>
            <a:ahLst/>
            <a:rect l="0" t="0" r="r" b="b"/>
            <a:pathLst>
              <a:path w="290" h="431">
                <a:moveTo>
                  <a:pt x="0" y="193"/>
                </a:moveTo>
                <a:cubicBezTo>
                  <a:pt x="0" y="147"/>
                  <a:pt x="17" y="104"/>
                  <a:pt x="51" y="63"/>
                </a:cubicBezTo>
                <a:cubicBezTo>
                  <a:pt x="85" y="22"/>
                  <a:pt x="124" y="1"/>
                  <a:pt x="167" y="0"/>
                </a:cubicBezTo>
                <a:cubicBezTo>
                  <a:pt x="194" y="0"/>
                  <a:pt x="215" y="12"/>
                  <a:pt x="229" y="36"/>
                </a:cubicBezTo>
                <a:cubicBezTo>
                  <a:pt x="230" y="35"/>
                  <a:pt x="231" y="34"/>
                  <a:pt x="232" y="32"/>
                </a:cubicBezTo>
                <a:cubicBezTo>
                  <a:pt x="234" y="29"/>
                  <a:pt x="237" y="27"/>
                  <a:pt x="240" y="24"/>
                </a:cubicBezTo>
                <a:cubicBezTo>
                  <a:pt x="243" y="21"/>
                  <a:pt x="248" y="19"/>
                  <a:pt x="252" y="16"/>
                </a:cubicBezTo>
                <a:cubicBezTo>
                  <a:pt x="267" y="5"/>
                  <a:pt x="277" y="0"/>
                  <a:pt x="283" y="0"/>
                </a:cubicBezTo>
                <a:cubicBezTo>
                  <a:pt x="285" y="0"/>
                  <a:pt x="286" y="0"/>
                  <a:pt x="288" y="2"/>
                </a:cubicBezTo>
                <a:cubicBezTo>
                  <a:pt x="289" y="3"/>
                  <a:pt x="290" y="4"/>
                  <a:pt x="290" y="5"/>
                </a:cubicBezTo>
                <a:cubicBezTo>
                  <a:pt x="290" y="9"/>
                  <a:pt x="274" y="74"/>
                  <a:pt x="242" y="198"/>
                </a:cubicBezTo>
                <a:cubicBezTo>
                  <a:pt x="210" y="326"/>
                  <a:pt x="194" y="391"/>
                  <a:pt x="194" y="393"/>
                </a:cubicBezTo>
                <a:cubicBezTo>
                  <a:pt x="194" y="396"/>
                  <a:pt x="204" y="398"/>
                  <a:pt x="224" y="399"/>
                </a:cubicBezTo>
                <a:lnTo>
                  <a:pt x="241" y="399"/>
                </a:lnTo>
                <a:cubicBezTo>
                  <a:pt x="244" y="402"/>
                  <a:pt x="246" y="404"/>
                  <a:pt x="246" y="405"/>
                </a:cubicBezTo>
                <a:cubicBezTo>
                  <a:pt x="246" y="405"/>
                  <a:pt x="246" y="409"/>
                  <a:pt x="243" y="417"/>
                </a:cubicBezTo>
                <a:cubicBezTo>
                  <a:pt x="241" y="423"/>
                  <a:pt x="239" y="428"/>
                  <a:pt x="237" y="431"/>
                </a:cubicBezTo>
                <a:lnTo>
                  <a:pt x="228" y="431"/>
                </a:lnTo>
                <a:cubicBezTo>
                  <a:pt x="214" y="430"/>
                  <a:pt x="189" y="430"/>
                  <a:pt x="155" y="430"/>
                </a:cubicBezTo>
                <a:cubicBezTo>
                  <a:pt x="142" y="430"/>
                  <a:pt x="131" y="430"/>
                  <a:pt x="120" y="430"/>
                </a:cubicBezTo>
                <a:cubicBezTo>
                  <a:pt x="110" y="430"/>
                  <a:pt x="101" y="430"/>
                  <a:pt x="95" y="430"/>
                </a:cubicBezTo>
                <a:cubicBezTo>
                  <a:pt x="89" y="430"/>
                  <a:pt x="85" y="430"/>
                  <a:pt x="84" y="430"/>
                </a:cubicBezTo>
                <a:cubicBezTo>
                  <a:pt x="77" y="430"/>
                  <a:pt x="74" y="428"/>
                  <a:pt x="74" y="424"/>
                </a:cubicBezTo>
                <a:cubicBezTo>
                  <a:pt x="74" y="422"/>
                  <a:pt x="75" y="419"/>
                  <a:pt x="76" y="414"/>
                </a:cubicBezTo>
                <a:cubicBezTo>
                  <a:pt x="77" y="406"/>
                  <a:pt x="79" y="402"/>
                  <a:pt x="80" y="401"/>
                </a:cubicBezTo>
                <a:cubicBezTo>
                  <a:pt x="82" y="399"/>
                  <a:pt x="86" y="399"/>
                  <a:pt x="94" y="399"/>
                </a:cubicBezTo>
                <a:cubicBezTo>
                  <a:pt x="115" y="399"/>
                  <a:pt x="129" y="397"/>
                  <a:pt x="133" y="394"/>
                </a:cubicBezTo>
                <a:cubicBezTo>
                  <a:pt x="137" y="392"/>
                  <a:pt x="143" y="372"/>
                  <a:pt x="152" y="335"/>
                </a:cubicBezTo>
                <a:cubicBezTo>
                  <a:pt x="161" y="297"/>
                  <a:pt x="166" y="278"/>
                  <a:pt x="166" y="277"/>
                </a:cubicBezTo>
                <a:cubicBezTo>
                  <a:pt x="166" y="277"/>
                  <a:pt x="165" y="277"/>
                  <a:pt x="161" y="279"/>
                </a:cubicBezTo>
                <a:cubicBezTo>
                  <a:pt x="140" y="297"/>
                  <a:pt x="117" y="305"/>
                  <a:pt x="94" y="305"/>
                </a:cubicBezTo>
                <a:cubicBezTo>
                  <a:pt x="69" y="305"/>
                  <a:pt x="47" y="296"/>
                  <a:pt x="28" y="278"/>
                </a:cubicBezTo>
                <a:cubicBezTo>
                  <a:pt x="9" y="260"/>
                  <a:pt x="0" y="232"/>
                  <a:pt x="0" y="193"/>
                </a:cubicBezTo>
                <a:moveTo>
                  <a:pt x="216" y="78"/>
                </a:moveTo>
                <a:cubicBezTo>
                  <a:pt x="205" y="43"/>
                  <a:pt x="188" y="25"/>
                  <a:pt x="165" y="25"/>
                </a:cubicBezTo>
                <a:cubicBezTo>
                  <a:pt x="149" y="25"/>
                  <a:pt x="134" y="32"/>
                  <a:pt x="120" y="46"/>
                </a:cubicBezTo>
                <a:cubicBezTo>
                  <a:pt x="105" y="60"/>
                  <a:pt x="94" y="78"/>
                  <a:pt x="86" y="101"/>
                </a:cubicBezTo>
                <a:cubicBezTo>
                  <a:pt x="73" y="136"/>
                  <a:pt x="63" y="173"/>
                  <a:pt x="58" y="211"/>
                </a:cubicBezTo>
                <a:cubicBezTo>
                  <a:pt x="58" y="213"/>
                  <a:pt x="58" y="215"/>
                  <a:pt x="58" y="219"/>
                </a:cubicBezTo>
                <a:cubicBezTo>
                  <a:pt x="58" y="223"/>
                  <a:pt x="58" y="225"/>
                  <a:pt x="57" y="227"/>
                </a:cubicBezTo>
                <a:cubicBezTo>
                  <a:pt x="57" y="247"/>
                  <a:pt x="61" y="261"/>
                  <a:pt x="69" y="269"/>
                </a:cubicBezTo>
                <a:cubicBezTo>
                  <a:pt x="78" y="277"/>
                  <a:pt x="87" y="281"/>
                  <a:pt x="99" y="281"/>
                </a:cubicBezTo>
                <a:cubicBezTo>
                  <a:pt x="123" y="281"/>
                  <a:pt x="148" y="265"/>
                  <a:pt x="174" y="232"/>
                </a:cubicBezTo>
                <a:lnTo>
                  <a:pt x="179" y="225"/>
                </a:lnTo>
                <a:lnTo>
                  <a:pt x="216" y="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8" name=""/>
          <p:cNvSpPr/>
          <p:nvPr/>
        </p:nvSpPr>
        <p:spPr>
          <a:xfrm>
            <a:off x="4133880" y="1397520"/>
            <a:ext cx="58680" cy="243720"/>
          </a:xfrm>
          <a:custGeom>
            <a:avLst/>
            <a:gdLst/>
            <a:ahLst/>
            <a:rect l="0" t="0" r="r" b="b"/>
            <a:pathLst>
              <a:path w="163" h="677">
                <a:moveTo>
                  <a:pt x="0" y="338"/>
                </a:moveTo>
                <a:cubicBezTo>
                  <a:pt x="0" y="307"/>
                  <a:pt x="2" y="277"/>
                  <a:pt x="7" y="249"/>
                </a:cubicBezTo>
                <a:cubicBezTo>
                  <a:pt x="11" y="221"/>
                  <a:pt x="17" y="197"/>
                  <a:pt x="22" y="177"/>
                </a:cubicBezTo>
                <a:cubicBezTo>
                  <a:pt x="28" y="156"/>
                  <a:pt x="38" y="137"/>
                  <a:pt x="48" y="117"/>
                </a:cubicBezTo>
                <a:cubicBezTo>
                  <a:pt x="59" y="98"/>
                  <a:pt x="68" y="83"/>
                  <a:pt x="74" y="72"/>
                </a:cubicBezTo>
                <a:cubicBezTo>
                  <a:pt x="80" y="61"/>
                  <a:pt x="90" y="49"/>
                  <a:pt x="103" y="37"/>
                </a:cubicBezTo>
                <a:cubicBezTo>
                  <a:pt x="115" y="24"/>
                  <a:pt x="123" y="16"/>
                  <a:pt x="125" y="14"/>
                </a:cubicBezTo>
                <a:cubicBezTo>
                  <a:pt x="127" y="11"/>
                  <a:pt x="133" y="6"/>
                  <a:pt x="142" y="0"/>
                </a:cubicBezTo>
                <a:lnTo>
                  <a:pt x="151" y="0"/>
                </a:lnTo>
                <a:lnTo>
                  <a:pt x="153" y="0"/>
                </a:lnTo>
                <a:cubicBezTo>
                  <a:pt x="160" y="0"/>
                  <a:pt x="163" y="2"/>
                  <a:pt x="163" y="6"/>
                </a:cubicBezTo>
                <a:cubicBezTo>
                  <a:pt x="163" y="7"/>
                  <a:pt x="159" y="12"/>
                  <a:pt x="151" y="20"/>
                </a:cubicBezTo>
                <a:cubicBezTo>
                  <a:pt x="144" y="28"/>
                  <a:pt x="134" y="40"/>
                  <a:pt x="124" y="56"/>
                </a:cubicBezTo>
                <a:cubicBezTo>
                  <a:pt x="113" y="71"/>
                  <a:pt x="102" y="91"/>
                  <a:pt x="90" y="114"/>
                </a:cubicBezTo>
                <a:cubicBezTo>
                  <a:pt x="79" y="137"/>
                  <a:pt x="70" y="168"/>
                  <a:pt x="62" y="207"/>
                </a:cubicBezTo>
                <a:cubicBezTo>
                  <a:pt x="54" y="246"/>
                  <a:pt x="51" y="290"/>
                  <a:pt x="51" y="338"/>
                </a:cubicBezTo>
                <a:cubicBezTo>
                  <a:pt x="51" y="385"/>
                  <a:pt x="54" y="429"/>
                  <a:pt x="62" y="467"/>
                </a:cubicBezTo>
                <a:cubicBezTo>
                  <a:pt x="70" y="506"/>
                  <a:pt x="79" y="539"/>
                  <a:pt x="90" y="562"/>
                </a:cubicBezTo>
                <a:cubicBezTo>
                  <a:pt x="101" y="586"/>
                  <a:pt x="112" y="606"/>
                  <a:pt x="123" y="621"/>
                </a:cubicBezTo>
                <a:cubicBezTo>
                  <a:pt x="134" y="636"/>
                  <a:pt x="144" y="647"/>
                  <a:pt x="151" y="656"/>
                </a:cubicBezTo>
                <a:cubicBezTo>
                  <a:pt x="159" y="666"/>
                  <a:pt x="163" y="670"/>
                  <a:pt x="163" y="671"/>
                </a:cubicBezTo>
                <a:cubicBezTo>
                  <a:pt x="163" y="675"/>
                  <a:pt x="159" y="677"/>
                  <a:pt x="153" y="677"/>
                </a:cubicBezTo>
                <a:lnTo>
                  <a:pt x="151" y="677"/>
                </a:lnTo>
                <a:lnTo>
                  <a:pt x="142" y="677"/>
                </a:lnTo>
                <a:lnTo>
                  <a:pt x="123" y="661"/>
                </a:lnTo>
                <a:cubicBezTo>
                  <a:pt x="80" y="622"/>
                  <a:pt x="50" y="574"/>
                  <a:pt x="30" y="517"/>
                </a:cubicBezTo>
                <a:cubicBezTo>
                  <a:pt x="10" y="459"/>
                  <a:pt x="0" y="399"/>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59" name=""/>
          <p:cNvSpPr/>
          <p:nvPr/>
        </p:nvSpPr>
        <p:spPr>
          <a:xfrm>
            <a:off x="4210920" y="1471680"/>
            <a:ext cx="137880" cy="108720"/>
          </a:xfrm>
          <a:custGeom>
            <a:avLst/>
            <a:gdLst/>
            <a:ahLst/>
            <a:rect l="0" t="0" r="r" b="b"/>
            <a:pathLst>
              <a:path w="383" h="302">
                <a:moveTo>
                  <a:pt x="139" y="302"/>
                </a:moveTo>
                <a:cubicBezTo>
                  <a:pt x="132" y="300"/>
                  <a:pt x="108" y="300"/>
                  <a:pt x="67" y="300"/>
                </a:cubicBezTo>
                <a:cubicBezTo>
                  <a:pt x="31" y="300"/>
                  <a:pt x="10" y="300"/>
                  <a:pt x="5" y="302"/>
                </a:cubicBezTo>
                <a:lnTo>
                  <a:pt x="0" y="302"/>
                </a:lnTo>
                <a:lnTo>
                  <a:pt x="0" y="259"/>
                </a:lnTo>
                <a:lnTo>
                  <a:pt x="65" y="259"/>
                </a:lnTo>
                <a:lnTo>
                  <a:pt x="151" y="157"/>
                </a:lnTo>
                <a:lnTo>
                  <a:pt x="59" y="42"/>
                </a:lnTo>
                <a:lnTo>
                  <a:pt x="3" y="42"/>
                </a:lnTo>
                <a:lnTo>
                  <a:pt x="3" y="0"/>
                </a:lnTo>
                <a:lnTo>
                  <a:pt x="9" y="0"/>
                </a:lnTo>
                <a:cubicBezTo>
                  <a:pt x="15" y="2"/>
                  <a:pt x="40" y="2"/>
                  <a:pt x="82" y="2"/>
                </a:cubicBezTo>
                <a:cubicBezTo>
                  <a:pt x="129" y="2"/>
                  <a:pt x="157" y="2"/>
                  <a:pt x="165" y="0"/>
                </a:cubicBezTo>
                <a:lnTo>
                  <a:pt x="171" y="0"/>
                </a:lnTo>
                <a:lnTo>
                  <a:pt x="171" y="42"/>
                </a:lnTo>
                <a:lnTo>
                  <a:pt x="152" y="42"/>
                </a:lnTo>
                <a:lnTo>
                  <a:pt x="176" y="71"/>
                </a:lnTo>
                <a:cubicBezTo>
                  <a:pt x="191" y="90"/>
                  <a:pt x="199" y="100"/>
                  <a:pt x="199" y="100"/>
                </a:cubicBezTo>
                <a:cubicBezTo>
                  <a:pt x="201" y="100"/>
                  <a:pt x="210" y="90"/>
                  <a:pt x="225" y="70"/>
                </a:cubicBezTo>
                <a:lnTo>
                  <a:pt x="249" y="42"/>
                </a:lnTo>
                <a:lnTo>
                  <a:pt x="224" y="42"/>
                </a:lnTo>
                <a:lnTo>
                  <a:pt x="224" y="0"/>
                </a:lnTo>
                <a:lnTo>
                  <a:pt x="229" y="0"/>
                </a:lnTo>
                <a:cubicBezTo>
                  <a:pt x="236" y="2"/>
                  <a:pt x="260" y="2"/>
                  <a:pt x="301" y="2"/>
                </a:cubicBezTo>
                <a:cubicBezTo>
                  <a:pt x="338" y="2"/>
                  <a:pt x="359" y="2"/>
                  <a:pt x="365" y="0"/>
                </a:cubicBezTo>
                <a:lnTo>
                  <a:pt x="369" y="0"/>
                </a:lnTo>
                <a:lnTo>
                  <a:pt x="369" y="42"/>
                </a:lnTo>
                <a:lnTo>
                  <a:pt x="304" y="42"/>
                </a:lnTo>
                <a:lnTo>
                  <a:pt x="226" y="134"/>
                </a:lnTo>
                <a:lnTo>
                  <a:pt x="326" y="258"/>
                </a:lnTo>
                <a:lnTo>
                  <a:pt x="355" y="259"/>
                </a:lnTo>
                <a:lnTo>
                  <a:pt x="383" y="259"/>
                </a:lnTo>
                <a:lnTo>
                  <a:pt x="383" y="302"/>
                </a:lnTo>
                <a:lnTo>
                  <a:pt x="378" y="302"/>
                </a:lnTo>
                <a:cubicBezTo>
                  <a:pt x="371" y="300"/>
                  <a:pt x="346" y="300"/>
                  <a:pt x="303" y="300"/>
                </a:cubicBezTo>
                <a:cubicBezTo>
                  <a:pt x="256" y="300"/>
                  <a:pt x="228" y="300"/>
                  <a:pt x="220" y="302"/>
                </a:cubicBezTo>
                <a:lnTo>
                  <a:pt x="214" y="302"/>
                </a:lnTo>
                <a:lnTo>
                  <a:pt x="214" y="259"/>
                </a:lnTo>
                <a:lnTo>
                  <a:pt x="233" y="259"/>
                </a:lnTo>
                <a:cubicBezTo>
                  <a:pt x="233" y="258"/>
                  <a:pt x="224" y="247"/>
                  <a:pt x="206" y="225"/>
                </a:cubicBezTo>
                <a:cubicBezTo>
                  <a:pt x="188" y="203"/>
                  <a:pt x="179" y="191"/>
                  <a:pt x="178" y="190"/>
                </a:cubicBezTo>
                <a:lnTo>
                  <a:pt x="120" y="258"/>
                </a:lnTo>
                <a:lnTo>
                  <a:pt x="132" y="259"/>
                </a:lnTo>
                <a:lnTo>
                  <a:pt x="145" y="259"/>
                </a:lnTo>
                <a:lnTo>
                  <a:pt x="145"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0" name=""/>
          <p:cNvSpPr/>
          <p:nvPr/>
        </p:nvSpPr>
        <p:spPr>
          <a:xfrm>
            <a:off x="4365000" y="1508760"/>
            <a:ext cx="53640" cy="109800"/>
          </a:xfrm>
          <a:custGeom>
            <a:avLst/>
            <a:gdLst/>
            <a:ahLst/>
            <a:rect l="0" t="0" r="r" b="b"/>
            <a:pathLst>
              <a:path w="149" h="305">
                <a:moveTo>
                  <a:pt x="3" y="115"/>
                </a:moveTo>
                <a:cubicBezTo>
                  <a:pt x="1" y="113"/>
                  <a:pt x="0" y="111"/>
                  <a:pt x="0" y="110"/>
                </a:cubicBezTo>
                <a:cubicBezTo>
                  <a:pt x="0" y="109"/>
                  <a:pt x="0" y="106"/>
                  <a:pt x="1" y="103"/>
                </a:cubicBezTo>
                <a:cubicBezTo>
                  <a:pt x="2" y="99"/>
                  <a:pt x="3" y="97"/>
                  <a:pt x="3" y="96"/>
                </a:cubicBezTo>
                <a:cubicBezTo>
                  <a:pt x="4" y="94"/>
                  <a:pt x="5" y="94"/>
                  <a:pt x="8" y="94"/>
                </a:cubicBezTo>
                <a:cubicBezTo>
                  <a:pt x="10" y="94"/>
                  <a:pt x="18" y="93"/>
                  <a:pt x="32" y="93"/>
                </a:cubicBezTo>
                <a:lnTo>
                  <a:pt x="57" y="93"/>
                </a:lnTo>
                <a:lnTo>
                  <a:pt x="66" y="55"/>
                </a:lnTo>
                <a:cubicBezTo>
                  <a:pt x="67" y="51"/>
                  <a:pt x="69" y="47"/>
                  <a:pt x="70" y="41"/>
                </a:cubicBezTo>
                <a:cubicBezTo>
                  <a:pt x="71" y="35"/>
                  <a:pt x="72" y="31"/>
                  <a:pt x="73" y="29"/>
                </a:cubicBezTo>
                <a:cubicBezTo>
                  <a:pt x="74" y="26"/>
                  <a:pt x="75" y="23"/>
                  <a:pt x="76" y="19"/>
                </a:cubicBezTo>
                <a:cubicBezTo>
                  <a:pt x="77" y="15"/>
                  <a:pt x="78" y="12"/>
                  <a:pt x="80" y="11"/>
                </a:cubicBezTo>
                <a:cubicBezTo>
                  <a:pt x="81" y="9"/>
                  <a:pt x="83" y="7"/>
                  <a:pt x="86" y="5"/>
                </a:cubicBezTo>
                <a:cubicBezTo>
                  <a:pt x="87" y="3"/>
                  <a:pt x="89" y="1"/>
                  <a:pt x="92" y="1"/>
                </a:cubicBezTo>
                <a:cubicBezTo>
                  <a:pt x="95" y="0"/>
                  <a:pt x="98" y="0"/>
                  <a:pt x="101" y="0"/>
                </a:cubicBezTo>
                <a:cubicBezTo>
                  <a:pt x="107" y="0"/>
                  <a:pt x="111" y="2"/>
                  <a:pt x="113" y="5"/>
                </a:cubicBezTo>
                <a:cubicBezTo>
                  <a:pt x="115" y="8"/>
                  <a:pt x="116" y="11"/>
                  <a:pt x="116" y="14"/>
                </a:cubicBezTo>
                <a:cubicBezTo>
                  <a:pt x="116" y="16"/>
                  <a:pt x="115" y="24"/>
                  <a:pt x="112" y="37"/>
                </a:cubicBezTo>
                <a:cubicBezTo>
                  <a:pt x="109" y="49"/>
                  <a:pt x="106" y="62"/>
                  <a:pt x="102" y="74"/>
                </a:cubicBezTo>
                <a:lnTo>
                  <a:pt x="98" y="92"/>
                </a:lnTo>
                <a:cubicBezTo>
                  <a:pt x="98" y="93"/>
                  <a:pt x="106" y="93"/>
                  <a:pt x="121" y="93"/>
                </a:cubicBezTo>
                <a:lnTo>
                  <a:pt x="146" y="93"/>
                </a:lnTo>
                <a:cubicBezTo>
                  <a:pt x="148" y="95"/>
                  <a:pt x="149" y="97"/>
                  <a:pt x="149" y="98"/>
                </a:cubicBezTo>
                <a:cubicBezTo>
                  <a:pt x="149" y="105"/>
                  <a:pt x="147" y="111"/>
                  <a:pt x="143" y="115"/>
                </a:cubicBezTo>
                <a:lnTo>
                  <a:pt x="92" y="115"/>
                </a:lnTo>
                <a:lnTo>
                  <a:pt x="74" y="184"/>
                </a:lnTo>
                <a:cubicBezTo>
                  <a:pt x="61" y="236"/>
                  <a:pt x="55" y="264"/>
                  <a:pt x="55" y="268"/>
                </a:cubicBezTo>
                <a:cubicBezTo>
                  <a:pt x="55" y="281"/>
                  <a:pt x="59" y="288"/>
                  <a:pt x="68" y="288"/>
                </a:cubicBezTo>
                <a:cubicBezTo>
                  <a:pt x="79" y="288"/>
                  <a:pt x="91" y="282"/>
                  <a:pt x="101" y="271"/>
                </a:cubicBezTo>
                <a:cubicBezTo>
                  <a:pt x="112" y="261"/>
                  <a:pt x="120" y="247"/>
                  <a:pt x="127" y="231"/>
                </a:cubicBezTo>
                <a:cubicBezTo>
                  <a:pt x="127" y="229"/>
                  <a:pt x="128" y="228"/>
                  <a:pt x="129" y="228"/>
                </a:cubicBezTo>
                <a:cubicBezTo>
                  <a:pt x="130" y="228"/>
                  <a:pt x="132" y="227"/>
                  <a:pt x="136" y="227"/>
                </a:cubicBezTo>
                <a:lnTo>
                  <a:pt x="138" y="227"/>
                </a:lnTo>
                <a:cubicBezTo>
                  <a:pt x="143" y="227"/>
                  <a:pt x="145" y="228"/>
                  <a:pt x="145" y="231"/>
                </a:cubicBezTo>
                <a:cubicBezTo>
                  <a:pt x="145" y="232"/>
                  <a:pt x="145" y="234"/>
                  <a:pt x="144" y="237"/>
                </a:cubicBezTo>
                <a:cubicBezTo>
                  <a:pt x="142" y="242"/>
                  <a:pt x="139" y="248"/>
                  <a:pt x="135" y="255"/>
                </a:cubicBezTo>
                <a:cubicBezTo>
                  <a:pt x="131" y="262"/>
                  <a:pt x="126" y="269"/>
                  <a:pt x="119" y="277"/>
                </a:cubicBezTo>
                <a:cubicBezTo>
                  <a:pt x="112" y="285"/>
                  <a:pt x="104" y="292"/>
                  <a:pt x="95" y="297"/>
                </a:cubicBezTo>
                <a:cubicBezTo>
                  <a:pt x="84" y="303"/>
                  <a:pt x="74" y="305"/>
                  <a:pt x="65" y="305"/>
                </a:cubicBezTo>
                <a:cubicBezTo>
                  <a:pt x="55" y="305"/>
                  <a:pt x="46" y="303"/>
                  <a:pt x="37" y="298"/>
                </a:cubicBezTo>
                <a:cubicBezTo>
                  <a:pt x="29" y="293"/>
                  <a:pt x="22" y="285"/>
                  <a:pt x="19" y="273"/>
                </a:cubicBezTo>
                <a:cubicBezTo>
                  <a:pt x="18" y="271"/>
                  <a:pt x="18" y="267"/>
                  <a:pt x="18" y="260"/>
                </a:cubicBezTo>
                <a:lnTo>
                  <a:pt x="18" y="252"/>
                </a:lnTo>
                <a:lnTo>
                  <a:pt x="34" y="184"/>
                </a:lnTo>
                <a:cubicBezTo>
                  <a:pt x="46" y="139"/>
                  <a:pt x="51" y="116"/>
                  <a:pt x="52" y="116"/>
                </a:cubicBezTo>
                <a:cubicBezTo>
                  <a:pt x="52" y="115"/>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1" name=""/>
          <p:cNvSpPr/>
          <p:nvPr/>
        </p:nvSpPr>
        <p:spPr>
          <a:xfrm>
            <a:off x="4438080" y="1569960"/>
            <a:ext cx="105480" cy="7200"/>
          </a:xfrm>
          <a:custGeom>
            <a:avLst/>
            <a:gdLst/>
            <a:ahLst/>
            <a:rect l="0" t="0" r="r" b="b"/>
            <a:pathLst>
              <a:path w="293" h="20">
                <a:moveTo>
                  <a:pt x="7" y="0"/>
                </a:moveTo>
                <a:lnTo>
                  <a:pt x="286" y="0"/>
                </a:lnTo>
                <a:cubicBezTo>
                  <a:pt x="290" y="3"/>
                  <a:pt x="293" y="6"/>
                  <a:pt x="293" y="10"/>
                </a:cubicBezTo>
                <a:cubicBezTo>
                  <a:pt x="293" y="13"/>
                  <a:pt x="290" y="17"/>
                  <a:pt x="286" y="20"/>
                </a:cubicBezTo>
                <a:lnTo>
                  <a:pt x="7" y="20"/>
                </a:lnTo>
                <a:cubicBezTo>
                  <a:pt x="2" y="17"/>
                  <a:pt x="0" y="14"/>
                  <a:pt x="0" y="10"/>
                </a:cubicBezTo>
                <a:cubicBezTo>
                  <a:pt x="0" y="5"/>
                  <a:pt x="2" y="2"/>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2" name=""/>
          <p:cNvSpPr/>
          <p:nvPr/>
        </p:nvSpPr>
        <p:spPr>
          <a:xfrm>
            <a:off x="4572000" y="1501920"/>
            <a:ext cx="59400" cy="114840"/>
          </a:xfrm>
          <a:custGeom>
            <a:avLst/>
            <a:gdLst/>
            <a:ahLst/>
            <a:rect l="0" t="0" r="r" b="b"/>
            <a:pathLst>
              <a:path w="165" h="319">
                <a:moveTo>
                  <a:pt x="63" y="42"/>
                </a:moveTo>
                <a:lnTo>
                  <a:pt x="57" y="44"/>
                </a:lnTo>
                <a:cubicBezTo>
                  <a:pt x="52" y="46"/>
                  <a:pt x="46" y="47"/>
                  <a:pt x="38" y="49"/>
                </a:cubicBezTo>
                <a:cubicBezTo>
                  <a:pt x="29" y="51"/>
                  <a:pt x="20" y="52"/>
                  <a:pt x="9" y="52"/>
                </a:cubicBezTo>
                <a:lnTo>
                  <a:pt x="0" y="52"/>
                </a:lnTo>
                <a:lnTo>
                  <a:pt x="0" y="30"/>
                </a:lnTo>
                <a:lnTo>
                  <a:pt x="9" y="30"/>
                </a:lnTo>
                <a:cubicBezTo>
                  <a:pt x="25" y="30"/>
                  <a:pt x="39" y="27"/>
                  <a:pt x="51" y="23"/>
                </a:cubicBezTo>
                <a:cubicBezTo>
                  <a:pt x="64" y="19"/>
                  <a:pt x="73" y="15"/>
                  <a:pt x="78" y="12"/>
                </a:cubicBezTo>
                <a:cubicBezTo>
                  <a:pt x="83" y="8"/>
                  <a:pt x="88" y="5"/>
                  <a:pt x="92" y="1"/>
                </a:cubicBezTo>
                <a:cubicBezTo>
                  <a:pt x="92" y="0"/>
                  <a:pt x="94" y="0"/>
                  <a:pt x="97" y="0"/>
                </a:cubicBezTo>
                <a:cubicBezTo>
                  <a:pt x="100" y="0"/>
                  <a:pt x="103" y="1"/>
                  <a:pt x="105" y="3"/>
                </a:cubicBezTo>
                <a:lnTo>
                  <a:pt x="105" y="147"/>
                </a:lnTo>
                <a:lnTo>
                  <a:pt x="106" y="290"/>
                </a:lnTo>
                <a:cubicBezTo>
                  <a:pt x="108" y="292"/>
                  <a:pt x="110" y="294"/>
                  <a:pt x="112" y="294"/>
                </a:cubicBezTo>
                <a:cubicBezTo>
                  <a:pt x="113" y="295"/>
                  <a:pt x="117" y="296"/>
                  <a:pt x="123" y="296"/>
                </a:cubicBezTo>
                <a:cubicBezTo>
                  <a:pt x="129" y="297"/>
                  <a:pt x="139" y="297"/>
                  <a:pt x="153" y="297"/>
                </a:cubicBezTo>
                <a:lnTo>
                  <a:pt x="165" y="297"/>
                </a:lnTo>
                <a:lnTo>
                  <a:pt x="165" y="319"/>
                </a:lnTo>
                <a:lnTo>
                  <a:pt x="160" y="319"/>
                </a:lnTo>
                <a:cubicBezTo>
                  <a:pt x="153" y="318"/>
                  <a:pt x="128" y="318"/>
                  <a:pt x="84" y="318"/>
                </a:cubicBezTo>
                <a:cubicBezTo>
                  <a:pt x="41" y="318"/>
                  <a:pt x="16" y="318"/>
                  <a:pt x="8" y="319"/>
                </a:cubicBezTo>
                <a:lnTo>
                  <a:pt x="2" y="319"/>
                </a:lnTo>
                <a:lnTo>
                  <a:pt x="2" y="297"/>
                </a:lnTo>
                <a:lnTo>
                  <a:pt x="16" y="297"/>
                </a:lnTo>
                <a:cubicBezTo>
                  <a:pt x="23" y="297"/>
                  <a:pt x="29" y="297"/>
                  <a:pt x="34" y="297"/>
                </a:cubicBezTo>
                <a:cubicBezTo>
                  <a:pt x="39" y="297"/>
                  <a:pt x="43" y="297"/>
                  <a:pt x="46" y="297"/>
                </a:cubicBezTo>
                <a:cubicBezTo>
                  <a:pt x="49" y="296"/>
                  <a:pt x="51" y="296"/>
                  <a:pt x="53" y="295"/>
                </a:cubicBezTo>
                <a:cubicBezTo>
                  <a:pt x="56" y="295"/>
                  <a:pt x="57" y="294"/>
                  <a:pt x="57" y="294"/>
                </a:cubicBezTo>
                <a:cubicBezTo>
                  <a:pt x="57" y="294"/>
                  <a:pt x="58" y="293"/>
                  <a:pt x="60" y="292"/>
                </a:cubicBezTo>
                <a:cubicBezTo>
                  <a:pt x="62" y="290"/>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3" name=""/>
          <p:cNvSpPr/>
          <p:nvPr/>
        </p:nvSpPr>
        <p:spPr>
          <a:xfrm>
            <a:off x="4684680" y="1397520"/>
            <a:ext cx="10080" cy="243360"/>
          </a:xfrm>
          <a:custGeom>
            <a:avLst/>
            <a:gdLst/>
            <a:ahLst/>
            <a:rect l="0" t="0" r="r" b="b"/>
            <a:pathLst>
              <a:path w="28" h="676">
                <a:moveTo>
                  <a:pt x="14" y="676"/>
                </a:moveTo>
                <a:lnTo>
                  <a:pt x="13" y="676"/>
                </a:lnTo>
                <a:cubicBezTo>
                  <a:pt x="7" y="676"/>
                  <a:pt x="3" y="673"/>
                  <a:pt x="0" y="667"/>
                </a:cubicBezTo>
                <a:lnTo>
                  <a:pt x="0" y="337"/>
                </a:lnTo>
                <a:lnTo>
                  <a:pt x="1" y="9"/>
                </a:lnTo>
                <a:cubicBezTo>
                  <a:pt x="6" y="3"/>
                  <a:pt x="10" y="0"/>
                  <a:pt x="14" y="0"/>
                </a:cubicBezTo>
                <a:cubicBezTo>
                  <a:pt x="21" y="0"/>
                  <a:pt x="25" y="3"/>
                  <a:pt x="28" y="10"/>
                </a:cubicBezTo>
                <a:lnTo>
                  <a:pt x="28" y="667"/>
                </a:lnTo>
                <a:cubicBezTo>
                  <a:pt x="25" y="673"/>
                  <a:pt x="21" y="676"/>
                  <a:pt x="16" y="676"/>
                </a:cubicBezTo>
                <a:lnTo>
                  <a:pt x="14" y="67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4" name=""/>
          <p:cNvSpPr/>
          <p:nvPr/>
        </p:nvSpPr>
        <p:spPr>
          <a:xfrm>
            <a:off x="4728600" y="1471680"/>
            <a:ext cx="137880" cy="108720"/>
          </a:xfrm>
          <a:custGeom>
            <a:avLst/>
            <a:gdLst/>
            <a:ahLst/>
            <a:rect l="0" t="0" r="r" b="b"/>
            <a:pathLst>
              <a:path w="383" h="302">
                <a:moveTo>
                  <a:pt x="140" y="302"/>
                </a:moveTo>
                <a:cubicBezTo>
                  <a:pt x="134" y="300"/>
                  <a:pt x="110" y="300"/>
                  <a:pt x="69" y="300"/>
                </a:cubicBezTo>
                <a:cubicBezTo>
                  <a:pt x="31" y="300"/>
                  <a:pt x="10" y="300"/>
                  <a:pt x="5" y="302"/>
                </a:cubicBezTo>
                <a:lnTo>
                  <a:pt x="0" y="302"/>
                </a:lnTo>
                <a:lnTo>
                  <a:pt x="0" y="259"/>
                </a:lnTo>
                <a:lnTo>
                  <a:pt x="66" y="259"/>
                </a:lnTo>
                <a:lnTo>
                  <a:pt x="153" y="157"/>
                </a:lnTo>
                <a:lnTo>
                  <a:pt x="61" y="42"/>
                </a:lnTo>
                <a:lnTo>
                  <a:pt x="4" y="42"/>
                </a:lnTo>
                <a:lnTo>
                  <a:pt x="4" y="0"/>
                </a:lnTo>
                <a:lnTo>
                  <a:pt x="9" y="0"/>
                </a:lnTo>
                <a:cubicBezTo>
                  <a:pt x="16" y="2"/>
                  <a:pt x="40" y="2"/>
                  <a:pt x="84" y="2"/>
                </a:cubicBezTo>
                <a:cubicBezTo>
                  <a:pt x="131" y="2"/>
                  <a:pt x="158" y="2"/>
                  <a:pt x="166" y="0"/>
                </a:cubicBezTo>
                <a:lnTo>
                  <a:pt x="172" y="0"/>
                </a:lnTo>
                <a:lnTo>
                  <a:pt x="172" y="42"/>
                </a:lnTo>
                <a:lnTo>
                  <a:pt x="153" y="42"/>
                </a:lnTo>
                <a:lnTo>
                  <a:pt x="177" y="71"/>
                </a:lnTo>
                <a:cubicBezTo>
                  <a:pt x="192" y="90"/>
                  <a:pt x="200" y="100"/>
                  <a:pt x="201" y="100"/>
                </a:cubicBezTo>
                <a:cubicBezTo>
                  <a:pt x="202" y="100"/>
                  <a:pt x="211" y="90"/>
                  <a:pt x="226" y="70"/>
                </a:cubicBezTo>
                <a:lnTo>
                  <a:pt x="250" y="42"/>
                </a:lnTo>
                <a:lnTo>
                  <a:pt x="225" y="42"/>
                </a:lnTo>
                <a:lnTo>
                  <a:pt x="225" y="0"/>
                </a:lnTo>
                <a:lnTo>
                  <a:pt x="230" y="0"/>
                </a:lnTo>
                <a:cubicBezTo>
                  <a:pt x="237" y="2"/>
                  <a:pt x="261" y="2"/>
                  <a:pt x="302" y="2"/>
                </a:cubicBezTo>
                <a:cubicBezTo>
                  <a:pt x="339" y="2"/>
                  <a:pt x="360" y="2"/>
                  <a:pt x="365" y="0"/>
                </a:cubicBezTo>
                <a:lnTo>
                  <a:pt x="370" y="0"/>
                </a:lnTo>
                <a:lnTo>
                  <a:pt x="370" y="42"/>
                </a:lnTo>
                <a:lnTo>
                  <a:pt x="305" y="42"/>
                </a:lnTo>
                <a:lnTo>
                  <a:pt x="227" y="134"/>
                </a:lnTo>
                <a:lnTo>
                  <a:pt x="328" y="258"/>
                </a:lnTo>
                <a:lnTo>
                  <a:pt x="356" y="259"/>
                </a:lnTo>
                <a:lnTo>
                  <a:pt x="383" y="259"/>
                </a:lnTo>
                <a:lnTo>
                  <a:pt x="383" y="302"/>
                </a:lnTo>
                <a:lnTo>
                  <a:pt x="378" y="302"/>
                </a:lnTo>
                <a:cubicBezTo>
                  <a:pt x="371" y="300"/>
                  <a:pt x="347" y="300"/>
                  <a:pt x="304" y="300"/>
                </a:cubicBezTo>
                <a:cubicBezTo>
                  <a:pt x="257" y="300"/>
                  <a:pt x="230" y="300"/>
                  <a:pt x="222" y="302"/>
                </a:cubicBezTo>
                <a:lnTo>
                  <a:pt x="216" y="302"/>
                </a:lnTo>
                <a:lnTo>
                  <a:pt x="216" y="259"/>
                </a:lnTo>
                <a:lnTo>
                  <a:pt x="234" y="259"/>
                </a:lnTo>
                <a:cubicBezTo>
                  <a:pt x="234" y="258"/>
                  <a:pt x="225" y="247"/>
                  <a:pt x="207" y="225"/>
                </a:cubicBezTo>
                <a:cubicBezTo>
                  <a:pt x="189" y="203"/>
                  <a:pt x="180" y="191"/>
                  <a:pt x="180" y="190"/>
                </a:cubicBezTo>
                <a:lnTo>
                  <a:pt x="121" y="258"/>
                </a:lnTo>
                <a:lnTo>
                  <a:pt x="134" y="259"/>
                </a:lnTo>
                <a:lnTo>
                  <a:pt x="146" y="259"/>
                </a:lnTo>
                <a:lnTo>
                  <a:pt x="146"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5" name=""/>
          <p:cNvSpPr/>
          <p:nvPr/>
        </p:nvSpPr>
        <p:spPr>
          <a:xfrm>
            <a:off x="4882680" y="1508760"/>
            <a:ext cx="54000" cy="109800"/>
          </a:xfrm>
          <a:custGeom>
            <a:avLst/>
            <a:gdLst/>
            <a:ahLst/>
            <a:rect l="0" t="0" r="r" b="b"/>
            <a:pathLst>
              <a:path w="150" h="305">
                <a:moveTo>
                  <a:pt x="3" y="115"/>
                </a:moveTo>
                <a:cubicBezTo>
                  <a:pt x="1" y="113"/>
                  <a:pt x="0" y="111"/>
                  <a:pt x="0" y="110"/>
                </a:cubicBezTo>
                <a:cubicBezTo>
                  <a:pt x="0" y="109"/>
                  <a:pt x="0" y="106"/>
                  <a:pt x="1" y="103"/>
                </a:cubicBezTo>
                <a:cubicBezTo>
                  <a:pt x="2" y="99"/>
                  <a:pt x="3" y="97"/>
                  <a:pt x="4" y="96"/>
                </a:cubicBezTo>
                <a:cubicBezTo>
                  <a:pt x="4" y="94"/>
                  <a:pt x="6" y="94"/>
                  <a:pt x="8" y="94"/>
                </a:cubicBezTo>
                <a:cubicBezTo>
                  <a:pt x="10" y="94"/>
                  <a:pt x="18" y="93"/>
                  <a:pt x="32" y="93"/>
                </a:cubicBezTo>
                <a:lnTo>
                  <a:pt x="58" y="93"/>
                </a:lnTo>
                <a:lnTo>
                  <a:pt x="67" y="55"/>
                </a:lnTo>
                <a:cubicBezTo>
                  <a:pt x="68" y="51"/>
                  <a:pt x="69" y="47"/>
                  <a:pt x="70" y="41"/>
                </a:cubicBezTo>
                <a:cubicBezTo>
                  <a:pt x="71" y="35"/>
                  <a:pt x="73" y="31"/>
                  <a:pt x="73" y="29"/>
                </a:cubicBezTo>
                <a:cubicBezTo>
                  <a:pt x="74" y="26"/>
                  <a:pt x="75" y="23"/>
                  <a:pt x="76" y="19"/>
                </a:cubicBezTo>
                <a:cubicBezTo>
                  <a:pt x="77" y="15"/>
                  <a:pt x="79" y="12"/>
                  <a:pt x="80" y="11"/>
                </a:cubicBezTo>
                <a:cubicBezTo>
                  <a:pt x="82" y="9"/>
                  <a:pt x="83" y="7"/>
                  <a:pt x="85" y="5"/>
                </a:cubicBezTo>
                <a:cubicBezTo>
                  <a:pt x="87" y="3"/>
                  <a:pt x="89" y="1"/>
                  <a:pt x="92" y="1"/>
                </a:cubicBezTo>
                <a:cubicBezTo>
                  <a:pt x="95" y="0"/>
                  <a:pt x="97" y="0"/>
                  <a:pt x="100" y="0"/>
                </a:cubicBezTo>
                <a:cubicBezTo>
                  <a:pt x="106" y="0"/>
                  <a:pt x="110" y="2"/>
                  <a:pt x="112" y="5"/>
                </a:cubicBezTo>
                <a:cubicBezTo>
                  <a:pt x="114" y="8"/>
                  <a:pt x="116" y="11"/>
                  <a:pt x="116" y="14"/>
                </a:cubicBezTo>
                <a:cubicBezTo>
                  <a:pt x="116" y="16"/>
                  <a:pt x="114" y="24"/>
                  <a:pt x="111" y="37"/>
                </a:cubicBezTo>
                <a:cubicBezTo>
                  <a:pt x="108" y="49"/>
                  <a:pt x="105" y="62"/>
                  <a:pt x="102" y="74"/>
                </a:cubicBezTo>
                <a:lnTo>
                  <a:pt x="97" y="92"/>
                </a:lnTo>
                <a:cubicBezTo>
                  <a:pt x="97" y="93"/>
                  <a:pt x="105" y="93"/>
                  <a:pt x="121" y="93"/>
                </a:cubicBezTo>
                <a:lnTo>
                  <a:pt x="146" y="93"/>
                </a:lnTo>
                <a:cubicBezTo>
                  <a:pt x="148" y="95"/>
                  <a:pt x="150" y="97"/>
                  <a:pt x="150" y="98"/>
                </a:cubicBezTo>
                <a:cubicBezTo>
                  <a:pt x="150" y="105"/>
                  <a:pt x="147" y="111"/>
                  <a:pt x="143" y="115"/>
                </a:cubicBezTo>
                <a:lnTo>
                  <a:pt x="91" y="115"/>
                </a:lnTo>
                <a:lnTo>
                  <a:pt x="74" y="184"/>
                </a:lnTo>
                <a:cubicBezTo>
                  <a:pt x="62" y="236"/>
                  <a:pt x="55" y="264"/>
                  <a:pt x="55" y="268"/>
                </a:cubicBezTo>
                <a:cubicBezTo>
                  <a:pt x="55" y="281"/>
                  <a:pt x="60" y="288"/>
                  <a:pt x="68" y="288"/>
                </a:cubicBezTo>
                <a:cubicBezTo>
                  <a:pt x="79" y="288"/>
                  <a:pt x="90" y="282"/>
                  <a:pt x="101" y="271"/>
                </a:cubicBezTo>
                <a:cubicBezTo>
                  <a:pt x="111" y="261"/>
                  <a:pt x="120" y="247"/>
                  <a:pt x="126" y="231"/>
                </a:cubicBezTo>
                <a:cubicBezTo>
                  <a:pt x="128" y="229"/>
                  <a:pt x="129" y="228"/>
                  <a:pt x="129"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2" y="262"/>
                  <a:pt x="125" y="269"/>
                  <a:pt x="118" y="277"/>
                </a:cubicBezTo>
                <a:cubicBezTo>
                  <a:pt x="112" y="285"/>
                  <a:pt x="104" y="292"/>
                  <a:pt x="94" y="297"/>
                </a:cubicBezTo>
                <a:cubicBezTo>
                  <a:pt x="84" y="303"/>
                  <a:pt x="75" y="305"/>
                  <a:pt x="65" y="305"/>
                </a:cubicBezTo>
                <a:cubicBezTo>
                  <a:pt x="55" y="305"/>
                  <a:pt x="46" y="303"/>
                  <a:pt x="38" y="298"/>
                </a:cubicBezTo>
                <a:cubicBezTo>
                  <a:pt x="29" y="293"/>
                  <a:pt x="23" y="285"/>
                  <a:pt x="19" y="273"/>
                </a:cubicBezTo>
                <a:cubicBezTo>
                  <a:pt x="18" y="271"/>
                  <a:pt x="18" y="267"/>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6" name=""/>
          <p:cNvSpPr/>
          <p:nvPr/>
        </p:nvSpPr>
        <p:spPr>
          <a:xfrm>
            <a:off x="4972680" y="1550520"/>
            <a:ext cx="32400" cy="77040"/>
          </a:xfrm>
          <a:custGeom>
            <a:avLst/>
            <a:gdLst/>
            <a:ahLst/>
            <a:rect l="0" t="0" r="r" b="b"/>
            <a:pathLst>
              <a:path w="90" h="214">
                <a:moveTo>
                  <a:pt x="0" y="58"/>
                </a:moveTo>
                <a:cubicBezTo>
                  <a:pt x="0" y="58"/>
                  <a:pt x="0" y="52"/>
                  <a:pt x="0" y="41"/>
                </a:cubicBezTo>
                <a:cubicBezTo>
                  <a:pt x="0" y="30"/>
                  <a:pt x="4" y="20"/>
                  <a:pt x="11" y="12"/>
                </a:cubicBezTo>
                <a:cubicBezTo>
                  <a:pt x="18" y="4"/>
                  <a:pt x="29" y="0"/>
                  <a:pt x="41" y="0"/>
                </a:cubicBezTo>
                <a:cubicBezTo>
                  <a:pt x="53" y="0"/>
                  <a:pt x="65" y="6"/>
                  <a:pt x="75" y="17"/>
                </a:cubicBezTo>
                <a:cubicBezTo>
                  <a:pt x="85" y="28"/>
                  <a:pt x="90" y="48"/>
                  <a:pt x="90" y="77"/>
                </a:cubicBezTo>
                <a:cubicBezTo>
                  <a:pt x="90" y="93"/>
                  <a:pt x="88" y="108"/>
                  <a:pt x="84" y="123"/>
                </a:cubicBezTo>
                <a:cubicBezTo>
                  <a:pt x="80" y="138"/>
                  <a:pt x="75" y="151"/>
                  <a:pt x="70" y="162"/>
                </a:cubicBezTo>
                <a:cubicBezTo>
                  <a:pt x="65" y="173"/>
                  <a:pt x="59" y="182"/>
                  <a:pt x="52" y="190"/>
                </a:cubicBezTo>
                <a:cubicBezTo>
                  <a:pt x="46" y="197"/>
                  <a:pt x="41" y="203"/>
                  <a:pt x="36" y="208"/>
                </a:cubicBezTo>
                <a:cubicBezTo>
                  <a:pt x="32" y="212"/>
                  <a:pt x="29" y="214"/>
                  <a:pt x="26" y="214"/>
                </a:cubicBezTo>
                <a:cubicBezTo>
                  <a:pt x="25" y="214"/>
                  <a:pt x="22" y="212"/>
                  <a:pt x="18" y="208"/>
                </a:cubicBezTo>
                <a:cubicBezTo>
                  <a:pt x="13" y="204"/>
                  <a:pt x="11" y="201"/>
                  <a:pt x="11" y="199"/>
                </a:cubicBezTo>
                <a:cubicBezTo>
                  <a:pt x="11" y="197"/>
                  <a:pt x="14" y="194"/>
                  <a:pt x="19" y="188"/>
                </a:cubicBezTo>
                <a:cubicBezTo>
                  <a:pt x="24" y="183"/>
                  <a:pt x="30" y="176"/>
                  <a:pt x="37" y="168"/>
                </a:cubicBezTo>
                <a:cubicBezTo>
                  <a:pt x="43" y="160"/>
                  <a:pt x="49" y="149"/>
                  <a:pt x="54" y="134"/>
                </a:cubicBezTo>
                <a:cubicBezTo>
                  <a:pt x="60" y="120"/>
                  <a:pt x="63" y="103"/>
                  <a:pt x="65" y="85"/>
                </a:cubicBezTo>
                <a:lnTo>
                  <a:pt x="65" y="77"/>
                </a:lnTo>
                <a:cubicBezTo>
                  <a:pt x="64" y="78"/>
                  <a:pt x="63" y="78"/>
                  <a:pt x="61" y="79"/>
                </a:cubicBezTo>
                <a:cubicBezTo>
                  <a:pt x="60" y="79"/>
                  <a:pt x="58" y="80"/>
                  <a:pt x="57" y="81"/>
                </a:cubicBezTo>
                <a:cubicBezTo>
                  <a:pt x="56" y="82"/>
                  <a:pt x="54" y="82"/>
                  <a:pt x="51" y="82"/>
                </a:cubicBezTo>
                <a:cubicBezTo>
                  <a:pt x="48" y="82"/>
                  <a:pt x="46" y="82"/>
                  <a:pt x="43" y="83"/>
                </a:cubicBezTo>
                <a:cubicBezTo>
                  <a:pt x="31" y="83"/>
                  <a:pt x="20" y="79"/>
                  <a:pt x="12"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7" name=""/>
          <p:cNvSpPr/>
          <p:nvPr/>
        </p:nvSpPr>
        <p:spPr>
          <a:xfrm>
            <a:off x="5067000" y="1471680"/>
            <a:ext cx="137880" cy="108720"/>
          </a:xfrm>
          <a:custGeom>
            <a:avLst/>
            <a:gdLst/>
            <a:ahLst/>
            <a:rect l="0" t="0" r="r" b="b"/>
            <a:pathLst>
              <a:path w="383" h="302">
                <a:moveTo>
                  <a:pt x="139" y="302"/>
                </a:moveTo>
                <a:cubicBezTo>
                  <a:pt x="133" y="300"/>
                  <a:pt x="109" y="300"/>
                  <a:pt x="68" y="300"/>
                </a:cubicBezTo>
                <a:cubicBezTo>
                  <a:pt x="31" y="300"/>
                  <a:pt x="10" y="300"/>
                  <a:pt x="5" y="302"/>
                </a:cubicBezTo>
                <a:lnTo>
                  <a:pt x="0" y="302"/>
                </a:lnTo>
                <a:lnTo>
                  <a:pt x="0" y="259"/>
                </a:lnTo>
                <a:lnTo>
                  <a:pt x="65" y="259"/>
                </a:lnTo>
                <a:lnTo>
                  <a:pt x="152" y="157"/>
                </a:lnTo>
                <a:lnTo>
                  <a:pt x="60" y="42"/>
                </a:lnTo>
                <a:lnTo>
                  <a:pt x="4" y="42"/>
                </a:lnTo>
                <a:lnTo>
                  <a:pt x="4" y="0"/>
                </a:lnTo>
                <a:lnTo>
                  <a:pt x="9" y="0"/>
                </a:lnTo>
                <a:cubicBezTo>
                  <a:pt x="16" y="2"/>
                  <a:pt x="40" y="2"/>
                  <a:pt x="83" y="2"/>
                </a:cubicBezTo>
                <a:cubicBezTo>
                  <a:pt x="130" y="2"/>
                  <a:pt x="157" y="2"/>
                  <a:pt x="165" y="0"/>
                </a:cubicBezTo>
                <a:lnTo>
                  <a:pt x="171" y="0"/>
                </a:lnTo>
                <a:lnTo>
                  <a:pt x="171" y="42"/>
                </a:lnTo>
                <a:lnTo>
                  <a:pt x="152" y="42"/>
                </a:lnTo>
                <a:lnTo>
                  <a:pt x="176" y="71"/>
                </a:lnTo>
                <a:cubicBezTo>
                  <a:pt x="191" y="90"/>
                  <a:pt x="199" y="100"/>
                  <a:pt x="200" y="100"/>
                </a:cubicBezTo>
                <a:cubicBezTo>
                  <a:pt x="201" y="100"/>
                  <a:pt x="210" y="90"/>
                  <a:pt x="225" y="70"/>
                </a:cubicBezTo>
                <a:lnTo>
                  <a:pt x="249" y="42"/>
                </a:lnTo>
                <a:lnTo>
                  <a:pt x="224" y="42"/>
                </a:lnTo>
                <a:lnTo>
                  <a:pt x="224" y="0"/>
                </a:lnTo>
                <a:lnTo>
                  <a:pt x="229" y="0"/>
                </a:lnTo>
                <a:cubicBezTo>
                  <a:pt x="236" y="2"/>
                  <a:pt x="261" y="2"/>
                  <a:pt x="302" y="2"/>
                </a:cubicBezTo>
                <a:cubicBezTo>
                  <a:pt x="339" y="2"/>
                  <a:pt x="360" y="2"/>
                  <a:pt x="365" y="0"/>
                </a:cubicBezTo>
                <a:lnTo>
                  <a:pt x="370" y="0"/>
                </a:lnTo>
                <a:lnTo>
                  <a:pt x="370" y="42"/>
                </a:lnTo>
                <a:lnTo>
                  <a:pt x="305" y="42"/>
                </a:lnTo>
                <a:lnTo>
                  <a:pt x="226" y="134"/>
                </a:lnTo>
                <a:lnTo>
                  <a:pt x="328" y="258"/>
                </a:lnTo>
                <a:lnTo>
                  <a:pt x="356" y="259"/>
                </a:lnTo>
                <a:lnTo>
                  <a:pt x="383" y="259"/>
                </a:lnTo>
                <a:lnTo>
                  <a:pt x="383" y="302"/>
                </a:lnTo>
                <a:lnTo>
                  <a:pt x="378" y="302"/>
                </a:lnTo>
                <a:cubicBezTo>
                  <a:pt x="371" y="300"/>
                  <a:pt x="346" y="300"/>
                  <a:pt x="304" y="300"/>
                </a:cubicBezTo>
                <a:cubicBezTo>
                  <a:pt x="257" y="300"/>
                  <a:pt x="229" y="300"/>
                  <a:pt x="221" y="302"/>
                </a:cubicBezTo>
                <a:lnTo>
                  <a:pt x="215" y="302"/>
                </a:lnTo>
                <a:lnTo>
                  <a:pt x="215" y="259"/>
                </a:lnTo>
                <a:lnTo>
                  <a:pt x="233" y="259"/>
                </a:lnTo>
                <a:cubicBezTo>
                  <a:pt x="233" y="258"/>
                  <a:pt x="224" y="247"/>
                  <a:pt x="206" y="225"/>
                </a:cubicBezTo>
                <a:cubicBezTo>
                  <a:pt x="188" y="203"/>
                  <a:pt x="179" y="191"/>
                  <a:pt x="179" y="190"/>
                </a:cubicBezTo>
                <a:lnTo>
                  <a:pt x="120" y="258"/>
                </a:lnTo>
                <a:lnTo>
                  <a:pt x="133" y="259"/>
                </a:lnTo>
                <a:lnTo>
                  <a:pt x="145" y="259"/>
                </a:lnTo>
                <a:lnTo>
                  <a:pt x="145"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8" name=""/>
          <p:cNvSpPr/>
          <p:nvPr/>
        </p:nvSpPr>
        <p:spPr>
          <a:xfrm>
            <a:off x="5224320" y="1501920"/>
            <a:ext cx="73080" cy="118800"/>
          </a:xfrm>
          <a:custGeom>
            <a:avLst/>
            <a:gdLst/>
            <a:ahLst/>
            <a:rect l="0" t="0" r="r" b="b"/>
            <a:pathLst>
              <a:path w="203" h="330">
                <a:moveTo>
                  <a:pt x="28" y="38"/>
                </a:moveTo>
                <a:cubicBezTo>
                  <a:pt x="46" y="13"/>
                  <a:pt x="71" y="0"/>
                  <a:pt x="102" y="0"/>
                </a:cubicBezTo>
                <a:cubicBezTo>
                  <a:pt x="117" y="0"/>
                  <a:pt x="132" y="4"/>
                  <a:pt x="148" y="12"/>
                </a:cubicBezTo>
                <a:cubicBezTo>
                  <a:pt x="163" y="20"/>
                  <a:pt x="175" y="35"/>
                  <a:pt x="185" y="56"/>
                </a:cubicBezTo>
                <a:cubicBezTo>
                  <a:pt x="197" y="83"/>
                  <a:pt x="203" y="119"/>
                  <a:pt x="203" y="165"/>
                </a:cubicBezTo>
                <a:cubicBezTo>
                  <a:pt x="203" y="215"/>
                  <a:pt x="196" y="252"/>
                  <a:pt x="182" y="279"/>
                </a:cubicBezTo>
                <a:cubicBezTo>
                  <a:pt x="176" y="293"/>
                  <a:pt x="167" y="304"/>
                  <a:pt x="156" y="311"/>
                </a:cubicBezTo>
                <a:cubicBezTo>
                  <a:pt x="145" y="319"/>
                  <a:pt x="135" y="324"/>
                  <a:pt x="127" y="326"/>
                </a:cubicBezTo>
                <a:cubicBezTo>
                  <a:pt x="118" y="328"/>
                  <a:pt x="110" y="329"/>
                  <a:pt x="102" y="330"/>
                </a:cubicBezTo>
                <a:cubicBezTo>
                  <a:pt x="94" y="330"/>
                  <a:pt x="86" y="329"/>
                  <a:pt x="77" y="327"/>
                </a:cubicBezTo>
                <a:cubicBezTo>
                  <a:pt x="69" y="325"/>
                  <a:pt x="58" y="320"/>
                  <a:pt x="47" y="311"/>
                </a:cubicBezTo>
                <a:cubicBezTo>
                  <a:pt x="36" y="303"/>
                  <a:pt x="27" y="293"/>
                  <a:pt x="21" y="279"/>
                </a:cubicBezTo>
                <a:cubicBezTo>
                  <a:pt x="7" y="252"/>
                  <a:pt x="0" y="215"/>
                  <a:pt x="0" y="165"/>
                </a:cubicBezTo>
                <a:cubicBezTo>
                  <a:pt x="0" y="110"/>
                  <a:pt x="9" y="67"/>
                  <a:pt x="28" y="38"/>
                </a:cubicBezTo>
                <a:moveTo>
                  <a:pt x="136" y="33"/>
                </a:moveTo>
                <a:cubicBezTo>
                  <a:pt x="127" y="23"/>
                  <a:pt x="115" y="17"/>
                  <a:pt x="102" y="17"/>
                </a:cubicBezTo>
                <a:cubicBezTo>
                  <a:pt x="89" y="17"/>
                  <a:pt x="77" y="23"/>
                  <a:pt x="68" y="33"/>
                </a:cubicBezTo>
                <a:cubicBezTo>
                  <a:pt x="59" y="41"/>
                  <a:pt x="54" y="52"/>
                  <a:pt x="51" y="67"/>
                </a:cubicBezTo>
                <a:cubicBezTo>
                  <a:pt x="49" y="82"/>
                  <a:pt x="47" y="112"/>
                  <a:pt x="47" y="159"/>
                </a:cubicBezTo>
                <a:cubicBezTo>
                  <a:pt x="47" y="209"/>
                  <a:pt x="49" y="242"/>
                  <a:pt x="51" y="259"/>
                </a:cubicBezTo>
                <a:cubicBezTo>
                  <a:pt x="54" y="275"/>
                  <a:pt x="59" y="288"/>
                  <a:pt x="69" y="297"/>
                </a:cubicBezTo>
                <a:cubicBezTo>
                  <a:pt x="78" y="307"/>
                  <a:pt x="89" y="311"/>
                  <a:pt x="102" y="311"/>
                </a:cubicBezTo>
                <a:cubicBezTo>
                  <a:pt x="115" y="311"/>
                  <a:pt x="126" y="307"/>
                  <a:pt x="135" y="297"/>
                </a:cubicBezTo>
                <a:cubicBezTo>
                  <a:pt x="144" y="288"/>
                  <a:pt x="150" y="274"/>
                  <a:pt x="152" y="256"/>
                </a:cubicBezTo>
                <a:cubicBezTo>
                  <a:pt x="154" y="239"/>
                  <a:pt x="156" y="206"/>
                  <a:pt x="156" y="159"/>
                </a:cubicBezTo>
                <a:cubicBezTo>
                  <a:pt x="156" y="113"/>
                  <a:pt x="155" y="82"/>
                  <a:pt x="152" y="68"/>
                </a:cubicBezTo>
                <a:cubicBezTo>
                  <a:pt x="149" y="53"/>
                  <a:pt x="144" y="41"/>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69" name=""/>
          <p:cNvSpPr/>
          <p:nvPr/>
        </p:nvSpPr>
        <p:spPr>
          <a:xfrm>
            <a:off x="5329440" y="1397520"/>
            <a:ext cx="58320" cy="243720"/>
          </a:xfrm>
          <a:custGeom>
            <a:avLst/>
            <a:gdLst/>
            <a:ahLst/>
            <a:rect l="0" t="0" r="r" b="b"/>
            <a:pathLst>
              <a:path w="162" h="677">
                <a:moveTo>
                  <a:pt x="3" y="0"/>
                </a:moveTo>
                <a:lnTo>
                  <a:pt x="6" y="0"/>
                </a:lnTo>
                <a:cubicBezTo>
                  <a:pt x="8" y="0"/>
                  <a:pt x="10" y="0"/>
                  <a:pt x="13" y="0"/>
                </a:cubicBezTo>
                <a:lnTo>
                  <a:pt x="21" y="0"/>
                </a:lnTo>
                <a:lnTo>
                  <a:pt x="40" y="16"/>
                </a:lnTo>
                <a:cubicBezTo>
                  <a:pt x="82" y="54"/>
                  <a:pt x="114" y="102"/>
                  <a:pt x="133" y="159"/>
                </a:cubicBezTo>
                <a:cubicBezTo>
                  <a:pt x="153" y="216"/>
                  <a:pt x="162" y="276"/>
                  <a:pt x="162" y="338"/>
                </a:cubicBezTo>
                <a:cubicBezTo>
                  <a:pt x="162" y="368"/>
                  <a:pt x="160" y="398"/>
                  <a:pt x="156" y="426"/>
                </a:cubicBezTo>
                <a:cubicBezTo>
                  <a:pt x="151" y="455"/>
                  <a:pt x="146" y="479"/>
                  <a:pt x="140" y="499"/>
                </a:cubicBezTo>
                <a:cubicBezTo>
                  <a:pt x="134" y="519"/>
                  <a:pt x="126" y="539"/>
                  <a:pt x="115" y="559"/>
                </a:cubicBezTo>
                <a:cubicBezTo>
                  <a:pt x="104" y="579"/>
                  <a:pt x="96" y="594"/>
                  <a:pt x="88" y="604"/>
                </a:cubicBezTo>
                <a:cubicBezTo>
                  <a:pt x="82" y="615"/>
                  <a:pt x="73" y="626"/>
                  <a:pt x="61" y="639"/>
                </a:cubicBezTo>
                <a:cubicBezTo>
                  <a:pt x="49" y="652"/>
                  <a:pt x="41" y="659"/>
                  <a:pt x="39" y="661"/>
                </a:cubicBezTo>
                <a:cubicBezTo>
                  <a:pt x="37" y="663"/>
                  <a:pt x="32" y="668"/>
                  <a:pt x="23" y="674"/>
                </a:cubicBezTo>
                <a:cubicBezTo>
                  <a:pt x="22" y="675"/>
                  <a:pt x="21" y="676"/>
                  <a:pt x="21" y="677"/>
                </a:cubicBezTo>
                <a:lnTo>
                  <a:pt x="13" y="677"/>
                </a:lnTo>
                <a:cubicBezTo>
                  <a:pt x="9" y="677"/>
                  <a:pt x="7" y="677"/>
                  <a:pt x="5" y="677"/>
                </a:cubicBezTo>
                <a:cubicBezTo>
                  <a:pt x="4" y="677"/>
                  <a:pt x="3" y="676"/>
                  <a:pt x="2" y="675"/>
                </a:cubicBezTo>
                <a:cubicBezTo>
                  <a:pt x="1" y="673"/>
                  <a:pt x="0" y="671"/>
                  <a:pt x="0" y="669"/>
                </a:cubicBezTo>
                <a:cubicBezTo>
                  <a:pt x="0" y="668"/>
                  <a:pt x="3" y="665"/>
                  <a:pt x="7" y="660"/>
                </a:cubicBezTo>
                <a:cubicBezTo>
                  <a:pt x="77" y="587"/>
                  <a:pt x="113" y="479"/>
                  <a:pt x="113" y="338"/>
                </a:cubicBezTo>
                <a:cubicBezTo>
                  <a:pt x="113" y="196"/>
                  <a:pt x="77" y="89"/>
                  <a:pt x="7" y="16"/>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0" name=""/>
          <p:cNvSpPr/>
          <p:nvPr/>
        </p:nvSpPr>
        <p:spPr>
          <a:xfrm>
            <a:off x="5491800" y="1490760"/>
            <a:ext cx="162720" cy="57240"/>
          </a:xfrm>
          <a:custGeom>
            <a:avLst/>
            <a:gdLst/>
            <a:ahLst/>
            <a:rect l="0" t="0" r="r" b="b"/>
            <a:pathLst>
              <a:path w="452" h="159">
                <a:moveTo>
                  <a:pt x="0" y="13"/>
                </a:moveTo>
                <a:cubicBezTo>
                  <a:pt x="0" y="7"/>
                  <a:pt x="4" y="3"/>
                  <a:pt x="10" y="0"/>
                </a:cubicBezTo>
                <a:lnTo>
                  <a:pt x="442" y="0"/>
                </a:lnTo>
                <a:cubicBezTo>
                  <a:pt x="448" y="3"/>
                  <a:pt x="452" y="8"/>
                  <a:pt x="452" y="13"/>
                </a:cubicBezTo>
                <a:cubicBezTo>
                  <a:pt x="452" y="18"/>
                  <a:pt x="449" y="22"/>
                  <a:pt x="442" y="26"/>
                </a:cubicBezTo>
                <a:lnTo>
                  <a:pt x="226" y="27"/>
                </a:lnTo>
                <a:lnTo>
                  <a:pt x="11" y="27"/>
                </a:lnTo>
                <a:cubicBezTo>
                  <a:pt x="4" y="24"/>
                  <a:pt x="0" y="20"/>
                  <a:pt x="0" y="13"/>
                </a:cubicBezTo>
                <a:moveTo>
                  <a:pt x="0" y="145"/>
                </a:moveTo>
                <a:cubicBezTo>
                  <a:pt x="0" y="138"/>
                  <a:pt x="4" y="134"/>
                  <a:pt x="11" y="132"/>
                </a:cubicBezTo>
                <a:lnTo>
                  <a:pt x="442" y="132"/>
                </a:lnTo>
                <a:cubicBezTo>
                  <a:pt x="449" y="136"/>
                  <a:pt x="452" y="141"/>
                  <a:pt x="452" y="145"/>
                </a:cubicBezTo>
                <a:cubicBezTo>
                  <a:pt x="452" y="151"/>
                  <a:pt x="448" y="156"/>
                  <a:pt x="442" y="159"/>
                </a:cubicBezTo>
                <a:lnTo>
                  <a:pt x="10" y="159"/>
                </a:lnTo>
                <a:cubicBezTo>
                  <a:pt x="4" y="156"/>
                  <a:pt x="0" y="151"/>
                  <a:pt x="0"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1" name=""/>
          <p:cNvSpPr/>
          <p:nvPr/>
        </p:nvSpPr>
        <p:spPr>
          <a:xfrm>
            <a:off x="5728680" y="1387800"/>
            <a:ext cx="245520" cy="204840"/>
          </a:xfrm>
          <a:custGeom>
            <a:avLst/>
            <a:gdLst/>
            <a:ahLst/>
            <a:rect l="0" t="0" r="r" b="b"/>
            <a:pathLst>
              <a:path w="682" h="569">
                <a:moveTo>
                  <a:pt x="251" y="57"/>
                </a:moveTo>
                <a:cubicBezTo>
                  <a:pt x="258" y="57"/>
                  <a:pt x="262" y="59"/>
                  <a:pt x="262" y="62"/>
                </a:cubicBezTo>
                <a:cubicBezTo>
                  <a:pt x="263" y="63"/>
                  <a:pt x="265" y="72"/>
                  <a:pt x="270" y="89"/>
                </a:cubicBezTo>
                <a:cubicBezTo>
                  <a:pt x="274" y="106"/>
                  <a:pt x="284" y="136"/>
                  <a:pt x="297" y="179"/>
                </a:cubicBezTo>
                <a:cubicBezTo>
                  <a:pt x="311" y="223"/>
                  <a:pt x="328" y="269"/>
                  <a:pt x="347" y="318"/>
                </a:cubicBezTo>
                <a:cubicBezTo>
                  <a:pt x="370" y="383"/>
                  <a:pt x="394" y="438"/>
                  <a:pt x="419" y="479"/>
                </a:cubicBezTo>
                <a:lnTo>
                  <a:pt x="422" y="485"/>
                </a:lnTo>
                <a:lnTo>
                  <a:pt x="435" y="432"/>
                </a:lnTo>
                <a:cubicBezTo>
                  <a:pt x="449" y="376"/>
                  <a:pt x="465" y="318"/>
                  <a:pt x="481" y="258"/>
                </a:cubicBezTo>
                <a:cubicBezTo>
                  <a:pt x="502" y="185"/>
                  <a:pt x="518" y="133"/>
                  <a:pt x="528" y="103"/>
                </a:cubicBezTo>
                <a:cubicBezTo>
                  <a:pt x="538" y="73"/>
                  <a:pt x="549" y="53"/>
                  <a:pt x="560" y="42"/>
                </a:cubicBezTo>
                <a:cubicBezTo>
                  <a:pt x="584" y="18"/>
                  <a:pt x="615" y="4"/>
                  <a:pt x="653" y="1"/>
                </a:cubicBezTo>
                <a:cubicBezTo>
                  <a:pt x="654" y="1"/>
                  <a:pt x="656" y="1"/>
                  <a:pt x="660" y="1"/>
                </a:cubicBezTo>
                <a:cubicBezTo>
                  <a:pt x="664" y="1"/>
                  <a:pt x="666" y="1"/>
                  <a:pt x="667" y="0"/>
                </a:cubicBezTo>
                <a:lnTo>
                  <a:pt x="670" y="0"/>
                </a:lnTo>
                <a:cubicBezTo>
                  <a:pt x="678" y="0"/>
                  <a:pt x="682" y="6"/>
                  <a:pt x="682" y="16"/>
                </a:cubicBezTo>
                <a:cubicBezTo>
                  <a:pt x="682" y="36"/>
                  <a:pt x="675" y="52"/>
                  <a:pt x="663" y="66"/>
                </a:cubicBezTo>
                <a:cubicBezTo>
                  <a:pt x="659" y="70"/>
                  <a:pt x="653" y="72"/>
                  <a:pt x="644" y="72"/>
                </a:cubicBezTo>
                <a:cubicBezTo>
                  <a:pt x="628" y="73"/>
                  <a:pt x="614" y="75"/>
                  <a:pt x="600" y="79"/>
                </a:cubicBezTo>
                <a:cubicBezTo>
                  <a:pt x="587" y="83"/>
                  <a:pt x="578" y="87"/>
                  <a:pt x="573" y="91"/>
                </a:cubicBezTo>
                <a:cubicBezTo>
                  <a:pt x="567" y="95"/>
                  <a:pt x="564" y="99"/>
                  <a:pt x="563" y="102"/>
                </a:cubicBezTo>
                <a:cubicBezTo>
                  <a:pt x="554" y="116"/>
                  <a:pt x="533" y="187"/>
                  <a:pt x="498" y="316"/>
                </a:cubicBezTo>
                <a:cubicBezTo>
                  <a:pt x="464" y="446"/>
                  <a:pt x="447" y="515"/>
                  <a:pt x="446" y="525"/>
                </a:cubicBezTo>
                <a:cubicBezTo>
                  <a:pt x="446" y="524"/>
                  <a:pt x="445" y="524"/>
                  <a:pt x="445" y="525"/>
                </a:cubicBezTo>
                <a:cubicBezTo>
                  <a:pt x="444" y="525"/>
                  <a:pt x="444" y="526"/>
                  <a:pt x="444" y="527"/>
                </a:cubicBezTo>
                <a:cubicBezTo>
                  <a:pt x="441" y="534"/>
                  <a:pt x="435" y="540"/>
                  <a:pt x="426" y="546"/>
                </a:cubicBezTo>
                <a:cubicBezTo>
                  <a:pt x="417" y="552"/>
                  <a:pt x="408" y="555"/>
                  <a:pt x="398" y="556"/>
                </a:cubicBezTo>
                <a:cubicBezTo>
                  <a:pt x="394" y="556"/>
                  <a:pt x="391" y="555"/>
                  <a:pt x="389" y="554"/>
                </a:cubicBezTo>
                <a:cubicBezTo>
                  <a:pt x="387" y="552"/>
                  <a:pt x="383" y="548"/>
                  <a:pt x="378" y="539"/>
                </a:cubicBezTo>
                <a:cubicBezTo>
                  <a:pt x="357" y="506"/>
                  <a:pt x="341" y="477"/>
                  <a:pt x="329" y="452"/>
                </a:cubicBezTo>
                <a:cubicBezTo>
                  <a:pt x="318" y="426"/>
                  <a:pt x="304" y="392"/>
                  <a:pt x="289" y="350"/>
                </a:cubicBezTo>
                <a:cubicBezTo>
                  <a:pt x="268" y="296"/>
                  <a:pt x="249" y="241"/>
                  <a:pt x="232" y="186"/>
                </a:cubicBezTo>
                <a:lnTo>
                  <a:pt x="226" y="172"/>
                </a:lnTo>
                <a:lnTo>
                  <a:pt x="226" y="173"/>
                </a:lnTo>
                <a:cubicBezTo>
                  <a:pt x="226" y="173"/>
                  <a:pt x="224" y="183"/>
                  <a:pt x="220" y="204"/>
                </a:cubicBezTo>
                <a:cubicBezTo>
                  <a:pt x="215" y="224"/>
                  <a:pt x="210" y="249"/>
                  <a:pt x="203" y="277"/>
                </a:cubicBezTo>
                <a:cubicBezTo>
                  <a:pt x="197" y="306"/>
                  <a:pt x="189" y="338"/>
                  <a:pt x="178" y="372"/>
                </a:cubicBezTo>
                <a:cubicBezTo>
                  <a:pt x="167" y="407"/>
                  <a:pt x="156" y="439"/>
                  <a:pt x="145" y="467"/>
                </a:cubicBezTo>
                <a:cubicBezTo>
                  <a:pt x="133" y="495"/>
                  <a:pt x="120" y="520"/>
                  <a:pt x="105" y="539"/>
                </a:cubicBezTo>
                <a:cubicBezTo>
                  <a:pt x="91" y="559"/>
                  <a:pt x="76" y="569"/>
                  <a:pt x="60" y="569"/>
                </a:cubicBezTo>
                <a:cubicBezTo>
                  <a:pt x="48" y="569"/>
                  <a:pt x="35" y="565"/>
                  <a:pt x="21" y="558"/>
                </a:cubicBezTo>
                <a:cubicBezTo>
                  <a:pt x="8" y="550"/>
                  <a:pt x="1" y="541"/>
                  <a:pt x="0" y="529"/>
                </a:cubicBezTo>
                <a:cubicBezTo>
                  <a:pt x="0" y="518"/>
                  <a:pt x="4" y="506"/>
                  <a:pt x="10" y="493"/>
                </a:cubicBezTo>
                <a:cubicBezTo>
                  <a:pt x="17" y="481"/>
                  <a:pt x="24" y="474"/>
                  <a:pt x="31" y="474"/>
                </a:cubicBezTo>
                <a:cubicBezTo>
                  <a:pt x="32" y="474"/>
                  <a:pt x="36" y="477"/>
                  <a:pt x="43" y="483"/>
                </a:cubicBezTo>
                <a:cubicBezTo>
                  <a:pt x="50" y="489"/>
                  <a:pt x="61" y="493"/>
                  <a:pt x="78" y="496"/>
                </a:cubicBezTo>
                <a:lnTo>
                  <a:pt x="82" y="496"/>
                </a:lnTo>
                <a:cubicBezTo>
                  <a:pt x="89" y="496"/>
                  <a:pt x="96" y="491"/>
                  <a:pt x="103" y="482"/>
                </a:cubicBezTo>
                <a:cubicBezTo>
                  <a:pt x="109" y="472"/>
                  <a:pt x="118" y="451"/>
                  <a:pt x="129" y="418"/>
                </a:cubicBezTo>
                <a:cubicBezTo>
                  <a:pt x="149" y="360"/>
                  <a:pt x="165" y="305"/>
                  <a:pt x="176" y="252"/>
                </a:cubicBezTo>
                <a:cubicBezTo>
                  <a:pt x="188" y="199"/>
                  <a:pt x="196" y="157"/>
                  <a:pt x="199" y="129"/>
                </a:cubicBezTo>
                <a:cubicBezTo>
                  <a:pt x="202" y="100"/>
                  <a:pt x="204" y="84"/>
                  <a:pt x="206" y="83"/>
                </a:cubicBezTo>
                <a:cubicBezTo>
                  <a:pt x="210" y="76"/>
                  <a:pt x="216" y="70"/>
                  <a:pt x="225" y="65"/>
                </a:cubicBezTo>
                <a:cubicBezTo>
                  <a:pt x="234" y="60"/>
                  <a:pt x="243" y="57"/>
                  <a:pt x="251"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2" name=""/>
          <p:cNvSpPr/>
          <p:nvPr/>
        </p:nvSpPr>
        <p:spPr>
          <a:xfrm>
            <a:off x="5996520" y="1397520"/>
            <a:ext cx="58680" cy="243720"/>
          </a:xfrm>
          <a:custGeom>
            <a:avLst/>
            <a:gdLst/>
            <a:ahLst/>
            <a:rect l="0" t="0" r="r" b="b"/>
            <a:pathLst>
              <a:path w="163" h="677">
                <a:moveTo>
                  <a:pt x="0" y="338"/>
                </a:moveTo>
                <a:cubicBezTo>
                  <a:pt x="0" y="307"/>
                  <a:pt x="2" y="277"/>
                  <a:pt x="8" y="249"/>
                </a:cubicBezTo>
                <a:cubicBezTo>
                  <a:pt x="12" y="221"/>
                  <a:pt x="18" y="197"/>
                  <a:pt x="23" y="177"/>
                </a:cubicBezTo>
                <a:cubicBezTo>
                  <a:pt x="29" y="156"/>
                  <a:pt x="38" y="137"/>
                  <a:pt x="48" y="117"/>
                </a:cubicBezTo>
                <a:cubicBezTo>
                  <a:pt x="59" y="98"/>
                  <a:pt x="68" y="83"/>
                  <a:pt x="74" y="72"/>
                </a:cubicBezTo>
                <a:cubicBezTo>
                  <a:pt x="81" y="61"/>
                  <a:pt x="90" y="49"/>
                  <a:pt x="103" y="37"/>
                </a:cubicBezTo>
                <a:cubicBezTo>
                  <a:pt x="115" y="24"/>
                  <a:pt x="123" y="16"/>
                  <a:pt x="125" y="14"/>
                </a:cubicBezTo>
                <a:cubicBezTo>
                  <a:pt x="127" y="11"/>
                  <a:pt x="133" y="6"/>
                  <a:pt x="142" y="0"/>
                </a:cubicBezTo>
                <a:lnTo>
                  <a:pt x="151" y="0"/>
                </a:lnTo>
                <a:lnTo>
                  <a:pt x="153" y="0"/>
                </a:lnTo>
                <a:cubicBezTo>
                  <a:pt x="160" y="0"/>
                  <a:pt x="163" y="2"/>
                  <a:pt x="163" y="6"/>
                </a:cubicBezTo>
                <a:cubicBezTo>
                  <a:pt x="163" y="7"/>
                  <a:pt x="159" y="12"/>
                  <a:pt x="151" y="20"/>
                </a:cubicBezTo>
                <a:cubicBezTo>
                  <a:pt x="144" y="28"/>
                  <a:pt x="134" y="40"/>
                  <a:pt x="124" y="56"/>
                </a:cubicBezTo>
                <a:cubicBezTo>
                  <a:pt x="113" y="71"/>
                  <a:pt x="102" y="91"/>
                  <a:pt x="90" y="114"/>
                </a:cubicBezTo>
                <a:cubicBezTo>
                  <a:pt x="79" y="137"/>
                  <a:pt x="70" y="168"/>
                  <a:pt x="62" y="207"/>
                </a:cubicBezTo>
                <a:cubicBezTo>
                  <a:pt x="54" y="246"/>
                  <a:pt x="51" y="290"/>
                  <a:pt x="51" y="338"/>
                </a:cubicBezTo>
                <a:cubicBezTo>
                  <a:pt x="51" y="385"/>
                  <a:pt x="54" y="429"/>
                  <a:pt x="62" y="467"/>
                </a:cubicBezTo>
                <a:cubicBezTo>
                  <a:pt x="70" y="506"/>
                  <a:pt x="79" y="539"/>
                  <a:pt x="90" y="562"/>
                </a:cubicBezTo>
                <a:cubicBezTo>
                  <a:pt x="101" y="586"/>
                  <a:pt x="112" y="606"/>
                  <a:pt x="123" y="621"/>
                </a:cubicBezTo>
                <a:cubicBezTo>
                  <a:pt x="134" y="636"/>
                  <a:pt x="144" y="647"/>
                  <a:pt x="151" y="656"/>
                </a:cubicBezTo>
                <a:cubicBezTo>
                  <a:pt x="159" y="666"/>
                  <a:pt x="163" y="670"/>
                  <a:pt x="163" y="671"/>
                </a:cubicBezTo>
                <a:cubicBezTo>
                  <a:pt x="163" y="675"/>
                  <a:pt x="159" y="677"/>
                  <a:pt x="153" y="677"/>
                </a:cubicBezTo>
                <a:lnTo>
                  <a:pt x="151" y="677"/>
                </a:lnTo>
                <a:lnTo>
                  <a:pt x="142" y="677"/>
                </a:lnTo>
                <a:lnTo>
                  <a:pt x="123" y="661"/>
                </a:lnTo>
                <a:cubicBezTo>
                  <a:pt x="81" y="622"/>
                  <a:pt x="50" y="574"/>
                  <a:pt x="30" y="517"/>
                </a:cubicBezTo>
                <a:cubicBezTo>
                  <a:pt x="11" y="459"/>
                  <a:pt x="0" y="399"/>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3" name=""/>
          <p:cNvSpPr/>
          <p:nvPr/>
        </p:nvSpPr>
        <p:spPr>
          <a:xfrm>
            <a:off x="6073560" y="1471680"/>
            <a:ext cx="137880" cy="108720"/>
          </a:xfrm>
          <a:custGeom>
            <a:avLst/>
            <a:gdLst/>
            <a:ahLst/>
            <a:rect l="0" t="0" r="r" b="b"/>
            <a:pathLst>
              <a:path w="383" h="302">
                <a:moveTo>
                  <a:pt x="140" y="302"/>
                </a:moveTo>
                <a:cubicBezTo>
                  <a:pt x="133" y="300"/>
                  <a:pt x="109" y="300"/>
                  <a:pt x="67" y="300"/>
                </a:cubicBezTo>
                <a:cubicBezTo>
                  <a:pt x="31" y="300"/>
                  <a:pt x="10" y="300"/>
                  <a:pt x="5" y="302"/>
                </a:cubicBezTo>
                <a:lnTo>
                  <a:pt x="0" y="302"/>
                </a:lnTo>
                <a:lnTo>
                  <a:pt x="0" y="259"/>
                </a:lnTo>
                <a:lnTo>
                  <a:pt x="65" y="259"/>
                </a:lnTo>
                <a:lnTo>
                  <a:pt x="152" y="157"/>
                </a:lnTo>
                <a:lnTo>
                  <a:pt x="59" y="42"/>
                </a:lnTo>
                <a:lnTo>
                  <a:pt x="3" y="42"/>
                </a:lnTo>
                <a:lnTo>
                  <a:pt x="3" y="0"/>
                </a:lnTo>
                <a:lnTo>
                  <a:pt x="9" y="0"/>
                </a:lnTo>
                <a:cubicBezTo>
                  <a:pt x="15" y="2"/>
                  <a:pt x="40" y="2"/>
                  <a:pt x="82" y="2"/>
                </a:cubicBezTo>
                <a:cubicBezTo>
                  <a:pt x="130" y="2"/>
                  <a:pt x="158" y="2"/>
                  <a:pt x="166" y="0"/>
                </a:cubicBezTo>
                <a:lnTo>
                  <a:pt x="172" y="0"/>
                </a:lnTo>
                <a:lnTo>
                  <a:pt x="172" y="42"/>
                </a:lnTo>
                <a:lnTo>
                  <a:pt x="153"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69" y="0"/>
                </a:lnTo>
                <a:lnTo>
                  <a:pt x="369" y="42"/>
                </a:lnTo>
                <a:lnTo>
                  <a:pt x="305" y="42"/>
                </a:lnTo>
                <a:lnTo>
                  <a:pt x="227" y="134"/>
                </a:lnTo>
                <a:lnTo>
                  <a:pt x="327" y="258"/>
                </a:lnTo>
                <a:lnTo>
                  <a:pt x="355" y="259"/>
                </a:lnTo>
                <a:lnTo>
                  <a:pt x="383" y="259"/>
                </a:lnTo>
                <a:lnTo>
                  <a:pt x="383" y="302"/>
                </a:lnTo>
                <a:lnTo>
                  <a:pt x="378" y="302"/>
                </a:lnTo>
                <a:cubicBezTo>
                  <a:pt x="371" y="300"/>
                  <a:pt x="346" y="300"/>
                  <a:pt x="304" y="300"/>
                </a:cubicBezTo>
                <a:cubicBezTo>
                  <a:pt x="257" y="300"/>
                  <a:pt x="229" y="300"/>
                  <a:pt x="221" y="302"/>
                </a:cubicBezTo>
                <a:lnTo>
                  <a:pt x="215" y="302"/>
                </a:lnTo>
                <a:lnTo>
                  <a:pt x="215" y="259"/>
                </a:lnTo>
                <a:lnTo>
                  <a:pt x="234" y="259"/>
                </a:lnTo>
                <a:cubicBezTo>
                  <a:pt x="234" y="258"/>
                  <a:pt x="225" y="247"/>
                  <a:pt x="207" y="225"/>
                </a:cubicBezTo>
                <a:cubicBezTo>
                  <a:pt x="189" y="203"/>
                  <a:pt x="180" y="191"/>
                  <a:pt x="179" y="190"/>
                </a:cubicBezTo>
                <a:lnTo>
                  <a:pt x="120" y="258"/>
                </a:lnTo>
                <a:lnTo>
                  <a:pt x="133" y="259"/>
                </a:lnTo>
                <a:lnTo>
                  <a:pt x="146" y="259"/>
                </a:lnTo>
                <a:lnTo>
                  <a:pt x="146"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4" name=""/>
          <p:cNvSpPr/>
          <p:nvPr/>
        </p:nvSpPr>
        <p:spPr>
          <a:xfrm>
            <a:off x="6227640" y="1508760"/>
            <a:ext cx="53640" cy="109800"/>
          </a:xfrm>
          <a:custGeom>
            <a:avLst/>
            <a:gdLst/>
            <a:ahLst/>
            <a:rect l="0" t="0" r="r" b="b"/>
            <a:pathLst>
              <a:path w="149" h="305">
                <a:moveTo>
                  <a:pt x="3" y="115"/>
                </a:moveTo>
                <a:cubicBezTo>
                  <a:pt x="1" y="113"/>
                  <a:pt x="0" y="111"/>
                  <a:pt x="0" y="110"/>
                </a:cubicBezTo>
                <a:cubicBezTo>
                  <a:pt x="0" y="109"/>
                  <a:pt x="0" y="106"/>
                  <a:pt x="1" y="103"/>
                </a:cubicBezTo>
                <a:cubicBezTo>
                  <a:pt x="2" y="99"/>
                  <a:pt x="3" y="97"/>
                  <a:pt x="3" y="96"/>
                </a:cubicBezTo>
                <a:cubicBezTo>
                  <a:pt x="4" y="94"/>
                  <a:pt x="5" y="94"/>
                  <a:pt x="8" y="94"/>
                </a:cubicBezTo>
                <a:cubicBezTo>
                  <a:pt x="10" y="94"/>
                  <a:pt x="18" y="93"/>
                  <a:pt x="32" y="93"/>
                </a:cubicBezTo>
                <a:lnTo>
                  <a:pt x="57" y="93"/>
                </a:lnTo>
                <a:lnTo>
                  <a:pt x="66" y="55"/>
                </a:lnTo>
                <a:cubicBezTo>
                  <a:pt x="67" y="51"/>
                  <a:pt x="69" y="47"/>
                  <a:pt x="70" y="41"/>
                </a:cubicBezTo>
                <a:cubicBezTo>
                  <a:pt x="71" y="35"/>
                  <a:pt x="72" y="31"/>
                  <a:pt x="73" y="29"/>
                </a:cubicBezTo>
                <a:cubicBezTo>
                  <a:pt x="74" y="26"/>
                  <a:pt x="75" y="23"/>
                  <a:pt x="76" y="19"/>
                </a:cubicBezTo>
                <a:cubicBezTo>
                  <a:pt x="77" y="15"/>
                  <a:pt x="78" y="12"/>
                  <a:pt x="80" y="11"/>
                </a:cubicBezTo>
                <a:cubicBezTo>
                  <a:pt x="81" y="9"/>
                  <a:pt x="83" y="7"/>
                  <a:pt x="85" y="5"/>
                </a:cubicBezTo>
                <a:cubicBezTo>
                  <a:pt x="86" y="3"/>
                  <a:pt x="88" y="1"/>
                  <a:pt x="92" y="1"/>
                </a:cubicBezTo>
                <a:cubicBezTo>
                  <a:pt x="95" y="0"/>
                  <a:pt x="98" y="0"/>
                  <a:pt x="101" y="0"/>
                </a:cubicBezTo>
                <a:cubicBezTo>
                  <a:pt x="107" y="0"/>
                  <a:pt x="111" y="2"/>
                  <a:pt x="113" y="5"/>
                </a:cubicBezTo>
                <a:cubicBezTo>
                  <a:pt x="115" y="8"/>
                  <a:pt x="116" y="11"/>
                  <a:pt x="116" y="14"/>
                </a:cubicBezTo>
                <a:cubicBezTo>
                  <a:pt x="116" y="16"/>
                  <a:pt x="115" y="24"/>
                  <a:pt x="112" y="37"/>
                </a:cubicBezTo>
                <a:cubicBezTo>
                  <a:pt x="109" y="49"/>
                  <a:pt x="106" y="62"/>
                  <a:pt x="102" y="74"/>
                </a:cubicBezTo>
                <a:lnTo>
                  <a:pt x="98" y="92"/>
                </a:lnTo>
                <a:cubicBezTo>
                  <a:pt x="98" y="93"/>
                  <a:pt x="106" y="93"/>
                  <a:pt x="122" y="93"/>
                </a:cubicBezTo>
                <a:lnTo>
                  <a:pt x="146" y="93"/>
                </a:lnTo>
                <a:cubicBezTo>
                  <a:pt x="148" y="95"/>
                  <a:pt x="149" y="97"/>
                  <a:pt x="149" y="98"/>
                </a:cubicBezTo>
                <a:cubicBezTo>
                  <a:pt x="149" y="105"/>
                  <a:pt x="147" y="111"/>
                  <a:pt x="143" y="115"/>
                </a:cubicBezTo>
                <a:lnTo>
                  <a:pt x="92" y="115"/>
                </a:lnTo>
                <a:lnTo>
                  <a:pt x="74" y="184"/>
                </a:lnTo>
                <a:cubicBezTo>
                  <a:pt x="61" y="236"/>
                  <a:pt x="55" y="264"/>
                  <a:pt x="55" y="268"/>
                </a:cubicBezTo>
                <a:cubicBezTo>
                  <a:pt x="55" y="281"/>
                  <a:pt x="59" y="288"/>
                  <a:pt x="68" y="288"/>
                </a:cubicBezTo>
                <a:cubicBezTo>
                  <a:pt x="79" y="288"/>
                  <a:pt x="90" y="282"/>
                  <a:pt x="101" y="271"/>
                </a:cubicBezTo>
                <a:cubicBezTo>
                  <a:pt x="112" y="261"/>
                  <a:pt x="120" y="247"/>
                  <a:pt x="127" y="231"/>
                </a:cubicBezTo>
                <a:cubicBezTo>
                  <a:pt x="127" y="229"/>
                  <a:pt x="128" y="228"/>
                  <a:pt x="129" y="228"/>
                </a:cubicBezTo>
                <a:cubicBezTo>
                  <a:pt x="130" y="228"/>
                  <a:pt x="132" y="227"/>
                  <a:pt x="136" y="227"/>
                </a:cubicBezTo>
                <a:lnTo>
                  <a:pt x="138" y="227"/>
                </a:lnTo>
                <a:cubicBezTo>
                  <a:pt x="143" y="227"/>
                  <a:pt x="145" y="228"/>
                  <a:pt x="145" y="231"/>
                </a:cubicBezTo>
                <a:cubicBezTo>
                  <a:pt x="145" y="232"/>
                  <a:pt x="145" y="234"/>
                  <a:pt x="144" y="237"/>
                </a:cubicBezTo>
                <a:cubicBezTo>
                  <a:pt x="142" y="242"/>
                  <a:pt x="140" y="248"/>
                  <a:pt x="135" y="255"/>
                </a:cubicBezTo>
                <a:cubicBezTo>
                  <a:pt x="131" y="262"/>
                  <a:pt x="126" y="269"/>
                  <a:pt x="119" y="277"/>
                </a:cubicBezTo>
                <a:cubicBezTo>
                  <a:pt x="112" y="285"/>
                  <a:pt x="104" y="292"/>
                  <a:pt x="95" y="297"/>
                </a:cubicBezTo>
                <a:cubicBezTo>
                  <a:pt x="84" y="303"/>
                  <a:pt x="74" y="305"/>
                  <a:pt x="65" y="305"/>
                </a:cubicBezTo>
                <a:cubicBezTo>
                  <a:pt x="55" y="305"/>
                  <a:pt x="46" y="303"/>
                  <a:pt x="37" y="298"/>
                </a:cubicBezTo>
                <a:cubicBezTo>
                  <a:pt x="29" y="293"/>
                  <a:pt x="22" y="285"/>
                  <a:pt x="19" y="273"/>
                </a:cubicBezTo>
                <a:cubicBezTo>
                  <a:pt x="18" y="271"/>
                  <a:pt x="18" y="267"/>
                  <a:pt x="18" y="260"/>
                </a:cubicBezTo>
                <a:lnTo>
                  <a:pt x="18" y="252"/>
                </a:lnTo>
                <a:lnTo>
                  <a:pt x="34" y="184"/>
                </a:lnTo>
                <a:cubicBezTo>
                  <a:pt x="46" y="139"/>
                  <a:pt x="51" y="116"/>
                  <a:pt x="52" y="116"/>
                </a:cubicBezTo>
                <a:cubicBezTo>
                  <a:pt x="52" y="115"/>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5" name=""/>
          <p:cNvSpPr/>
          <p:nvPr/>
        </p:nvSpPr>
        <p:spPr>
          <a:xfrm>
            <a:off x="6300720" y="1569960"/>
            <a:ext cx="105480" cy="7200"/>
          </a:xfrm>
          <a:custGeom>
            <a:avLst/>
            <a:gdLst/>
            <a:ahLst/>
            <a:rect l="0" t="0" r="r" b="b"/>
            <a:pathLst>
              <a:path w="293" h="20">
                <a:moveTo>
                  <a:pt x="7" y="0"/>
                </a:moveTo>
                <a:lnTo>
                  <a:pt x="286" y="0"/>
                </a:lnTo>
                <a:cubicBezTo>
                  <a:pt x="290" y="3"/>
                  <a:pt x="293" y="6"/>
                  <a:pt x="293" y="10"/>
                </a:cubicBezTo>
                <a:cubicBezTo>
                  <a:pt x="293" y="13"/>
                  <a:pt x="290" y="17"/>
                  <a:pt x="286" y="20"/>
                </a:cubicBezTo>
                <a:lnTo>
                  <a:pt x="7" y="20"/>
                </a:lnTo>
                <a:cubicBezTo>
                  <a:pt x="2" y="17"/>
                  <a:pt x="0" y="14"/>
                  <a:pt x="0" y="10"/>
                </a:cubicBezTo>
                <a:cubicBezTo>
                  <a:pt x="0" y="5"/>
                  <a:pt x="2" y="2"/>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6" name=""/>
          <p:cNvSpPr/>
          <p:nvPr/>
        </p:nvSpPr>
        <p:spPr>
          <a:xfrm>
            <a:off x="6434640" y="1501920"/>
            <a:ext cx="59400" cy="114840"/>
          </a:xfrm>
          <a:custGeom>
            <a:avLst/>
            <a:gdLst/>
            <a:ahLst/>
            <a:rect l="0" t="0" r="r" b="b"/>
            <a:pathLst>
              <a:path w="165" h="319">
                <a:moveTo>
                  <a:pt x="62" y="42"/>
                </a:moveTo>
                <a:lnTo>
                  <a:pt x="56" y="44"/>
                </a:lnTo>
                <a:cubicBezTo>
                  <a:pt x="51" y="46"/>
                  <a:pt x="45" y="47"/>
                  <a:pt x="37" y="49"/>
                </a:cubicBezTo>
                <a:cubicBezTo>
                  <a:pt x="28" y="51"/>
                  <a:pt x="19" y="52"/>
                  <a:pt x="9" y="52"/>
                </a:cubicBezTo>
                <a:lnTo>
                  <a:pt x="0" y="52"/>
                </a:lnTo>
                <a:lnTo>
                  <a:pt x="0" y="30"/>
                </a:lnTo>
                <a:lnTo>
                  <a:pt x="9" y="30"/>
                </a:lnTo>
                <a:cubicBezTo>
                  <a:pt x="24" y="30"/>
                  <a:pt x="38" y="27"/>
                  <a:pt x="50" y="23"/>
                </a:cubicBezTo>
                <a:cubicBezTo>
                  <a:pt x="63" y="19"/>
                  <a:pt x="72" y="15"/>
                  <a:pt x="77" y="12"/>
                </a:cubicBezTo>
                <a:cubicBezTo>
                  <a:pt x="82" y="8"/>
                  <a:pt x="88" y="5"/>
                  <a:pt x="92" y="1"/>
                </a:cubicBezTo>
                <a:cubicBezTo>
                  <a:pt x="92" y="0"/>
                  <a:pt x="94" y="0"/>
                  <a:pt x="97" y="0"/>
                </a:cubicBezTo>
                <a:cubicBezTo>
                  <a:pt x="100" y="0"/>
                  <a:pt x="103" y="1"/>
                  <a:pt x="105" y="3"/>
                </a:cubicBezTo>
                <a:lnTo>
                  <a:pt x="105" y="147"/>
                </a:lnTo>
                <a:lnTo>
                  <a:pt x="106" y="290"/>
                </a:lnTo>
                <a:cubicBezTo>
                  <a:pt x="108" y="292"/>
                  <a:pt x="110" y="294"/>
                  <a:pt x="112" y="294"/>
                </a:cubicBezTo>
                <a:cubicBezTo>
                  <a:pt x="113" y="295"/>
                  <a:pt x="117" y="296"/>
                  <a:pt x="123" y="296"/>
                </a:cubicBezTo>
                <a:cubicBezTo>
                  <a:pt x="129" y="297"/>
                  <a:pt x="139" y="297"/>
                  <a:pt x="153" y="297"/>
                </a:cubicBezTo>
                <a:lnTo>
                  <a:pt x="165" y="297"/>
                </a:lnTo>
                <a:lnTo>
                  <a:pt x="165" y="319"/>
                </a:lnTo>
                <a:lnTo>
                  <a:pt x="160" y="319"/>
                </a:lnTo>
                <a:cubicBezTo>
                  <a:pt x="153" y="318"/>
                  <a:pt x="128" y="318"/>
                  <a:pt x="83" y="318"/>
                </a:cubicBezTo>
                <a:cubicBezTo>
                  <a:pt x="40" y="318"/>
                  <a:pt x="15" y="318"/>
                  <a:pt x="8" y="319"/>
                </a:cubicBezTo>
                <a:lnTo>
                  <a:pt x="2" y="319"/>
                </a:lnTo>
                <a:lnTo>
                  <a:pt x="2" y="297"/>
                </a:lnTo>
                <a:lnTo>
                  <a:pt x="15" y="297"/>
                </a:lnTo>
                <a:cubicBezTo>
                  <a:pt x="22" y="297"/>
                  <a:pt x="28" y="297"/>
                  <a:pt x="33" y="297"/>
                </a:cubicBezTo>
                <a:cubicBezTo>
                  <a:pt x="38" y="297"/>
                  <a:pt x="42" y="297"/>
                  <a:pt x="45" y="297"/>
                </a:cubicBezTo>
                <a:cubicBezTo>
                  <a:pt x="48" y="296"/>
                  <a:pt x="50" y="296"/>
                  <a:pt x="52" y="295"/>
                </a:cubicBezTo>
                <a:cubicBezTo>
                  <a:pt x="55" y="295"/>
                  <a:pt x="56" y="294"/>
                  <a:pt x="56" y="294"/>
                </a:cubicBezTo>
                <a:cubicBezTo>
                  <a:pt x="56" y="294"/>
                  <a:pt x="57" y="293"/>
                  <a:pt x="59" y="292"/>
                </a:cubicBezTo>
                <a:cubicBezTo>
                  <a:pt x="61" y="290"/>
                  <a:pt x="62" y="290"/>
                  <a:pt x="62" y="290"/>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7" name=""/>
          <p:cNvSpPr/>
          <p:nvPr/>
        </p:nvSpPr>
        <p:spPr>
          <a:xfrm>
            <a:off x="6537600" y="1475280"/>
            <a:ext cx="30600" cy="152280"/>
          </a:xfrm>
          <a:custGeom>
            <a:avLst/>
            <a:gdLst/>
            <a:ahLst/>
            <a:rect l="0" t="0" r="r" b="b"/>
            <a:pathLst>
              <a:path w="85" h="423">
                <a:moveTo>
                  <a:pt x="0" y="40"/>
                </a:moveTo>
                <a:cubicBezTo>
                  <a:pt x="0" y="30"/>
                  <a:pt x="4" y="20"/>
                  <a:pt x="11" y="12"/>
                </a:cubicBezTo>
                <a:cubicBezTo>
                  <a:pt x="19" y="4"/>
                  <a:pt x="29" y="0"/>
                  <a:pt x="40" y="0"/>
                </a:cubicBezTo>
                <a:cubicBezTo>
                  <a:pt x="51" y="0"/>
                  <a:pt x="62" y="4"/>
                  <a:pt x="70" y="11"/>
                </a:cubicBezTo>
                <a:cubicBezTo>
                  <a:pt x="78" y="18"/>
                  <a:pt x="82" y="28"/>
                  <a:pt x="83" y="40"/>
                </a:cubicBezTo>
                <a:cubicBezTo>
                  <a:pt x="83" y="51"/>
                  <a:pt x="79" y="61"/>
                  <a:pt x="71" y="69"/>
                </a:cubicBezTo>
                <a:cubicBezTo>
                  <a:pt x="63" y="77"/>
                  <a:pt x="53" y="81"/>
                  <a:pt x="41" y="81"/>
                </a:cubicBezTo>
                <a:cubicBezTo>
                  <a:pt x="29" y="81"/>
                  <a:pt x="20" y="77"/>
                  <a:pt x="12" y="70"/>
                </a:cubicBezTo>
                <a:cubicBezTo>
                  <a:pt x="4" y="62"/>
                  <a:pt x="0" y="52"/>
                  <a:pt x="0" y="40"/>
                </a:cubicBezTo>
                <a:moveTo>
                  <a:pt x="0" y="250"/>
                </a:moveTo>
                <a:cubicBezTo>
                  <a:pt x="0" y="239"/>
                  <a:pt x="3" y="229"/>
                  <a:pt x="11" y="221"/>
                </a:cubicBezTo>
                <a:cubicBezTo>
                  <a:pt x="18" y="213"/>
                  <a:pt x="27" y="209"/>
                  <a:pt x="40" y="209"/>
                </a:cubicBezTo>
                <a:cubicBezTo>
                  <a:pt x="70" y="209"/>
                  <a:pt x="85" y="234"/>
                  <a:pt x="85" y="285"/>
                </a:cubicBezTo>
                <a:cubicBezTo>
                  <a:pt x="85" y="309"/>
                  <a:pt x="80" y="333"/>
                  <a:pt x="72" y="355"/>
                </a:cubicBezTo>
                <a:cubicBezTo>
                  <a:pt x="63" y="378"/>
                  <a:pt x="53" y="395"/>
                  <a:pt x="44" y="406"/>
                </a:cubicBezTo>
                <a:cubicBezTo>
                  <a:pt x="35" y="417"/>
                  <a:pt x="29" y="423"/>
                  <a:pt x="27" y="423"/>
                </a:cubicBezTo>
                <a:cubicBezTo>
                  <a:pt x="25" y="423"/>
                  <a:pt x="23" y="421"/>
                  <a:pt x="19" y="417"/>
                </a:cubicBezTo>
                <a:cubicBezTo>
                  <a:pt x="15" y="414"/>
                  <a:pt x="12" y="411"/>
                  <a:pt x="11" y="409"/>
                </a:cubicBezTo>
                <a:cubicBezTo>
                  <a:pt x="11" y="408"/>
                  <a:pt x="13" y="404"/>
                  <a:pt x="19" y="397"/>
                </a:cubicBezTo>
                <a:cubicBezTo>
                  <a:pt x="25" y="389"/>
                  <a:pt x="32" y="378"/>
                  <a:pt x="40" y="364"/>
                </a:cubicBezTo>
                <a:cubicBezTo>
                  <a:pt x="47" y="350"/>
                  <a:pt x="52" y="334"/>
                  <a:pt x="55" y="316"/>
                </a:cubicBezTo>
                <a:cubicBezTo>
                  <a:pt x="56" y="314"/>
                  <a:pt x="56" y="310"/>
                  <a:pt x="57" y="306"/>
                </a:cubicBezTo>
                <a:cubicBezTo>
                  <a:pt x="57" y="301"/>
                  <a:pt x="58" y="297"/>
                  <a:pt x="60" y="293"/>
                </a:cubicBezTo>
                <a:cubicBezTo>
                  <a:pt x="60" y="290"/>
                  <a:pt x="60" y="288"/>
                  <a:pt x="60" y="288"/>
                </a:cubicBezTo>
                <a:cubicBezTo>
                  <a:pt x="60" y="288"/>
                  <a:pt x="58" y="288"/>
                  <a:pt x="56" y="288"/>
                </a:cubicBezTo>
                <a:cubicBezTo>
                  <a:pt x="54" y="288"/>
                  <a:pt x="50" y="289"/>
                  <a:pt x="43" y="291"/>
                </a:cubicBezTo>
                <a:cubicBezTo>
                  <a:pt x="29" y="291"/>
                  <a:pt x="18" y="287"/>
                  <a:pt x="11" y="279"/>
                </a:cubicBezTo>
                <a:cubicBezTo>
                  <a:pt x="3" y="270"/>
                  <a:pt x="0" y="261"/>
                  <a:pt x="0" y="25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8" name=""/>
          <p:cNvSpPr/>
          <p:nvPr/>
        </p:nvSpPr>
        <p:spPr>
          <a:xfrm>
            <a:off x="6635160" y="1469880"/>
            <a:ext cx="158040" cy="161640"/>
          </a:xfrm>
          <a:custGeom>
            <a:avLst/>
            <a:gdLst/>
            <a:ahLst/>
            <a:rect l="0" t="0" r="r" b="b"/>
            <a:pathLst>
              <a:path w="439" h="449">
                <a:moveTo>
                  <a:pt x="176" y="312"/>
                </a:moveTo>
                <a:cubicBezTo>
                  <a:pt x="162" y="312"/>
                  <a:pt x="151" y="311"/>
                  <a:pt x="142" y="310"/>
                </a:cubicBezTo>
                <a:cubicBezTo>
                  <a:pt x="132" y="309"/>
                  <a:pt x="125" y="307"/>
                  <a:pt x="121" y="306"/>
                </a:cubicBezTo>
                <a:cubicBezTo>
                  <a:pt x="116" y="305"/>
                  <a:pt x="114" y="304"/>
                  <a:pt x="113" y="304"/>
                </a:cubicBezTo>
                <a:cubicBezTo>
                  <a:pt x="112" y="304"/>
                  <a:pt x="110" y="312"/>
                  <a:pt x="107" y="328"/>
                </a:cubicBezTo>
                <a:cubicBezTo>
                  <a:pt x="103" y="345"/>
                  <a:pt x="98" y="362"/>
                  <a:pt x="93" y="382"/>
                </a:cubicBezTo>
                <a:cubicBezTo>
                  <a:pt x="88" y="401"/>
                  <a:pt x="84" y="414"/>
                  <a:pt x="82" y="420"/>
                </a:cubicBezTo>
                <a:cubicBezTo>
                  <a:pt x="72" y="440"/>
                  <a:pt x="57" y="449"/>
                  <a:pt x="35" y="449"/>
                </a:cubicBezTo>
                <a:cubicBezTo>
                  <a:pt x="24" y="449"/>
                  <a:pt x="15" y="446"/>
                  <a:pt x="9" y="439"/>
                </a:cubicBezTo>
                <a:cubicBezTo>
                  <a:pt x="3" y="432"/>
                  <a:pt x="0" y="424"/>
                  <a:pt x="0" y="414"/>
                </a:cubicBezTo>
                <a:cubicBezTo>
                  <a:pt x="1" y="407"/>
                  <a:pt x="17" y="344"/>
                  <a:pt x="46" y="224"/>
                </a:cubicBezTo>
                <a:cubicBezTo>
                  <a:pt x="76" y="102"/>
                  <a:pt x="92" y="39"/>
                  <a:pt x="94" y="33"/>
                </a:cubicBezTo>
                <a:cubicBezTo>
                  <a:pt x="98" y="23"/>
                  <a:pt x="104" y="16"/>
                  <a:pt x="113" y="10"/>
                </a:cubicBezTo>
                <a:cubicBezTo>
                  <a:pt x="121" y="3"/>
                  <a:pt x="131" y="0"/>
                  <a:pt x="142" y="0"/>
                </a:cubicBezTo>
                <a:cubicBezTo>
                  <a:pt x="154" y="0"/>
                  <a:pt x="163" y="4"/>
                  <a:pt x="169" y="11"/>
                </a:cubicBezTo>
                <a:cubicBezTo>
                  <a:pt x="175" y="18"/>
                  <a:pt x="178" y="25"/>
                  <a:pt x="178" y="33"/>
                </a:cubicBezTo>
                <a:cubicBezTo>
                  <a:pt x="178" y="38"/>
                  <a:pt x="171" y="68"/>
                  <a:pt x="157" y="124"/>
                </a:cubicBezTo>
                <a:cubicBezTo>
                  <a:pt x="143" y="180"/>
                  <a:pt x="136" y="215"/>
                  <a:pt x="136" y="230"/>
                </a:cubicBezTo>
                <a:cubicBezTo>
                  <a:pt x="136" y="262"/>
                  <a:pt x="151" y="278"/>
                  <a:pt x="183" y="278"/>
                </a:cubicBezTo>
                <a:cubicBezTo>
                  <a:pt x="201" y="278"/>
                  <a:pt x="216" y="272"/>
                  <a:pt x="231" y="261"/>
                </a:cubicBezTo>
                <a:cubicBezTo>
                  <a:pt x="246" y="249"/>
                  <a:pt x="256" y="240"/>
                  <a:pt x="260" y="232"/>
                </a:cubicBezTo>
                <a:cubicBezTo>
                  <a:pt x="261" y="231"/>
                  <a:pt x="270" y="199"/>
                  <a:pt x="285" y="135"/>
                </a:cubicBezTo>
                <a:cubicBezTo>
                  <a:pt x="301" y="71"/>
                  <a:pt x="310" y="39"/>
                  <a:pt x="310" y="37"/>
                </a:cubicBezTo>
                <a:cubicBezTo>
                  <a:pt x="320" y="16"/>
                  <a:pt x="336" y="5"/>
                  <a:pt x="358" y="5"/>
                </a:cubicBezTo>
                <a:cubicBezTo>
                  <a:pt x="369" y="5"/>
                  <a:pt x="378" y="9"/>
                  <a:pt x="384" y="16"/>
                </a:cubicBezTo>
                <a:cubicBezTo>
                  <a:pt x="390" y="22"/>
                  <a:pt x="394" y="30"/>
                  <a:pt x="394" y="37"/>
                </a:cubicBezTo>
                <a:cubicBezTo>
                  <a:pt x="394" y="42"/>
                  <a:pt x="390" y="59"/>
                  <a:pt x="383" y="89"/>
                </a:cubicBezTo>
                <a:cubicBezTo>
                  <a:pt x="376" y="120"/>
                  <a:pt x="367" y="152"/>
                  <a:pt x="358" y="186"/>
                </a:cubicBezTo>
                <a:cubicBezTo>
                  <a:pt x="349" y="220"/>
                  <a:pt x="345" y="239"/>
                  <a:pt x="344" y="244"/>
                </a:cubicBezTo>
                <a:cubicBezTo>
                  <a:pt x="343" y="249"/>
                  <a:pt x="343" y="254"/>
                  <a:pt x="343" y="258"/>
                </a:cubicBezTo>
                <a:cubicBezTo>
                  <a:pt x="343" y="272"/>
                  <a:pt x="347" y="278"/>
                  <a:pt x="355" y="278"/>
                </a:cubicBezTo>
                <a:cubicBezTo>
                  <a:pt x="365" y="278"/>
                  <a:pt x="374" y="271"/>
                  <a:pt x="381" y="256"/>
                </a:cubicBezTo>
                <a:cubicBezTo>
                  <a:pt x="385" y="247"/>
                  <a:pt x="390" y="234"/>
                  <a:pt x="394" y="216"/>
                </a:cubicBezTo>
                <a:cubicBezTo>
                  <a:pt x="397" y="207"/>
                  <a:pt x="398" y="201"/>
                  <a:pt x="400" y="200"/>
                </a:cubicBezTo>
                <a:cubicBezTo>
                  <a:pt x="401" y="199"/>
                  <a:pt x="406" y="198"/>
                  <a:pt x="415" y="197"/>
                </a:cubicBezTo>
                <a:lnTo>
                  <a:pt x="418" y="197"/>
                </a:lnTo>
                <a:lnTo>
                  <a:pt x="425" y="197"/>
                </a:lnTo>
                <a:cubicBezTo>
                  <a:pt x="434" y="197"/>
                  <a:pt x="439" y="200"/>
                  <a:pt x="439" y="207"/>
                </a:cubicBezTo>
                <a:cubicBezTo>
                  <a:pt x="438" y="209"/>
                  <a:pt x="438" y="213"/>
                  <a:pt x="437" y="217"/>
                </a:cubicBezTo>
                <a:cubicBezTo>
                  <a:pt x="436" y="222"/>
                  <a:pt x="433" y="231"/>
                  <a:pt x="427" y="243"/>
                </a:cubicBezTo>
                <a:cubicBezTo>
                  <a:pt x="422" y="256"/>
                  <a:pt x="417" y="266"/>
                  <a:pt x="411" y="275"/>
                </a:cubicBezTo>
                <a:cubicBezTo>
                  <a:pt x="406" y="283"/>
                  <a:pt x="397" y="292"/>
                  <a:pt x="385" y="301"/>
                </a:cubicBezTo>
                <a:cubicBezTo>
                  <a:pt x="373" y="309"/>
                  <a:pt x="360" y="313"/>
                  <a:pt x="348" y="312"/>
                </a:cubicBezTo>
                <a:cubicBezTo>
                  <a:pt x="337" y="312"/>
                  <a:pt x="327" y="311"/>
                  <a:pt x="317" y="309"/>
                </a:cubicBezTo>
                <a:cubicBezTo>
                  <a:pt x="308" y="306"/>
                  <a:pt x="300" y="303"/>
                  <a:pt x="294" y="299"/>
                </a:cubicBezTo>
                <a:cubicBezTo>
                  <a:pt x="288" y="295"/>
                  <a:pt x="283" y="292"/>
                  <a:pt x="279" y="288"/>
                </a:cubicBezTo>
                <a:cubicBezTo>
                  <a:pt x="275" y="285"/>
                  <a:pt x="272" y="282"/>
                  <a:pt x="270" y="280"/>
                </a:cubicBezTo>
                <a:lnTo>
                  <a:pt x="268" y="276"/>
                </a:lnTo>
                <a:cubicBezTo>
                  <a:pt x="240" y="300"/>
                  <a:pt x="209" y="312"/>
                  <a:pt x="176"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79" name=""/>
          <p:cNvSpPr/>
          <p:nvPr/>
        </p:nvSpPr>
        <p:spPr>
          <a:xfrm>
            <a:off x="6680160" y="1419120"/>
            <a:ext cx="81360" cy="25560"/>
          </a:xfrm>
          <a:custGeom>
            <a:avLst/>
            <a:gdLst/>
            <a:ahLst/>
            <a:rect l="0" t="0" r="r" b="b"/>
            <a:pathLst>
              <a:path w="226" h="71">
                <a:moveTo>
                  <a:pt x="66" y="47"/>
                </a:moveTo>
                <a:cubicBezTo>
                  <a:pt x="59" y="47"/>
                  <a:pt x="53" y="48"/>
                  <a:pt x="47" y="51"/>
                </a:cubicBezTo>
                <a:cubicBezTo>
                  <a:pt x="41" y="53"/>
                  <a:pt x="36" y="56"/>
                  <a:pt x="33" y="58"/>
                </a:cubicBezTo>
                <a:cubicBezTo>
                  <a:pt x="30" y="60"/>
                  <a:pt x="26" y="65"/>
                  <a:pt x="20" y="71"/>
                </a:cubicBezTo>
                <a:lnTo>
                  <a:pt x="10" y="63"/>
                </a:lnTo>
                <a:lnTo>
                  <a:pt x="0" y="55"/>
                </a:lnTo>
                <a:cubicBezTo>
                  <a:pt x="0" y="55"/>
                  <a:pt x="2" y="52"/>
                  <a:pt x="9" y="45"/>
                </a:cubicBezTo>
                <a:cubicBezTo>
                  <a:pt x="14" y="39"/>
                  <a:pt x="20" y="32"/>
                  <a:pt x="26" y="24"/>
                </a:cubicBezTo>
                <a:cubicBezTo>
                  <a:pt x="33" y="17"/>
                  <a:pt x="37" y="12"/>
                  <a:pt x="41" y="10"/>
                </a:cubicBezTo>
                <a:cubicBezTo>
                  <a:pt x="51" y="4"/>
                  <a:pt x="61" y="0"/>
                  <a:pt x="71" y="0"/>
                </a:cubicBezTo>
                <a:cubicBezTo>
                  <a:pt x="81" y="0"/>
                  <a:pt x="96" y="4"/>
                  <a:pt x="116" y="13"/>
                </a:cubicBezTo>
                <a:cubicBezTo>
                  <a:pt x="136" y="21"/>
                  <a:pt x="151" y="25"/>
                  <a:pt x="161" y="25"/>
                </a:cubicBezTo>
                <a:cubicBezTo>
                  <a:pt x="168" y="25"/>
                  <a:pt x="174" y="23"/>
                  <a:pt x="180" y="21"/>
                </a:cubicBezTo>
                <a:cubicBezTo>
                  <a:pt x="186" y="18"/>
                  <a:pt x="190" y="15"/>
                  <a:pt x="193" y="13"/>
                </a:cubicBezTo>
                <a:cubicBezTo>
                  <a:pt x="197" y="11"/>
                  <a:pt x="201" y="7"/>
                  <a:pt x="207" y="0"/>
                </a:cubicBezTo>
                <a:lnTo>
                  <a:pt x="216" y="8"/>
                </a:lnTo>
                <a:lnTo>
                  <a:pt x="226" y="16"/>
                </a:lnTo>
                <a:cubicBezTo>
                  <a:pt x="207" y="44"/>
                  <a:pt x="191" y="60"/>
                  <a:pt x="177" y="66"/>
                </a:cubicBezTo>
                <a:cubicBezTo>
                  <a:pt x="171" y="69"/>
                  <a:pt x="164" y="71"/>
                  <a:pt x="156" y="71"/>
                </a:cubicBezTo>
                <a:cubicBezTo>
                  <a:pt x="147" y="71"/>
                  <a:pt x="132" y="67"/>
                  <a:pt x="112" y="59"/>
                </a:cubicBezTo>
                <a:cubicBezTo>
                  <a:pt x="92" y="51"/>
                  <a:pt x="77" y="47"/>
                  <a:pt x="66" y="4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0" name=""/>
          <p:cNvSpPr/>
          <p:nvPr/>
        </p:nvSpPr>
        <p:spPr>
          <a:xfrm>
            <a:off x="6810480" y="1508760"/>
            <a:ext cx="54000" cy="109800"/>
          </a:xfrm>
          <a:custGeom>
            <a:avLst/>
            <a:gdLst/>
            <a:ahLst/>
            <a:rect l="0" t="0" r="r" b="b"/>
            <a:pathLst>
              <a:path w="150" h="305">
                <a:moveTo>
                  <a:pt x="3" y="115"/>
                </a:moveTo>
                <a:cubicBezTo>
                  <a:pt x="1" y="113"/>
                  <a:pt x="0" y="111"/>
                  <a:pt x="0" y="110"/>
                </a:cubicBezTo>
                <a:cubicBezTo>
                  <a:pt x="0" y="109"/>
                  <a:pt x="0" y="106"/>
                  <a:pt x="1" y="103"/>
                </a:cubicBezTo>
                <a:cubicBezTo>
                  <a:pt x="2" y="99"/>
                  <a:pt x="3" y="97"/>
                  <a:pt x="4" y="96"/>
                </a:cubicBezTo>
                <a:cubicBezTo>
                  <a:pt x="4" y="94"/>
                  <a:pt x="6" y="94"/>
                  <a:pt x="8" y="94"/>
                </a:cubicBezTo>
                <a:cubicBezTo>
                  <a:pt x="10" y="94"/>
                  <a:pt x="18" y="93"/>
                  <a:pt x="32" y="93"/>
                </a:cubicBezTo>
                <a:lnTo>
                  <a:pt x="58" y="93"/>
                </a:lnTo>
                <a:lnTo>
                  <a:pt x="67" y="55"/>
                </a:lnTo>
                <a:cubicBezTo>
                  <a:pt x="68" y="51"/>
                  <a:pt x="69" y="47"/>
                  <a:pt x="70" y="41"/>
                </a:cubicBezTo>
                <a:cubicBezTo>
                  <a:pt x="71" y="35"/>
                  <a:pt x="73" y="31"/>
                  <a:pt x="74" y="29"/>
                </a:cubicBezTo>
                <a:cubicBezTo>
                  <a:pt x="74" y="26"/>
                  <a:pt x="75" y="23"/>
                  <a:pt x="76" y="19"/>
                </a:cubicBezTo>
                <a:cubicBezTo>
                  <a:pt x="77" y="15"/>
                  <a:pt x="79" y="12"/>
                  <a:pt x="80" y="11"/>
                </a:cubicBezTo>
                <a:cubicBezTo>
                  <a:pt x="82" y="9"/>
                  <a:pt x="83" y="7"/>
                  <a:pt x="85" y="5"/>
                </a:cubicBezTo>
                <a:cubicBezTo>
                  <a:pt x="87" y="3"/>
                  <a:pt x="89" y="1"/>
                  <a:pt x="92" y="1"/>
                </a:cubicBezTo>
                <a:cubicBezTo>
                  <a:pt x="95" y="0"/>
                  <a:pt x="97" y="0"/>
                  <a:pt x="101" y="0"/>
                </a:cubicBezTo>
                <a:cubicBezTo>
                  <a:pt x="107" y="0"/>
                  <a:pt x="111" y="2"/>
                  <a:pt x="113" y="5"/>
                </a:cubicBezTo>
                <a:cubicBezTo>
                  <a:pt x="115" y="8"/>
                  <a:pt x="117" y="11"/>
                  <a:pt x="117" y="14"/>
                </a:cubicBezTo>
                <a:cubicBezTo>
                  <a:pt x="117" y="16"/>
                  <a:pt x="115" y="24"/>
                  <a:pt x="112" y="37"/>
                </a:cubicBezTo>
                <a:cubicBezTo>
                  <a:pt x="109" y="49"/>
                  <a:pt x="106" y="62"/>
                  <a:pt x="103" y="74"/>
                </a:cubicBezTo>
                <a:lnTo>
                  <a:pt x="97" y="92"/>
                </a:lnTo>
                <a:cubicBezTo>
                  <a:pt x="97" y="93"/>
                  <a:pt x="106" y="93"/>
                  <a:pt x="122" y="93"/>
                </a:cubicBezTo>
                <a:lnTo>
                  <a:pt x="146" y="93"/>
                </a:lnTo>
                <a:cubicBezTo>
                  <a:pt x="148" y="95"/>
                  <a:pt x="150" y="97"/>
                  <a:pt x="150" y="98"/>
                </a:cubicBezTo>
                <a:cubicBezTo>
                  <a:pt x="150" y="105"/>
                  <a:pt x="148" y="111"/>
                  <a:pt x="143" y="115"/>
                </a:cubicBezTo>
                <a:lnTo>
                  <a:pt x="91" y="115"/>
                </a:lnTo>
                <a:lnTo>
                  <a:pt x="74" y="184"/>
                </a:lnTo>
                <a:cubicBezTo>
                  <a:pt x="62" y="236"/>
                  <a:pt x="55" y="264"/>
                  <a:pt x="55" y="268"/>
                </a:cubicBezTo>
                <a:cubicBezTo>
                  <a:pt x="55" y="281"/>
                  <a:pt x="60" y="288"/>
                  <a:pt x="68" y="288"/>
                </a:cubicBezTo>
                <a:cubicBezTo>
                  <a:pt x="79" y="288"/>
                  <a:pt x="90" y="282"/>
                  <a:pt x="102" y="271"/>
                </a:cubicBezTo>
                <a:cubicBezTo>
                  <a:pt x="112" y="261"/>
                  <a:pt x="121" y="247"/>
                  <a:pt x="127" y="231"/>
                </a:cubicBezTo>
                <a:cubicBezTo>
                  <a:pt x="128" y="229"/>
                  <a:pt x="129" y="228"/>
                  <a:pt x="130"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2" y="262"/>
                  <a:pt x="126" y="269"/>
                  <a:pt x="119" y="277"/>
                </a:cubicBezTo>
                <a:cubicBezTo>
                  <a:pt x="113" y="285"/>
                  <a:pt x="105" y="292"/>
                  <a:pt x="94" y="297"/>
                </a:cubicBezTo>
                <a:cubicBezTo>
                  <a:pt x="85" y="303"/>
                  <a:pt x="75" y="305"/>
                  <a:pt x="65" y="305"/>
                </a:cubicBezTo>
                <a:cubicBezTo>
                  <a:pt x="55" y="305"/>
                  <a:pt x="46" y="303"/>
                  <a:pt x="38" y="298"/>
                </a:cubicBezTo>
                <a:cubicBezTo>
                  <a:pt x="29" y="293"/>
                  <a:pt x="23" y="285"/>
                  <a:pt x="19" y="273"/>
                </a:cubicBezTo>
                <a:cubicBezTo>
                  <a:pt x="18" y="271"/>
                  <a:pt x="18" y="267"/>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1" name=""/>
          <p:cNvSpPr/>
          <p:nvPr/>
        </p:nvSpPr>
        <p:spPr>
          <a:xfrm>
            <a:off x="6904440" y="1397520"/>
            <a:ext cx="58320" cy="243720"/>
          </a:xfrm>
          <a:custGeom>
            <a:avLst/>
            <a:gdLst/>
            <a:ahLst/>
            <a:rect l="0" t="0" r="r" b="b"/>
            <a:pathLst>
              <a:path w="162" h="677">
                <a:moveTo>
                  <a:pt x="0" y="338"/>
                </a:moveTo>
                <a:cubicBezTo>
                  <a:pt x="0" y="307"/>
                  <a:pt x="2" y="277"/>
                  <a:pt x="7" y="249"/>
                </a:cubicBezTo>
                <a:cubicBezTo>
                  <a:pt x="11" y="221"/>
                  <a:pt x="16" y="197"/>
                  <a:pt x="22" y="177"/>
                </a:cubicBezTo>
                <a:cubicBezTo>
                  <a:pt x="28" y="156"/>
                  <a:pt x="36" y="137"/>
                  <a:pt x="47" y="117"/>
                </a:cubicBezTo>
                <a:cubicBezTo>
                  <a:pt x="58" y="98"/>
                  <a:pt x="68" y="83"/>
                  <a:pt x="74" y="72"/>
                </a:cubicBezTo>
                <a:cubicBezTo>
                  <a:pt x="80" y="61"/>
                  <a:pt x="90" y="49"/>
                  <a:pt x="102" y="37"/>
                </a:cubicBezTo>
                <a:cubicBezTo>
                  <a:pt x="115" y="24"/>
                  <a:pt x="122" y="16"/>
                  <a:pt x="125" y="14"/>
                </a:cubicBezTo>
                <a:cubicBezTo>
                  <a:pt x="127" y="11"/>
                  <a:pt x="132" y="6"/>
                  <a:pt x="142" y="0"/>
                </a:cubicBezTo>
                <a:lnTo>
                  <a:pt x="150" y="0"/>
                </a:lnTo>
                <a:lnTo>
                  <a:pt x="153" y="0"/>
                </a:lnTo>
                <a:cubicBezTo>
                  <a:pt x="159" y="0"/>
                  <a:pt x="162" y="2"/>
                  <a:pt x="162" y="6"/>
                </a:cubicBezTo>
                <a:cubicBezTo>
                  <a:pt x="162" y="7"/>
                  <a:pt x="159" y="12"/>
                  <a:pt x="151" y="20"/>
                </a:cubicBezTo>
                <a:cubicBezTo>
                  <a:pt x="143" y="28"/>
                  <a:pt x="134" y="40"/>
                  <a:pt x="123" y="56"/>
                </a:cubicBezTo>
                <a:cubicBezTo>
                  <a:pt x="112" y="71"/>
                  <a:pt x="101" y="91"/>
                  <a:pt x="90" y="114"/>
                </a:cubicBezTo>
                <a:cubicBezTo>
                  <a:pt x="79" y="137"/>
                  <a:pt x="69" y="168"/>
                  <a:pt x="62" y="207"/>
                </a:cubicBezTo>
                <a:cubicBezTo>
                  <a:pt x="53" y="246"/>
                  <a:pt x="49" y="290"/>
                  <a:pt x="49" y="338"/>
                </a:cubicBezTo>
                <a:cubicBezTo>
                  <a:pt x="49" y="385"/>
                  <a:pt x="53" y="429"/>
                  <a:pt x="62" y="467"/>
                </a:cubicBezTo>
                <a:cubicBezTo>
                  <a:pt x="69" y="506"/>
                  <a:pt x="79" y="539"/>
                  <a:pt x="89" y="562"/>
                </a:cubicBezTo>
                <a:cubicBezTo>
                  <a:pt x="100" y="586"/>
                  <a:pt x="111" y="606"/>
                  <a:pt x="123" y="621"/>
                </a:cubicBezTo>
                <a:cubicBezTo>
                  <a:pt x="134" y="636"/>
                  <a:pt x="143" y="647"/>
                  <a:pt x="151" y="656"/>
                </a:cubicBezTo>
                <a:cubicBezTo>
                  <a:pt x="159" y="666"/>
                  <a:pt x="162" y="670"/>
                  <a:pt x="162" y="671"/>
                </a:cubicBezTo>
                <a:cubicBezTo>
                  <a:pt x="162" y="675"/>
                  <a:pt x="159" y="677"/>
                  <a:pt x="152" y="677"/>
                </a:cubicBezTo>
                <a:lnTo>
                  <a:pt x="150" y="677"/>
                </a:lnTo>
                <a:lnTo>
                  <a:pt x="142" y="677"/>
                </a:lnTo>
                <a:lnTo>
                  <a:pt x="123" y="661"/>
                </a:lnTo>
                <a:cubicBezTo>
                  <a:pt x="80" y="622"/>
                  <a:pt x="48" y="574"/>
                  <a:pt x="29" y="517"/>
                </a:cubicBezTo>
                <a:cubicBezTo>
                  <a:pt x="10" y="459"/>
                  <a:pt x="0" y="399"/>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2" name=""/>
          <p:cNvSpPr/>
          <p:nvPr/>
        </p:nvSpPr>
        <p:spPr>
          <a:xfrm>
            <a:off x="6981480" y="1471680"/>
            <a:ext cx="137880" cy="108720"/>
          </a:xfrm>
          <a:custGeom>
            <a:avLst/>
            <a:gdLst/>
            <a:ahLst/>
            <a:rect l="0" t="0" r="r" b="b"/>
            <a:pathLst>
              <a:path w="383" h="302">
                <a:moveTo>
                  <a:pt x="139" y="302"/>
                </a:moveTo>
                <a:cubicBezTo>
                  <a:pt x="132" y="300"/>
                  <a:pt x="108" y="300"/>
                  <a:pt x="67" y="300"/>
                </a:cubicBezTo>
                <a:cubicBezTo>
                  <a:pt x="31" y="300"/>
                  <a:pt x="10" y="300"/>
                  <a:pt x="4" y="302"/>
                </a:cubicBezTo>
                <a:lnTo>
                  <a:pt x="0" y="302"/>
                </a:lnTo>
                <a:lnTo>
                  <a:pt x="0" y="259"/>
                </a:lnTo>
                <a:lnTo>
                  <a:pt x="64" y="259"/>
                </a:lnTo>
                <a:lnTo>
                  <a:pt x="151" y="157"/>
                </a:lnTo>
                <a:lnTo>
                  <a:pt x="59" y="42"/>
                </a:lnTo>
                <a:lnTo>
                  <a:pt x="3" y="42"/>
                </a:lnTo>
                <a:lnTo>
                  <a:pt x="3" y="0"/>
                </a:lnTo>
                <a:lnTo>
                  <a:pt x="8" y="0"/>
                </a:lnTo>
                <a:cubicBezTo>
                  <a:pt x="15" y="2"/>
                  <a:pt x="40" y="2"/>
                  <a:pt x="82" y="2"/>
                </a:cubicBezTo>
                <a:cubicBezTo>
                  <a:pt x="129" y="2"/>
                  <a:pt x="156" y="2"/>
                  <a:pt x="165" y="0"/>
                </a:cubicBezTo>
                <a:lnTo>
                  <a:pt x="171" y="0"/>
                </a:lnTo>
                <a:lnTo>
                  <a:pt x="171" y="42"/>
                </a:lnTo>
                <a:lnTo>
                  <a:pt x="152" y="42"/>
                </a:lnTo>
                <a:lnTo>
                  <a:pt x="175" y="71"/>
                </a:lnTo>
                <a:cubicBezTo>
                  <a:pt x="191" y="90"/>
                  <a:pt x="199" y="100"/>
                  <a:pt x="199" y="100"/>
                </a:cubicBezTo>
                <a:cubicBezTo>
                  <a:pt x="201" y="100"/>
                  <a:pt x="209" y="90"/>
                  <a:pt x="225" y="70"/>
                </a:cubicBezTo>
                <a:lnTo>
                  <a:pt x="248" y="42"/>
                </a:lnTo>
                <a:lnTo>
                  <a:pt x="223" y="42"/>
                </a:lnTo>
                <a:lnTo>
                  <a:pt x="223" y="0"/>
                </a:lnTo>
                <a:lnTo>
                  <a:pt x="229" y="0"/>
                </a:lnTo>
                <a:cubicBezTo>
                  <a:pt x="236" y="2"/>
                  <a:pt x="259" y="2"/>
                  <a:pt x="301" y="2"/>
                </a:cubicBezTo>
                <a:cubicBezTo>
                  <a:pt x="338" y="2"/>
                  <a:pt x="359" y="2"/>
                  <a:pt x="364" y="0"/>
                </a:cubicBezTo>
                <a:lnTo>
                  <a:pt x="369" y="0"/>
                </a:lnTo>
                <a:lnTo>
                  <a:pt x="369" y="42"/>
                </a:lnTo>
                <a:lnTo>
                  <a:pt x="305" y="42"/>
                </a:lnTo>
                <a:lnTo>
                  <a:pt x="225" y="134"/>
                </a:lnTo>
                <a:lnTo>
                  <a:pt x="327" y="258"/>
                </a:lnTo>
                <a:lnTo>
                  <a:pt x="355" y="259"/>
                </a:lnTo>
                <a:lnTo>
                  <a:pt x="383" y="259"/>
                </a:lnTo>
                <a:lnTo>
                  <a:pt x="383" y="302"/>
                </a:lnTo>
                <a:lnTo>
                  <a:pt x="377" y="302"/>
                </a:lnTo>
                <a:cubicBezTo>
                  <a:pt x="370" y="300"/>
                  <a:pt x="346" y="300"/>
                  <a:pt x="303" y="300"/>
                </a:cubicBezTo>
                <a:cubicBezTo>
                  <a:pt x="256" y="300"/>
                  <a:pt x="228" y="300"/>
                  <a:pt x="220" y="302"/>
                </a:cubicBezTo>
                <a:lnTo>
                  <a:pt x="214" y="302"/>
                </a:lnTo>
                <a:lnTo>
                  <a:pt x="214" y="259"/>
                </a:lnTo>
                <a:lnTo>
                  <a:pt x="233" y="259"/>
                </a:lnTo>
                <a:cubicBezTo>
                  <a:pt x="233" y="258"/>
                  <a:pt x="224" y="247"/>
                  <a:pt x="206" y="225"/>
                </a:cubicBezTo>
                <a:cubicBezTo>
                  <a:pt x="188" y="203"/>
                  <a:pt x="179" y="191"/>
                  <a:pt x="178" y="190"/>
                </a:cubicBezTo>
                <a:lnTo>
                  <a:pt x="119" y="258"/>
                </a:lnTo>
                <a:lnTo>
                  <a:pt x="132" y="259"/>
                </a:lnTo>
                <a:lnTo>
                  <a:pt x="144" y="259"/>
                </a:lnTo>
                <a:lnTo>
                  <a:pt x="144"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3" name=""/>
          <p:cNvSpPr/>
          <p:nvPr/>
        </p:nvSpPr>
        <p:spPr>
          <a:xfrm>
            <a:off x="7135200" y="1508760"/>
            <a:ext cx="54000" cy="109800"/>
          </a:xfrm>
          <a:custGeom>
            <a:avLst/>
            <a:gdLst/>
            <a:ahLst/>
            <a:rect l="0" t="0" r="r" b="b"/>
            <a:pathLst>
              <a:path w="150" h="305">
                <a:moveTo>
                  <a:pt x="4" y="115"/>
                </a:moveTo>
                <a:cubicBezTo>
                  <a:pt x="1" y="113"/>
                  <a:pt x="0" y="111"/>
                  <a:pt x="0" y="110"/>
                </a:cubicBezTo>
                <a:cubicBezTo>
                  <a:pt x="0" y="109"/>
                  <a:pt x="1" y="106"/>
                  <a:pt x="2" y="103"/>
                </a:cubicBezTo>
                <a:cubicBezTo>
                  <a:pt x="3" y="99"/>
                  <a:pt x="3" y="97"/>
                  <a:pt x="4" y="96"/>
                </a:cubicBezTo>
                <a:cubicBezTo>
                  <a:pt x="5" y="94"/>
                  <a:pt x="6" y="94"/>
                  <a:pt x="8" y="94"/>
                </a:cubicBezTo>
                <a:cubicBezTo>
                  <a:pt x="11" y="94"/>
                  <a:pt x="19" y="93"/>
                  <a:pt x="33" y="93"/>
                </a:cubicBezTo>
                <a:lnTo>
                  <a:pt x="58" y="93"/>
                </a:lnTo>
                <a:lnTo>
                  <a:pt x="67" y="55"/>
                </a:lnTo>
                <a:cubicBezTo>
                  <a:pt x="68" y="51"/>
                  <a:pt x="69" y="47"/>
                  <a:pt x="71" y="41"/>
                </a:cubicBezTo>
                <a:cubicBezTo>
                  <a:pt x="72" y="35"/>
                  <a:pt x="73" y="31"/>
                  <a:pt x="74" y="29"/>
                </a:cubicBezTo>
                <a:cubicBezTo>
                  <a:pt x="75" y="26"/>
                  <a:pt x="76" y="23"/>
                  <a:pt x="77" y="19"/>
                </a:cubicBezTo>
                <a:cubicBezTo>
                  <a:pt x="78" y="15"/>
                  <a:pt x="79" y="12"/>
                  <a:pt x="81" y="11"/>
                </a:cubicBezTo>
                <a:cubicBezTo>
                  <a:pt x="82" y="9"/>
                  <a:pt x="84" y="7"/>
                  <a:pt x="85"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5" y="24"/>
                  <a:pt x="113" y="37"/>
                </a:cubicBezTo>
                <a:cubicBezTo>
                  <a:pt x="110" y="49"/>
                  <a:pt x="107" y="62"/>
                  <a:pt x="103" y="74"/>
                </a:cubicBezTo>
                <a:lnTo>
                  <a:pt x="98" y="92"/>
                </a:lnTo>
                <a:cubicBezTo>
                  <a:pt x="98" y="93"/>
                  <a:pt x="106" y="93"/>
                  <a:pt x="122" y="93"/>
                </a:cubicBezTo>
                <a:lnTo>
                  <a:pt x="147" y="93"/>
                </a:lnTo>
                <a:cubicBezTo>
                  <a:pt x="149" y="95"/>
                  <a:pt x="150" y="97"/>
                  <a:pt x="150" y="98"/>
                </a:cubicBezTo>
                <a:cubicBezTo>
                  <a:pt x="150" y="105"/>
                  <a:pt x="148" y="111"/>
                  <a:pt x="144" y="115"/>
                </a:cubicBezTo>
                <a:lnTo>
                  <a:pt x="93" y="115"/>
                </a:lnTo>
                <a:lnTo>
                  <a:pt x="74" y="184"/>
                </a:lnTo>
                <a:cubicBezTo>
                  <a:pt x="62" y="236"/>
                  <a:pt x="56" y="264"/>
                  <a:pt x="56" y="268"/>
                </a:cubicBezTo>
                <a:cubicBezTo>
                  <a:pt x="56" y="281"/>
                  <a:pt x="60" y="288"/>
                  <a:pt x="69" y="288"/>
                </a:cubicBezTo>
                <a:cubicBezTo>
                  <a:pt x="80" y="288"/>
                  <a:pt x="92" y="282"/>
                  <a:pt x="102" y="271"/>
                </a:cubicBezTo>
                <a:cubicBezTo>
                  <a:pt x="113" y="261"/>
                  <a:pt x="121" y="247"/>
                  <a:pt x="127" y="231"/>
                </a:cubicBezTo>
                <a:cubicBezTo>
                  <a:pt x="128" y="229"/>
                  <a:pt x="129" y="228"/>
                  <a:pt x="130" y="228"/>
                </a:cubicBezTo>
                <a:cubicBezTo>
                  <a:pt x="131" y="228"/>
                  <a:pt x="133" y="227"/>
                  <a:pt x="137" y="227"/>
                </a:cubicBezTo>
                <a:lnTo>
                  <a:pt x="139" y="227"/>
                </a:lnTo>
                <a:cubicBezTo>
                  <a:pt x="144" y="227"/>
                  <a:pt x="146" y="228"/>
                  <a:pt x="146" y="231"/>
                </a:cubicBezTo>
                <a:cubicBezTo>
                  <a:pt x="146" y="232"/>
                  <a:pt x="146" y="234"/>
                  <a:pt x="145" y="237"/>
                </a:cubicBezTo>
                <a:cubicBezTo>
                  <a:pt x="143" y="242"/>
                  <a:pt x="140" y="248"/>
                  <a:pt x="136" y="255"/>
                </a:cubicBezTo>
                <a:cubicBezTo>
                  <a:pt x="132" y="262"/>
                  <a:pt x="126" y="269"/>
                  <a:pt x="120" y="277"/>
                </a:cubicBezTo>
                <a:cubicBezTo>
                  <a:pt x="113" y="285"/>
                  <a:pt x="105" y="292"/>
                  <a:pt x="95" y="297"/>
                </a:cubicBezTo>
                <a:cubicBezTo>
                  <a:pt x="85" y="303"/>
                  <a:pt x="75" y="305"/>
                  <a:pt x="65" y="305"/>
                </a:cubicBezTo>
                <a:cubicBezTo>
                  <a:pt x="56" y="305"/>
                  <a:pt x="47" y="303"/>
                  <a:pt x="38" y="298"/>
                </a:cubicBezTo>
                <a:cubicBezTo>
                  <a:pt x="29" y="293"/>
                  <a:pt x="23" y="285"/>
                  <a:pt x="19" y="273"/>
                </a:cubicBezTo>
                <a:cubicBezTo>
                  <a:pt x="19" y="271"/>
                  <a:pt x="18" y="267"/>
                  <a:pt x="18" y="260"/>
                </a:cubicBezTo>
                <a:lnTo>
                  <a:pt x="18" y="252"/>
                </a:lnTo>
                <a:lnTo>
                  <a:pt x="35" y="184"/>
                </a:lnTo>
                <a:cubicBezTo>
                  <a:pt x="46" y="139"/>
                  <a:pt x="52" y="116"/>
                  <a:pt x="52" y="116"/>
                </a:cubicBezTo>
                <a:cubicBezTo>
                  <a:pt x="52" y="115"/>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4" name=""/>
          <p:cNvSpPr/>
          <p:nvPr/>
        </p:nvSpPr>
        <p:spPr>
          <a:xfrm>
            <a:off x="7225200" y="1550520"/>
            <a:ext cx="32760" cy="77040"/>
          </a:xfrm>
          <a:custGeom>
            <a:avLst/>
            <a:gdLst/>
            <a:ahLst/>
            <a:rect l="0" t="0" r="r" b="b"/>
            <a:pathLst>
              <a:path w="91" h="214">
                <a:moveTo>
                  <a:pt x="0" y="58"/>
                </a:moveTo>
                <a:cubicBezTo>
                  <a:pt x="0" y="58"/>
                  <a:pt x="0" y="52"/>
                  <a:pt x="0" y="41"/>
                </a:cubicBezTo>
                <a:cubicBezTo>
                  <a:pt x="0" y="30"/>
                  <a:pt x="4" y="20"/>
                  <a:pt x="11" y="12"/>
                </a:cubicBezTo>
                <a:cubicBezTo>
                  <a:pt x="18" y="4"/>
                  <a:pt x="28" y="0"/>
                  <a:pt x="40" y="0"/>
                </a:cubicBezTo>
                <a:cubicBezTo>
                  <a:pt x="53" y="0"/>
                  <a:pt x="64" y="6"/>
                  <a:pt x="74" y="17"/>
                </a:cubicBezTo>
                <a:cubicBezTo>
                  <a:pt x="84" y="28"/>
                  <a:pt x="90" y="48"/>
                  <a:pt x="91" y="77"/>
                </a:cubicBezTo>
                <a:cubicBezTo>
                  <a:pt x="91" y="93"/>
                  <a:pt x="88" y="108"/>
                  <a:pt x="83" y="123"/>
                </a:cubicBezTo>
                <a:cubicBezTo>
                  <a:pt x="79" y="138"/>
                  <a:pt x="75" y="151"/>
                  <a:pt x="69" y="162"/>
                </a:cubicBezTo>
                <a:cubicBezTo>
                  <a:pt x="64" y="173"/>
                  <a:pt x="58" y="182"/>
                  <a:pt x="52" y="190"/>
                </a:cubicBezTo>
                <a:cubicBezTo>
                  <a:pt x="45" y="197"/>
                  <a:pt x="40" y="203"/>
                  <a:pt x="35" y="208"/>
                </a:cubicBezTo>
                <a:cubicBezTo>
                  <a:pt x="31" y="212"/>
                  <a:pt x="28" y="214"/>
                  <a:pt x="27" y="214"/>
                </a:cubicBezTo>
                <a:cubicBezTo>
                  <a:pt x="25" y="214"/>
                  <a:pt x="22" y="212"/>
                  <a:pt x="18" y="208"/>
                </a:cubicBezTo>
                <a:cubicBezTo>
                  <a:pt x="14" y="204"/>
                  <a:pt x="12" y="201"/>
                  <a:pt x="12" y="199"/>
                </a:cubicBezTo>
                <a:cubicBezTo>
                  <a:pt x="12" y="197"/>
                  <a:pt x="14" y="194"/>
                  <a:pt x="19" y="188"/>
                </a:cubicBezTo>
                <a:cubicBezTo>
                  <a:pt x="24" y="183"/>
                  <a:pt x="30" y="176"/>
                  <a:pt x="36" y="168"/>
                </a:cubicBezTo>
                <a:cubicBezTo>
                  <a:pt x="42" y="160"/>
                  <a:pt x="48" y="149"/>
                  <a:pt x="54" y="134"/>
                </a:cubicBezTo>
                <a:cubicBezTo>
                  <a:pt x="59" y="120"/>
                  <a:pt x="63" y="103"/>
                  <a:pt x="65" y="85"/>
                </a:cubicBezTo>
                <a:lnTo>
                  <a:pt x="65" y="77"/>
                </a:lnTo>
                <a:lnTo>
                  <a:pt x="64" y="77"/>
                </a:lnTo>
                <a:cubicBezTo>
                  <a:pt x="63" y="78"/>
                  <a:pt x="62" y="78"/>
                  <a:pt x="60" y="79"/>
                </a:cubicBezTo>
                <a:cubicBezTo>
                  <a:pt x="59" y="79"/>
                  <a:pt x="58" y="80"/>
                  <a:pt x="56" y="81"/>
                </a:cubicBezTo>
                <a:cubicBezTo>
                  <a:pt x="55" y="82"/>
                  <a:pt x="53" y="82"/>
                  <a:pt x="50" y="82"/>
                </a:cubicBezTo>
                <a:cubicBezTo>
                  <a:pt x="48" y="82"/>
                  <a:pt x="45" y="82"/>
                  <a:pt x="42" y="83"/>
                </a:cubicBezTo>
                <a:cubicBezTo>
                  <a:pt x="30" y="83"/>
                  <a:pt x="20" y="79"/>
                  <a:pt x="12"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5" name=""/>
          <p:cNvSpPr/>
          <p:nvPr/>
        </p:nvSpPr>
        <p:spPr>
          <a:xfrm>
            <a:off x="7319520" y="1471680"/>
            <a:ext cx="138240" cy="108720"/>
          </a:xfrm>
          <a:custGeom>
            <a:avLst/>
            <a:gdLst/>
            <a:ahLst/>
            <a:rect l="0" t="0" r="r" b="b"/>
            <a:pathLst>
              <a:path w="384" h="302">
                <a:moveTo>
                  <a:pt x="141" y="302"/>
                </a:moveTo>
                <a:cubicBezTo>
                  <a:pt x="134" y="300"/>
                  <a:pt x="110" y="300"/>
                  <a:pt x="68" y="300"/>
                </a:cubicBezTo>
                <a:cubicBezTo>
                  <a:pt x="32" y="300"/>
                  <a:pt x="11" y="300"/>
                  <a:pt x="5" y="302"/>
                </a:cubicBezTo>
                <a:lnTo>
                  <a:pt x="0" y="302"/>
                </a:lnTo>
                <a:lnTo>
                  <a:pt x="0" y="259"/>
                </a:lnTo>
                <a:lnTo>
                  <a:pt x="65" y="259"/>
                </a:lnTo>
                <a:lnTo>
                  <a:pt x="153" y="157"/>
                </a:lnTo>
                <a:lnTo>
                  <a:pt x="60" y="42"/>
                </a:lnTo>
                <a:lnTo>
                  <a:pt x="4" y="42"/>
                </a:lnTo>
                <a:lnTo>
                  <a:pt x="4" y="0"/>
                </a:lnTo>
                <a:lnTo>
                  <a:pt x="9" y="0"/>
                </a:lnTo>
                <a:cubicBezTo>
                  <a:pt x="16" y="2"/>
                  <a:pt x="41" y="2"/>
                  <a:pt x="83" y="2"/>
                </a:cubicBezTo>
                <a:cubicBezTo>
                  <a:pt x="131" y="2"/>
                  <a:pt x="158" y="2"/>
                  <a:pt x="166" y="0"/>
                </a:cubicBezTo>
                <a:lnTo>
                  <a:pt x="173" y="0"/>
                </a:lnTo>
                <a:lnTo>
                  <a:pt x="173" y="42"/>
                </a:lnTo>
                <a:lnTo>
                  <a:pt x="154" y="42"/>
                </a:lnTo>
                <a:lnTo>
                  <a:pt x="177" y="71"/>
                </a:lnTo>
                <a:cubicBezTo>
                  <a:pt x="193" y="90"/>
                  <a:pt x="201" y="100"/>
                  <a:pt x="201" y="100"/>
                </a:cubicBezTo>
                <a:cubicBezTo>
                  <a:pt x="203" y="100"/>
                  <a:pt x="211" y="90"/>
                  <a:pt x="227" y="70"/>
                </a:cubicBezTo>
                <a:lnTo>
                  <a:pt x="250" y="42"/>
                </a:lnTo>
                <a:lnTo>
                  <a:pt x="225" y="42"/>
                </a:lnTo>
                <a:lnTo>
                  <a:pt x="225" y="0"/>
                </a:lnTo>
                <a:lnTo>
                  <a:pt x="231" y="0"/>
                </a:lnTo>
                <a:cubicBezTo>
                  <a:pt x="237" y="2"/>
                  <a:pt x="261" y="2"/>
                  <a:pt x="302" y="2"/>
                </a:cubicBezTo>
                <a:cubicBezTo>
                  <a:pt x="339" y="2"/>
                  <a:pt x="360" y="2"/>
                  <a:pt x="365" y="0"/>
                </a:cubicBezTo>
                <a:lnTo>
                  <a:pt x="370" y="0"/>
                </a:lnTo>
                <a:lnTo>
                  <a:pt x="370" y="42"/>
                </a:lnTo>
                <a:lnTo>
                  <a:pt x="306" y="42"/>
                </a:lnTo>
                <a:lnTo>
                  <a:pt x="227" y="134"/>
                </a:lnTo>
                <a:lnTo>
                  <a:pt x="328" y="258"/>
                </a:lnTo>
                <a:lnTo>
                  <a:pt x="356" y="259"/>
                </a:lnTo>
                <a:lnTo>
                  <a:pt x="384" y="259"/>
                </a:lnTo>
                <a:lnTo>
                  <a:pt x="384" y="302"/>
                </a:lnTo>
                <a:lnTo>
                  <a:pt x="378" y="302"/>
                </a:lnTo>
                <a:cubicBezTo>
                  <a:pt x="371" y="300"/>
                  <a:pt x="347" y="300"/>
                  <a:pt x="304" y="300"/>
                </a:cubicBezTo>
                <a:cubicBezTo>
                  <a:pt x="258" y="300"/>
                  <a:pt x="230" y="300"/>
                  <a:pt x="222" y="302"/>
                </a:cubicBezTo>
                <a:lnTo>
                  <a:pt x="216" y="302"/>
                </a:lnTo>
                <a:lnTo>
                  <a:pt x="216" y="259"/>
                </a:lnTo>
                <a:lnTo>
                  <a:pt x="235" y="259"/>
                </a:lnTo>
                <a:cubicBezTo>
                  <a:pt x="235" y="258"/>
                  <a:pt x="226" y="247"/>
                  <a:pt x="208" y="225"/>
                </a:cubicBezTo>
                <a:cubicBezTo>
                  <a:pt x="190" y="203"/>
                  <a:pt x="180" y="191"/>
                  <a:pt x="180" y="190"/>
                </a:cubicBezTo>
                <a:lnTo>
                  <a:pt x="121" y="258"/>
                </a:lnTo>
                <a:lnTo>
                  <a:pt x="134" y="259"/>
                </a:lnTo>
                <a:lnTo>
                  <a:pt x="146" y="259"/>
                </a:lnTo>
                <a:lnTo>
                  <a:pt x="146" y="302"/>
                </a:lnTo>
                <a:lnTo>
                  <a:pt x="141"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6" name=""/>
          <p:cNvSpPr/>
          <p:nvPr/>
        </p:nvSpPr>
        <p:spPr>
          <a:xfrm>
            <a:off x="7477200" y="1501920"/>
            <a:ext cx="72720" cy="118800"/>
          </a:xfrm>
          <a:custGeom>
            <a:avLst/>
            <a:gdLst/>
            <a:ahLst/>
            <a:rect l="0" t="0" r="r" b="b"/>
            <a:pathLst>
              <a:path w="202" h="330">
                <a:moveTo>
                  <a:pt x="27" y="38"/>
                </a:moveTo>
                <a:cubicBezTo>
                  <a:pt x="46" y="13"/>
                  <a:pt x="70" y="0"/>
                  <a:pt x="101" y="0"/>
                </a:cubicBezTo>
                <a:cubicBezTo>
                  <a:pt x="116" y="0"/>
                  <a:pt x="132" y="4"/>
                  <a:pt x="147" y="12"/>
                </a:cubicBezTo>
                <a:cubicBezTo>
                  <a:pt x="162" y="20"/>
                  <a:pt x="175" y="35"/>
                  <a:pt x="184" y="56"/>
                </a:cubicBezTo>
                <a:cubicBezTo>
                  <a:pt x="196" y="83"/>
                  <a:pt x="202" y="119"/>
                  <a:pt x="202" y="165"/>
                </a:cubicBezTo>
                <a:cubicBezTo>
                  <a:pt x="202" y="215"/>
                  <a:pt x="195" y="252"/>
                  <a:pt x="181" y="279"/>
                </a:cubicBezTo>
                <a:cubicBezTo>
                  <a:pt x="175" y="293"/>
                  <a:pt x="166" y="304"/>
                  <a:pt x="155" y="311"/>
                </a:cubicBezTo>
                <a:cubicBezTo>
                  <a:pt x="144" y="319"/>
                  <a:pt x="134" y="324"/>
                  <a:pt x="126" y="326"/>
                </a:cubicBezTo>
                <a:cubicBezTo>
                  <a:pt x="118" y="328"/>
                  <a:pt x="110" y="329"/>
                  <a:pt x="102" y="330"/>
                </a:cubicBezTo>
                <a:cubicBezTo>
                  <a:pt x="93" y="330"/>
                  <a:pt x="85" y="329"/>
                  <a:pt x="77" y="327"/>
                </a:cubicBezTo>
                <a:cubicBezTo>
                  <a:pt x="68" y="325"/>
                  <a:pt x="59" y="320"/>
                  <a:pt x="48" y="311"/>
                </a:cubicBezTo>
                <a:cubicBezTo>
                  <a:pt x="36" y="303"/>
                  <a:pt x="27" y="293"/>
                  <a:pt x="20" y="279"/>
                </a:cubicBezTo>
                <a:cubicBezTo>
                  <a:pt x="7" y="252"/>
                  <a:pt x="0" y="215"/>
                  <a:pt x="0" y="165"/>
                </a:cubicBezTo>
                <a:cubicBezTo>
                  <a:pt x="0" y="110"/>
                  <a:pt x="9" y="67"/>
                  <a:pt x="27" y="38"/>
                </a:cubicBezTo>
                <a:moveTo>
                  <a:pt x="136" y="33"/>
                </a:moveTo>
                <a:cubicBezTo>
                  <a:pt x="126" y="23"/>
                  <a:pt x="115" y="17"/>
                  <a:pt x="102" y="17"/>
                </a:cubicBezTo>
                <a:cubicBezTo>
                  <a:pt x="88" y="17"/>
                  <a:pt x="77" y="23"/>
                  <a:pt x="67" y="33"/>
                </a:cubicBezTo>
                <a:cubicBezTo>
                  <a:pt x="59" y="41"/>
                  <a:pt x="54" y="52"/>
                  <a:pt x="51" y="67"/>
                </a:cubicBezTo>
                <a:cubicBezTo>
                  <a:pt x="49" y="82"/>
                  <a:pt x="48" y="112"/>
                  <a:pt x="48" y="159"/>
                </a:cubicBezTo>
                <a:cubicBezTo>
                  <a:pt x="48" y="209"/>
                  <a:pt x="49" y="242"/>
                  <a:pt x="51" y="259"/>
                </a:cubicBezTo>
                <a:cubicBezTo>
                  <a:pt x="54" y="275"/>
                  <a:pt x="60" y="288"/>
                  <a:pt x="69" y="297"/>
                </a:cubicBezTo>
                <a:cubicBezTo>
                  <a:pt x="78" y="307"/>
                  <a:pt x="89" y="311"/>
                  <a:pt x="102" y="311"/>
                </a:cubicBezTo>
                <a:cubicBezTo>
                  <a:pt x="114" y="311"/>
                  <a:pt x="125" y="307"/>
                  <a:pt x="134" y="297"/>
                </a:cubicBezTo>
                <a:cubicBezTo>
                  <a:pt x="143" y="288"/>
                  <a:pt x="149" y="274"/>
                  <a:pt x="151" y="256"/>
                </a:cubicBezTo>
                <a:cubicBezTo>
                  <a:pt x="154" y="239"/>
                  <a:pt x="155" y="206"/>
                  <a:pt x="155" y="159"/>
                </a:cubicBezTo>
                <a:cubicBezTo>
                  <a:pt x="155" y="113"/>
                  <a:pt x="154" y="82"/>
                  <a:pt x="151" y="68"/>
                </a:cubicBezTo>
                <a:cubicBezTo>
                  <a:pt x="149" y="53"/>
                  <a:pt x="144" y="41"/>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7" name=""/>
          <p:cNvSpPr/>
          <p:nvPr/>
        </p:nvSpPr>
        <p:spPr>
          <a:xfrm>
            <a:off x="7581960" y="1397520"/>
            <a:ext cx="58680" cy="243720"/>
          </a:xfrm>
          <a:custGeom>
            <a:avLst/>
            <a:gdLst/>
            <a:ahLst/>
            <a:rect l="0" t="0" r="r" b="b"/>
            <a:pathLst>
              <a:path w="163" h="677">
                <a:moveTo>
                  <a:pt x="4" y="0"/>
                </a:moveTo>
                <a:lnTo>
                  <a:pt x="6" y="0"/>
                </a:lnTo>
                <a:cubicBezTo>
                  <a:pt x="9" y="0"/>
                  <a:pt x="11" y="0"/>
                  <a:pt x="13" y="0"/>
                </a:cubicBezTo>
                <a:lnTo>
                  <a:pt x="21" y="0"/>
                </a:lnTo>
                <a:lnTo>
                  <a:pt x="40" y="16"/>
                </a:lnTo>
                <a:cubicBezTo>
                  <a:pt x="82" y="54"/>
                  <a:pt x="114" y="102"/>
                  <a:pt x="134" y="159"/>
                </a:cubicBezTo>
                <a:cubicBezTo>
                  <a:pt x="153" y="216"/>
                  <a:pt x="163" y="276"/>
                  <a:pt x="163" y="338"/>
                </a:cubicBezTo>
                <a:cubicBezTo>
                  <a:pt x="163" y="368"/>
                  <a:pt x="161" y="398"/>
                  <a:pt x="156" y="426"/>
                </a:cubicBezTo>
                <a:cubicBezTo>
                  <a:pt x="152" y="455"/>
                  <a:pt x="146" y="479"/>
                  <a:pt x="140" y="499"/>
                </a:cubicBezTo>
                <a:cubicBezTo>
                  <a:pt x="135" y="519"/>
                  <a:pt x="126" y="539"/>
                  <a:pt x="115" y="559"/>
                </a:cubicBezTo>
                <a:cubicBezTo>
                  <a:pt x="104" y="579"/>
                  <a:pt x="95" y="594"/>
                  <a:pt x="89" y="604"/>
                </a:cubicBezTo>
                <a:cubicBezTo>
                  <a:pt x="82" y="615"/>
                  <a:pt x="73" y="626"/>
                  <a:pt x="61" y="639"/>
                </a:cubicBezTo>
                <a:cubicBezTo>
                  <a:pt x="49" y="652"/>
                  <a:pt x="42" y="659"/>
                  <a:pt x="39" y="661"/>
                </a:cubicBezTo>
                <a:cubicBezTo>
                  <a:pt x="37" y="663"/>
                  <a:pt x="32" y="668"/>
                  <a:pt x="24" y="674"/>
                </a:cubicBezTo>
                <a:cubicBezTo>
                  <a:pt x="23" y="675"/>
                  <a:pt x="22" y="676"/>
                  <a:pt x="21" y="677"/>
                </a:cubicBezTo>
                <a:lnTo>
                  <a:pt x="13" y="677"/>
                </a:lnTo>
                <a:cubicBezTo>
                  <a:pt x="9" y="677"/>
                  <a:pt x="7" y="677"/>
                  <a:pt x="6" y="677"/>
                </a:cubicBezTo>
                <a:cubicBezTo>
                  <a:pt x="4" y="677"/>
                  <a:pt x="3" y="676"/>
                  <a:pt x="2" y="675"/>
                </a:cubicBezTo>
                <a:cubicBezTo>
                  <a:pt x="1" y="673"/>
                  <a:pt x="1" y="671"/>
                  <a:pt x="0" y="669"/>
                </a:cubicBezTo>
                <a:cubicBezTo>
                  <a:pt x="1" y="668"/>
                  <a:pt x="3" y="665"/>
                  <a:pt x="8" y="660"/>
                </a:cubicBezTo>
                <a:cubicBezTo>
                  <a:pt x="78" y="587"/>
                  <a:pt x="113" y="479"/>
                  <a:pt x="113" y="338"/>
                </a:cubicBezTo>
                <a:cubicBezTo>
                  <a:pt x="113" y="196"/>
                  <a:pt x="78" y="89"/>
                  <a:pt x="8" y="16"/>
                </a:cubicBezTo>
                <a:cubicBezTo>
                  <a:pt x="3" y="11"/>
                  <a:pt x="1" y="8"/>
                  <a:pt x="0" y="8"/>
                </a:cubicBezTo>
                <a:cubicBezTo>
                  <a:pt x="0" y="4"/>
                  <a:pt x="1"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8" name=""/>
          <p:cNvSpPr/>
          <p:nvPr/>
        </p:nvSpPr>
        <p:spPr>
          <a:xfrm>
            <a:off x="7682400" y="1550520"/>
            <a:ext cx="32400" cy="77040"/>
          </a:xfrm>
          <a:custGeom>
            <a:avLst/>
            <a:gdLst/>
            <a:ahLst/>
            <a:rect l="0" t="0" r="r" b="b"/>
            <a:pathLst>
              <a:path w="90" h="214">
                <a:moveTo>
                  <a:pt x="0" y="58"/>
                </a:moveTo>
                <a:cubicBezTo>
                  <a:pt x="0" y="58"/>
                  <a:pt x="0" y="52"/>
                  <a:pt x="0" y="41"/>
                </a:cubicBezTo>
                <a:cubicBezTo>
                  <a:pt x="0" y="30"/>
                  <a:pt x="3" y="20"/>
                  <a:pt x="11" y="12"/>
                </a:cubicBezTo>
                <a:cubicBezTo>
                  <a:pt x="18" y="4"/>
                  <a:pt x="28" y="0"/>
                  <a:pt x="40" y="0"/>
                </a:cubicBezTo>
                <a:cubicBezTo>
                  <a:pt x="52" y="0"/>
                  <a:pt x="64" y="6"/>
                  <a:pt x="75" y="17"/>
                </a:cubicBezTo>
                <a:cubicBezTo>
                  <a:pt x="84" y="28"/>
                  <a:pt x="90" y="48"/>
                  <a:pt x="90" y="77"/>
                </a:cubicBezTo>
                <a:cubicBezTo>
                  <a:pt x="90" y="93"/>
                  <a:pt x="88" y="108"/>
                  <a:pt x="84" y="123"/>
                </a:cubicBezTo>
                <a:cubicBezTo>
                  <a:pt x="80" y="138"/>
                  <a:pt x="75" y="151"/>
                  <a:pt x="70" y="162"/>
                </a:cubicBezTo>
                <a:cubicBezTo>
                  <a:pt x="63" y="173"/>
                  <a:pt x="58" y="182"/>
                  <a:pt x="51" y="190"/>
                </a:cubicBezTo>
                <a:cubicBezTo>
                  <a:pt x="45" y="197"/>
                  <a:pt x="39" y="203"/>
                  <a:pt x="35" y="208"/>
                </a:cubicBezTo>
                <a:cubicBezTo>
                  <a:pt x="30" y="212"/>
                  <a:pt x="28" y="214"/>
                  <a:pt x="26" y="214"/>
                </a:cubicBezTo>
                <a:cubicBezTo>
                  <a:pt x="24" y="214"/>
                  <a:pt x="21" y="212"/>
                  <a:pt x="17" y="208"/>
                </a:cubicBezTo>
                <a:cubicBezTo>
                  <a:pt x="13" y="204"/>
                  <a:pt x="11" y="201"/>
                  <a:pt x="11" y="199"/>
                </a:cubicBezTo>
                <a:cubicBezTo>
                  <a:pt x="11" y="197"/>
                  <a:pt x="14" y="194"/>
                  <a:pt x="19" y="188"/>
                </a:cubicBezTo>
                <a:cubicBezTo>
                  <a:pt x="24" y="183"/>
                  <a:pt x="29" y="176"/>
                  <a:pt x="36" y="168"/>
                </a:cubicBezTo>
                <a:cubicBezTo>
                  <a:pt x="42" y="160"/>
                  <a:pt x="48" y="149"/>
                  <a:pt x="53" y="134"/>
                </a:cubicBezTo>
                <a:cubicBezTo>
                  <a:pt x="59" y="120"/>
                  <a:pt x="62" y="103"/>
                  <a:pt x="64" y="85"/>
                </a:cubicBezTo>
                <a:lnTo>
                  <a:pt x="64" y="77"/>
                </a:lnTo>
                <a:lnTo>
                  <a:pt x="63" y="77"/>
                </a:lnTo>
                <a:cubicBezTo>
                  <a:pt x="62" y="78"/>
                  <a:pt x="61" y="78"/>
                  <a:pt x="60" y="79"/>
                </a:cubicBezTo>
                <a:cubicBezTo>
                  <a:pt x="59" y="79"/>
                  <a:pt x="57" y="80"/>
                  <a:pt x="56" y="81"/>
                </a:cubicBezTo>
                <a:cubicBezTo>
                  <a:pt x="55" y="82"/>
                  <a:pt x="53" y="82"/>
                  <a:pt x="50" y="82"/>
                </a:cubicBezTo>
                <a:cubicBezTo>
                  <a:pt x="47" y="82"/>
                  <a:pt x="44" y="82"/>
                  <a:pt x="42" y="83"/>
                </a:cubicBezTo>
                <a:cubicBezTo>
                  <a:pt x="30" y="83"/>
                  <a:pt x="20" y="79"/>
                  <a:pt x="12"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89" name=""/>
          <p:cNvSpPr/>
          <p:nvPr/>
        </p:nvSpPr>
        <p:spPr>
          <a:xfrm>
            <a:off x="7777080" y="1408320"/>
            <a:ext cx="134280" cy="219240"/>
          </a:xfrm>
          <a:custGeom>
            <a:avLst/>
            <a:gdLst/>
            <a:ahLst/>
            <a:rect l="0" t="0" r="r" b="b"/>
            <a:pathLst>
              <a:path w="373" h="609">
                <a:moveTo>
                  <a:pt x="4" y="609"/>
                </a:moveTo>
                <a:cubicBezTo>
                  <a:pt x="2" y="606"/>
                  <a:pt x="0" y="604"/>
                  <a:pt x="0" y="603"/>
                </a:cubicBezTo>
                <a:cubicBezTo>
                  <a:pt x="0" y="602"/>
                  <a:pt x="18" y="530"/>
                  <a:pt x="54" y="387"/>
                </a:cubicBezTo>
                <a:cubicBezTo>
                  <a:pt x="89" y="244"/>
                  <a:pt x="109" y="170"/>
                  <a:pt x="112" y="163"/>
                </a:cubicBezTo>
                <a:cubicBezTo>
                  <a:pt x="121" y="133"/>
                  <a:pt x="134" y="106"/>
                  <a:pt x="150" y="83"/>
                </a:cubicBezTo>
                <a:cubicBezTo>
                  <a:pt x="166" y="60"/>
                  <a:pt x="181" y="43"/>
                  <a:pt x="195" y="32"/>
                </a:cubicBezTo>
                <a:cubicBezTo>
                  <a:pt x="220" y="11"/>
                  <a:pt x="247" y="0"/>
                  <a:pt x="276" y="0"/>
                </a:cubicBezTo>
                <a:lnTo>
                  <a:pt x="277" y="0"/>
                </a:lnTo>
                <a:cubicBezTo>
                  <a:pt x="305" y="0"/>
                  <a:pt x="328" y="9"/>
                  <a:pt x="346" y="26"/>
                </a:cubicBezTo>
                <a:cubicBezTo>
                  <a:pt x="364" y="44"/>
                  <a:pt x="373" y="66"/>
                  <a:pt x="373" y="92"/>
                </a:cubicBezTo>
                <a:cubicBezTo>
                  <a:pt x="373" y="140"/>
                  <a:pt x="350" y="179"/>
                  <a:pt x="303" y="210"/>
                </a:cubicBezTo>
                <a:lnTo>
                  <a:pt x="312" y="219"/>
                </a:lnTo>
                <a:cubicBezTo>
                  <a:pt x="335" y="242"/>
                  <a:pt x="346" y="271"/>
                  <a:pt x="346" y="307"/>
                </a:cubicBezTo>
                <a:cubicBezTo>
                  <a:pt x="346" y="358"/>
                  <a:pt x="327" y="400"/>
                  <a:pt x="289" y="434"/>
                </a:cubicBezTo>
                <a:cubicBezTo>
                  <a:pt x="250" y="467"/>
                  <a:pt x="207" y="484"/>
                  <a:pt x="160" y="484"/>
                </a:cubicBezTo>
                <a:cubicBezTo>
                  <a:pt x="146" y="484"/>
                  <a:pt x="134" y="483"/>
                  <a:pt x="123" y="479"/>
                </a:cubicBezTo>
                <a:cubicBezTo>
                  <a:pt x="112" y="475"/>
                  <a:pt x="104" y="471"/>
                  <a:pt x="96" y="466"/>
                </a:cubicBezTo>
                <a:cubicBezTo>
                  <a:pt x="90" y="461"/>
                  <a:pt x="85" y="456"/>
                  <a:pt x="81" y="451"/>
                </a:cubicBezTo>
                <a:cubicBezTo>
                  <a:pt x="78" y="445"/>
                  <a:pt x="75" y="441"/>
                  <a:pt x="73" y="438"/>
                </a:cubicBezTo>
                <a:cubicBezTo>
                  <a:pt x="72" y="435"/>
                  <a:pt x="70" y="433"/>
                  <a:pt x="70" y="434"/>
                </a:cubicBezTo>
                <a:lnTo>
                  <a:pt x="27" y="605"/>
                </a:lnTo>
                <a:cubicBezTo>
                  <a:pt x="26" y="608"/>
                  <a:pt x="21" y="609"/>
                  <a:pt x="13" y="609"/>
                </a:cubicBezTo>
                <a:lnTo>
                  <a:pt x="4" y="609"/>
                </a:lnTo>
                <a:moveTo>
                  <a:pt x="224" y="186"/>
                </a:moveTo>
                <a:cubicBezTo>
                  <a:pt x="242" y="186"/>
                  <a:pt x="259" y="189"/>
                  <a:pt x="274" y="194"/>
                </a:cubicBezTo>
                <a:lnTo>
                  <a:pt x="278" y="192"/>
                </a:lnTo>
                <a:cubicBezTo>
                  <a:pt x="280" y="191"/>
                  <a:pt x="281" y="189"/>
                  <a:pt x="283" y="188"/>
                </a:cubicBezTo>
                <a:cubicBezTo>
                  <a:pt x="284" y="186"/>
                  <a:pt x="286" y="184"/>
                  <a:pt x="289" y="181"/>
                </a:cubicBezTo>
                <a:cubicBezTo>
                  <a:pt x="293" y="178"/>
                  <a:pt x="295" y="175"/>
                  <a:pt x="297" y="171"/>
                </a:cubicBezTo>
                <a:cubicBezTo>
                  <a:pt x="300" y="168"/>
                  <a:pt x="302" y="164"/>
                  <a:pt x="305" y="159"/>
                </a:cubicBezTo>
                <a:cubicBezTo>
                  <a:pt x="308" y="154"/>
                  <a:pt x="310" y="149"/>
                  <a:pt x="313" y="143"/>
                </a:cubicBezTo>
                <a:cubicBezTo>
                  <a:pt x="316" y="137"/>
                  <a:pt x="318" y="131"/>
                  <a:pt x="319" y="123"/>
                </a:cubicBezTo>
                <a:cubicBezTo>
                  <a:pt x="320" y="116"/>
                  <a:pt x="322" y="108"/>
                  <a:pt x="325" y="99"/>
                </a:cubicBezTo>
                <a:cubicBezTo>
                  <a:pt x="325" y="95"/>
                  <a:pt x="326" y="88"/>
                  <a:pt x="326" y="77"/>
                </a:cubicBezTo>
                <a:cubicBezTo>
                  <a:pt x="326" y="69"/>
                  <a:pt x="326" y="63"/>
                  <a:pt x="325" y="61"/>
                </a:cubicBezTo>
                <a:cubicBezTo>
                  <a:pt x="318" y="38"/>
                  <a:pt x="301" y="26"/>
                  <a:pt x="274" y="26"/>
                </a:cubicBezTo>
                <a:cubicBezTo>
                  <a:pt x="255" y="26"/>
                  <a:pt x="237" y="31"/>
                  <a:pt x="220" y="43"/>
                </a:cubicBezTo>
                <a:cubicBezTo>
                  <a:pt x="204" y="54"/>
                  <a:pt x="190" y="67"/>
                  <a:pt x="179" y="84"/>
                </a:cubicBezTo>
                <a:cubicBezTo>
                  <a:pt x="168" y="101"/>
                  <a:pt x="160" y="116"/>
                  <a:pt x="153" y="130"/>
                </a:cubicBezTo>
                <a:cubicBezTo>
                  <a:pt x="146" y="144"/>
                  <a:pt x="141" y="157"/>
                  <a:pt x="137" y="170"/>
                </a:cubicBezTo>
                <a:cubicBezTo>
                  <a:pt x="135" y="177"/>
                  <a:pt x="126" y="210"/>
                  <a:pt x="112" y="269"/>
                </a:cubicBezTo>
                <a:cubicBezTo>
                  <a:pt x="96" y="328"/>
                  <a:pt x="88" y="360"/>
                  <a:pt x="88" y="364"/>
                </a:cubicBezTo>
                <a:cubicBezTo>
                  <a:pt x="87" y="366"/>
                  <a:pt x="87" y="371"/>
                  <a:pt x="87" y="378"/>
                </a:cubicBezTo>
                <a:cubicBezTo>
                  <a:pt x="87" y="400"/>
                  <a:pt x="92" y="418"/>
                  <a:pt x="103" y="432"/>
                </a:cubicBezTo>
                <a:cubicBezTo>
                  <a:pt x="117" y="451"/>
                  <a:pt x="136" y="460"/>
                  <a:pt x="162" y="460"/>
                </a:cubicBezTo>
                <a:cubicBezTo>
                  <a:pt x="180" y="460"/>
                  <a:pt x="201" y="454"/>
                  <a:pt x="222" y="443"/>
                </a:cubicBezTo>
                <a:cubicBezTo>
                  <a:pt x="243" y="432"/>
                  <a:pt x="260" y="413"/>
                  <a:pt x="273" y="385"/>
                </a:cubicBezTo>
                <a:cubicBezTo>
                  <a:pt x="280" y="370"/>
                  <a:pt x="286" y="352"/>
                  <a:pt x="289" y="333"/>
                </a:cubicBezTo>
                <a:cubicBezTo>
                  <a:pt x="293" y="314"/>
                  <a:pt x="295" y="299"/>
                  <a:pt x="295" y="289"/>
                </a:cubicBezTo>
                <a:cubicBezTo>
                  <a:pt x="295" y="263"/>
                  <a:pt x="287" y="242"/>
                  <a:pt x="271" y="226"/>
                </a:cubicBezTo>
                <a:cubicBezTo>
                  <a:pt x="252" y="232"/>
                  <a:pt x="235" y="236"/>
                  <a:pt x="220" y="236"/>
                </a:cubicBezTo>
                <a:lnTo>
                  <a:pt x="214" y="236"/>
                </a:lnTo>
                <a:cubicBezTo>
                  <a:pt x="178" y="236"/>
                  <a:pt x="160" y="229"/>
                  <a:pt x="160" y="215"/>
                </a:cubicBezTo>
                <a:cubicBezTo>
                  <a:pt x="160" y="211"/>
                  <a:pt x="161" y="208"/>
                  <a:pt x="162" y="205"/>
                </a:cubicBezTo>
                <a:cubicBezTo>
                  <a:pt x="169" y="193"/>
                  <a:pt x="189" y="186"/>
                  <a:pt x="224" y="18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0" name=""/>
          <p:cNvSpPr/>
          <p:nvPr/>
        </p:nvSpPr>
        <p:spPr>
          <a:xfrm>
            <a:off x="7819920" y="1357560"/>
            <a:ext cx="81720" cy="25560"/>
          </a:xfrm>
          <a:custGeom>
            <a:avLst/>
            <a:gdLst/>
            <a:ahLst/>
            <a:rect l="0" t="0" r="r" b="b"/>
            <a:pathLst>
              <a:path w="227" h="71">
                <a:moveTo>
                  <a:pt x="65" y="46"/>
                </a:moveTo>
                <a:cubicBezTo>
                  <a:pt x="59" y="46"/>
                  <a:pt x="52" y="47"/>
                  <a:pt x="46" y="50"/>
                </a:cubicBezTo>
                <a:cubicBezTo>
                  <a:pt x="41" y="52"/>
                  <a:pt x="36" y="55"/>
                  <a:pt x="33" y="57"/>
                </a:cubicBezTo>
                <a:cubicBezTo>
                  <a:pt x="30" y="60"/>
                  <a:pt x="25" y="65"/>
                  <a:pt x="19" y="71"/>
                </a:cubicBezTo>
                <a:lnTo>
                  <a:pt x="10" y="63"/>
                </a:lnTo>
                <a:lnTo>
                  <a:pt x="0" y="54"/>
                </a:lnTo>
                <a:cubicBezTo>
                  <a:pt x="0" y="54"/>
                  <a:pt x="3" y="51"/>
                  <a:pt x="9" y="44"/>
                </a:cubicBezTo>
                <a:cubicBezTo>
                  <a:pt x="14" y="38"/>
                  <a:pt x="20" y="31"/>
                  <a:pt x="26" y="24"/>
                </a:cubicBezTo>
                <a:cubicBezTo>
                  <a:pt x="33" y="17"/>
                  <a:pt x="37" y="12"/>
                  <a:pt x="40" y="10"/>
                </a:cubicBezTo>
                <a:cubicBezTo>
                  <a:pt x="51" y="3"/>
                  <a:pt x="61" y="0"/>
                  <a:pt x="71" y="0"/>
                </a:cubicBezTo>
                <a:cubicBezTo>
                  <a:pt x="81" y="0"/>
                  <a:pt x="96" y="4"/>
                  <a:pt x="115" y="12"/>
                </a:cubicBezTo>
                <a:cubicBezTo>
                  <a:pt x="135" y="21"/>
                  <a:pt x="150" y="25"/>
                  <a:pt x="161" y="25"/>
                </a:cubicBezTo>
                <a:cubicBezTo>
                  <a:pt x="168" y="25"/>
                  <a:pt x="174" y="23"/>
                  <a:pt x="180" y="21"/>
                </a:cubicBezTo>
                <a:cubicBezTo>
                  <a:pt x="186" y="18"/>
                  <a:pt x="190" y="15"/>
                  <a:pt x="193" y="13"/>
                </a:cubicBezTo>
                <a:cubicBezTo>
                  <a:pt x="196" y="11"/>
                  <a:pt x="201" y="7"/>
                  <a:pt x="207" y="0"/>
                </a:cubicBezTo>
                <a:lnTo>
                  <a:pt x="217" y="8"/>
                </a:lnTo>
                <a:lnTo>
                  <a:pt x="227" y="16"/>
                </a:lnTo>
                <a:cubicBezTo>
                  <a:pt x="207" y="42"/>
                  <a:pt x="191" y="60"/>
                  <a:pt x="177" y="66"/>
                </a:cubicBezTo>
                <a:cubicBezTo>
                  <a:pt x="171" y="69"/>
                  <a:pt x="164" y="71"/>
                  <a:pt x="156" y="71"/>
                </a:cubicBezTo>
                <a:cubicBezTo>
                  <a:pt x="147" y="71"/>
                  <a:pt x="132" y="67"/>
                  <a:pt x="112" y="58"/>
                </a:cubicBezTo>
                <a:cubicBezTo>
                  <a:pt x="92" y="50"/>
                  <a:pt x="77" y="46"/>
                  <a:pt x="65" y="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1" name=""/>
          <p:cNvSpPr/>
          <p:nvPr/>
        </p:nvSpPr>
        <p:spPr>
          <a:xfrm>
            <a:off x="7920720" y="1508760"/>
            <a:ext cx="54000" cy="109800"/>
          </a:xfrm>
          <a:custGeom>
            <a:avLst/>
            <a:gdLst/>
            <a:ahLst/>
            <a:rect l="0" t="0" r="r" b="b"/>
            <a:pathLst>
              <a:path w="150" h="305">
                <a:moveTo>
                  <a:pt x="3" y="115"/>
                </a:moveTo>
                <a:cubicBezTo>
                  <a:pt x="1" y="113"/>
                  <a:pt x="0" y="111"/>
                  <a:pt x="0" y="110"/>
                </a:cubicBezTo>
                <a:cubicBezTo>
                  <a:pt x="0" y="109"/>
                  <a:pt x="0" y="106"/>
                  <a:pt x="1" y="103"/>
                </a:cubicBezTo>
                <a:cubicBezTo>
                  <a:pt x="2" y="99"/>
                  <a:pt x="3" y="97"/>
                  <a:pt x="4" y="96"/>
                </a:cubicBezTo>
                <a:cubicBezTo>
                  <a:pt x="4" y="94"/>
                  <a:pt x="6" y="94"/>
                  <a:pt x="8" y="94"/>
                </a:cubicBezTo>
                <a:cubicBezTo>
                  <a:pt x="10" y="94"/>
                  <a:pt x="18" y="93"/>
                  <a:pt x="32" y="93"/>
                </a:cubicBezTo>
                <a:lnTo>
                  <a:pt x="58" y="93"/>
                </a:lnTo>
                <a:lnTo>
                  <a:pt x="67" y="55"/>
                </a:lnTo>
                <a:cubicBezTo>
                  <a:pt x="68" y="51"/>
                  <a:pt x="69" y="47"/>
                  <a:pt x="70" y="41"/>
                </a:cubicBezTo>
                <a:cubicBezTo>
                  <a:pt x="71" y="35"/>
                  <a:pt x="73" y="31"/>
                  <a:pt x="74" y="29"/>
                </a:cubicBezTo>
                <a:cubicBezTo>
                  <a:pt x="74" y="26"/>
                  <a:pt x="75" y="23"/>
                  <a:pt x="76" y="19"/>
                </a:cubicBezTo>
                <a:cubicBezTo>
                  <a:pt x="77" y="15"/>
                  <a:pt x="79" y="12"/>
                  <a:pt x="80" y="11"/>
                </a:cubicBezTo>
                <a:cubicBezTo>
                  <a:pt x="82" y="9"/>
                  <a:pt x="83" y="7"/>
                  <a:pt x="85" y="5"/>
                </a:cubicBezTo>
                <a:cubicBezTo>
                  <a:pt x="87" y="3"/>
                  <a:pt x="89" y="1"/>
                  <a:pt x="92" y="1"/>
                </a:cubicBezTo>
                <a:cubicBezTo>
                  <a:pt x="95" y="0"/>
                  <a:pt x="97" y="0"/>
                  <a:pt x="100" y="0"/>
                </a:cubicBezTo>
                <a:cubicBezTo>
                  <a:pt x="106" y="0"/>
                  <a:pt x="110" y="2"/>
                  <a:pt x="112" y="5"/>
                </a:cubicBezTo>
                <a:cubicBezTo>
                  <a:pt x="114" y="8"/>
                  <a:pt x="116" y="11"/>
                  <a:pt x="116" y="14"/>
                </a:cubicBezTo>
                <a:cubicBezTo>
                  <a:pt x="116" y="16"/>
                  <a:pt x="114" y="24"/>
                  <a:pt x="111" y="37"/>
                </a:cubicBezTo>
                <a:cubicBezTo>
                  <a:pt x="108" y="49"/>
                  <a:pt x="105" y="62"/>
                  <a:pt x="102" y="74"/>
                </a:cubicBezTo>
                <a:lnTo>
                  <a:pt x="97" y="92"/>
                </a:lnTo>
                <a:cubicBezTo>
                  <a:pt x="97" y="93"/>
                  <a:pt x="105" y="93"/>
                  <a:pt x="121" y="93"/>
                </a:cubicBezTo>
                <a:lnTo>
                  <a:pt x="146" y="93"/>
                </a:lnTo>
                <a:cubicBezTo>
                  <a:pt x="148" y="95"/>
                  <a:pt x="150" y="97"/>
                  <a:pt x="150" y="98"/>
                </a:cubicBezTo>
                <a:cubicBezTo>
                  <a:pt x="150" y="105"/>
                  <a:pt x="148" y="111"/>
                  <a:pt x="143" y="115"/>
                </a:cubicBezTo>
                <a:lnTo>
                  <a:pt x="91" y="115"/>
                </a:lnTo>
                <a:lnTo>
                  <a:pt x="74" y="184"/>
                </a:lnTo>
                <a:cubicBezTo>
                  <a:pt x="62" y="236"/>
                  <a:pt x="55" y="264"/>
                  <a:pt x="55" y="268"/>
                </a:cubicBezTo>
                <a:cubicBezTo>
                  <a:pt x="55" y="281"/>
                  <a:pt x="60" y="288"/>
                  <a:pt x="68" y="288"/>
                </a:cubicBezTo>
                <a:cubicBezTo>
                  <a:pt x="79" y="288"/>
                  <a:pt x="90" y="282"/>
                  <a:pt x="101" y="271"/>
                </a:cubicBezTo>
                <a:cubicBezTo>
                  <a:pt x="111" y="261"/>
                  <a:pt x="120" y="247"/>
                  <a:pt x="127" y="231"/>
                </a:cubicBezTo>
                <a:cubicBezTo>
                  <a:pt x="128" y="229"/>
                  <a:pt x="129" y="228"/>
                  <a:pt x="129"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2" y="262"/>
                  <a:pt x="126" y="269"/>
                  <a:pt x="118" y="277"/>
                </a:cubicBezTo>
                <a:cubicBezTo>
                  <a:pt x="112" y="285"/>
                  <a:pt x="104" y="292"/>
                  <a:pt x="94" y="297"/>
                </a:cubicBezTo>
                <a:cubicBezTo>
                  <a:pt x="85" y="303"/>
                  <a:pt x="75" y="305"/>
                  <a:pt x="65" y="305"/>
                </a:cubicBezTo>
                <a:cubicBezTo>
                  <a:pt x="55" y="305"/>
                  <a:pt x="46" y="303"/>
                  <a:pt x="38" y="298"/>
                </a:cubicBezTo>
                <a:cubicBezTo>
                  <a:pt x="29" y="293"/>
                  <a:pt x="23" y="285"/>
                  <a:pt x="19" y="273"/>
                </a:cubicBezTo>
                <a:cubicBezTo>
                  <a:pt x="18" y="271"/>
                  <a:pt x="18" y="267"/>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2" name=""/>
          <p:cNvSpPr/>
          <p:nvPr/>
        </p:nvSpPr>
        <p:spPr>
          <a:xfrm>
            <a:off x="7997760" y="1413000"/>
            <a:ext cx="94320" cy="167400"/>
          </a:xfrm>
          <a:custGeom>
            <a:avLst/>
            <a:gdLst/>
            <a:ahLst/>
            <a:rect l="0" t="0" r="r" b="b"/>
            <a:pathLst>
              <a:path w="262" h="465">
                <a:moveTo>
                  <a:pt x="253" y="465"/>
                </a:moveTo>
                <a:cubicBezTo>
                  <a:pt x="241" y="463"/>
                  <a:pt x="200" y="463"/>
                  <a:pt x="132" y="463"/>
                </a:cubicBezTo>
                <a:cubicBezTo>
                  <a:pt x="63" y="463"/>
                  <a:pt x="22" y="463"/>
                  <a:pt x="9" y="465"/>
                </a:cubicBezTo>
                <a:lnTo>
                  <a:pt x="0" y="465"/>
                </a:lnTo>
                <a:lnTo>
                  <a:pt x="0" y="423"/>
                </a:lnTo>
                <a:lnTo>
                  <a:pt x="78" y="423"/>
                </a:lnTo>
                <a:lnTo>
                  <a:pt x="78" y="43"/>
                </a:lnTo>
                <a:lnTo>
                  <a:pt x="0" y="43"/>
                </a:lnTo>
                <a:lnTo>
                  <a:pt x="0" y="0"/>
                </a:lnTo>
                <a:lnTo>
                  <a:pt x="9" y="0"/>
                </a:lnTo>
                <a:cubicBezTo>
                  <a:pt x="22" y="1"/>
                  <a:pt x="63" y="2"/>
                  <a:pt x="132" y="2"/>
                </a:cubicBezTo>
                <a:cubicBezTo>
                  <a:pt x="200" y="2"/>
                  <a:pt x="241" y="1"/>
                  <a:pt x="253" y="0"/>
                </a:cubicBezTo>
                <a:lnTo>
                  <a:pt x="262" y="0"/>
                </a:lnTo>
                <a:lnTo>
                  <a:pt x="262" y="43"/>
                </a:lnTo>
                <a:lnTo>
                  <a:pt x="184" y="43"/>
                </a:lnTo>
                <a:lnTo>
                  <a:pt x="184" y="423"/>
                </a:lnTo>
                <a:lnTo>
                  <a:pt x="262" y="423"/>
                </a:lnTo>
                <a:lnTo>
                  <a:pt x="262" y="465"/>
                </a:lnTo>
                <a:lnTo>
                  <a:pt x="253"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3" name=""/>
          <p:cNvSpPr/>
          <p:nvPr/>
        </p:nvSpPr>
        <p:spPr>
          <a:xfrm>
            <a:off x="8111160" y="1397520"/>
            <a:ext cx="58680" cy="243720"/>
          </a:xfrm>
          <a:custGeom>
            <a:avLst/>
            <a:gdLst/>
            <a:ahLst/>
            <a:rect l="0" t="0" r="r" b="b"/>
            <a:pathLst>
              <a:path w="163" h="677">
                <a:moveTo>
                  <a:pt x="4" y="0"/>
                </a:moveTo>
                <a:lnTo>
                  <a:pt x="6" y="0"/>
                </a:lnTo>
                <a:cubicBezTo>
                  <a:pt x="9" y="0"/>
                  <a:pt x="11" y="0"/>
                  <a:pt x="13" y="0"/>
                </a:cubicBezTo>
                <a:lnTo>
                  <a:pt x="21" y="0"/>
                </a:lnTo>
                <a:lnTo>
                  <a:pt x="40" y="16"/>
                </a:lnTo>
                <a:cubicBezTo>
                  <a:pt x="83" y="54"/>
                  <a:pt x="114" y="102"/>
                  <a:pt x="134" y="159"/>
                </a:cubicBezTo>
                <a:cubicBezTo>
                  <a:pt x="153" y="216"/>
                  <a:pt x="163" y="276"/>
                  <a:pt x="163" y="338"/>
                </a:cubicBezTo>
                <a:cubicBezTo>
                  <a:pt x="163" y="368"/>
                  <a:pt x="161" y="398"/>
                  <a:pt x="156" y="426"/>
                </a:cubicBezTo>
                <a:cubicBezTo>
                  <a:pt x="152" y="455"/>
                  <a:pt x="146" y="479"/>
                  <a:pt x="141" y="499"/>
                </a:cubicBezTo>
                <a:cubicBezTo>
                  <a:pt x="135" y="519"/>
                  <a:pt x="126" y="539"/>
                  <a:pt x="116" y="559"/>
                </a:cubicBezTo>
                <a:cubicBezTo>
                  <a:pt x="105" y="579"/>
                  <a:pt x="96" y="594"/>
                  <a:pt x="89" y="604"/>
                </a:cubicBezTo>
                <a:cubicBezTo>
                  <a:pt x="83" y="615"/>
                  <a:pt x="73" y="626"/>
                  <a:pt x="61" y="639"/>
                </a:cubicBezTo>
                <a:cubicBezTo>
                  <a:pt x="49" y="652"/>
                  <a:pt x="42" y="659"/>
                  <a:pt x="40" y="661"/>
                </a:cubicBezTo>
                <a:cubicBezTo>
                  <a:pt x="37" y="663"/>
                  <a:pt x="32" y="668"/>
                  <a:pt x="24" y="674"/>
                </a:cubicBezTo>
                <a:cubicBezTo>
                  <a:pt x="23" y="675"/>
                  <a:pt x="22" y="676"/>
                  <a:pt x="21" y="677"/>
                </a:cubicBezTo>
                <a:lnTo>
                  <a:pt x="13" y="677"/>
                </a:lnTo>
                <a:cubicBezTo>
                  <a:pt x="10" y="677"/>
                  <a:pt x="7" y="677"/>
                  <a:pt x="6" y="677"/>
                </a:cubicBezTo>
                <a:cubicBezTo>
                  <a:pt x="4" y="677"/>
                  <a:pt x="3" y="676"/>
                  <a:pt x="2" y="675"/>
                </a:cubicBezTo>
                <a:cubicBezTo>
                  <a:pt x="1" y="673"/>
                  <a:pt x="1" y="671"/>
                  <a:pt x="0" y="669"/>
                </a:cubicBezTo>
                <a:cubicBezTo>
                  <a:pt x="1" y="668"/>
                  <a:pt x="3" y="665"/>
                  <a:pt x="8" y="660"/>
                </a:cubicBezTo>
                <a:cubicBezTo>
                  <a:pt x="78" y="587"/>
                  <a:pt x="114" y="479"/>
                  <a:pt x="114" y="338"/>
                </a:cubicBezTo>
                <a:cubicBezTo>
                  <a:pt x="114" y="196"/>
                  <a:pt x="78" y="89"/>
                  <a:pt x="8" y="16"/>
                </a:cubicBezTo>
                <a:cubicBezTo>
                  <a:pt x="3" y="11"/>
                  <a:pt x="1" y="8"/>
                  <a:pt x="0" y="8"/>
                </a:cubicBezTo>
                <a:cubicBezTo>
                  <a:pt x="0" y="4"/>
                  <a:pt x="1"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4" name=""/>
          <p:cNvSpPr txBox="1"/>
          <p:nvPr/>
        </p:nvSpPr>
        <p:spPr>
          <a:xfrm>
            <a:off x="4420800" y="897120"/>
            <a:ext cx="36658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で条件付けると解析的に計算可能になる</a:t>
            </a:r>
            <a:endParaRPr b="0" lang="en-US" sz="1560" strike="noStrike" u="none">
              <a:solidFill>
                <a:srgbClr val="000000"/>
              </a:solidFill>
              <a:effectLst/>
              <a:uFillTx/>
              <a:latin typeface="Times New Roman"/>
            </a:endParaRPr>
          </a:p>
        </p:txBody>
      </p:sp>
      <p:sp>
        <p:nvSpPr>
          <p:cNvPr id="595" name=""/>
          <p:cNvSpPr/>
          <p:nvPr/>
        </p:nvSpPr>
        <p:spPr>
          <a:xfrm>
            <a:off x="4083480" y="2547720"/>
            <a:ext cx="158040" cy="162000"/>
          </a:xfrm>
          <a:custGeom>
            <a:avLst/>
            <a:gdLst/>
            <a:ahLst/>
            <a:rect l="0" t="0" r="r" b="b"/>
            <a:pathLst>
              <a:path w="439" h="450">
                <a:moveTo>
                  <a:pt x="175" y="311"/>
                </a:moveTo>
                <a:cubicBezTo>
                  <a:pt x="162" y="311"/>
                  <a:pt x="151" y="311"/>
                  <a:pt x="142" y="309"/>
                </a:cubicBezTo>
                <a:cubicBezTo>
                  <a:pt x="132" y="308"/>
                  <a:pt x="125" y="307"/>
                  <a:pt x="121" y="305"/>
                </a:cubicBezTo>
                <a:cubicBezTo>
                  <a:pt x="116" y="304"/>
                  <a:pt x="113" y="303"/>
                  <a:pt x="113" y="303"/>
                </a:cubicBezTo>
                <a:cubicBezTo>
                  <a:pt x="112" y="303"/>
                  <a:pt x="110" y="311"/>
                  <a:pt x="106" y="329"/>
                </a:cubicBezTo>
                <a:cubicBezTo>
                  <a:pt x="103" y="345"/>
                  <a:pt x="98" y="363"/>
                  <a:pt x="93" y="382"/>
                </a:cubicBezTo>
                <a:cubicBezTo>
                  <a:pt x="87" y="401"/>
                  <a:pt x="84" y="414"/>
                  <a:pt x="81" y="421"/>
                </a:cubicBezTo>
                <a:cubicBezTo>
                  <a:pt x="72" y="440"/>
                  <a:pt x="56" y="450"/>
                  <a:pt x="35" y="450"/>
                </a:cubicBezTo>
                <a:cubicBezTo>
                  <a:pt x="24" y="450"/>
                  <a:pt x="15" y="446"/>
                  <a:pt x="9" y="440"/>
                </a:cubicBezTo>
                <a:cubicBezTo>
                  <a:pt x="3" y="433"/>
                  <a:pt x="0" y="424"/>
                  <a:pt x="0" y="414"/>
                </a:cubicBezTo>
                <a:cubicBezTo>
                  <a:pt x="1" y="408"/>
                  <a:pt x="16" y="344"/>
                  <a:pt x="46" y="223"/>
                </a:cubicBezTo>
                <a:cubicBezTo>
                  <a:pt x="76" y="102"/>
                  <a:pt x="92" y="39"/>
                  <a:pt x="94" y="33"/>
                </a:cubicBezTo>
                <a:cubicBezTo>
                  <a:pt x="98" y="24"/>
                  <a:pt x="104" y="16"/>
                  <a:pt x="113" y="10"/>
                </a:cubicBezTo>
                <a:cubicBezTo>
                  <a:pt x="121" y="3"/>
                  <a:pt x="131" y="0"/>
                  <a:pt x="142" y="0"/>
                </a:cubicBezTo>
                <a:cubicBezTo>
                  <a:pt x="154" y="0"/>
                  <a:pt x="163" y="4"/>
                  <a:pt x="169" y="11"/>
                </a:cubicBezTo>
                <a:cubicBezTo>
                  <a:pt x="175" y="18"/>
                  <a:pt x="178" y="25"/>
                  <a:pt x="178" y="33"/>
                </a:cubicBezTo>
                <a:cubicBezTo>
                  <a:pt x="178" y="38"/>
                  <a:pt x="171" y="69"/>
                  <a:pt x="157" y="124"/>
                </a:cubicBezTo>
                <a:cubicBezTo>
                  <a:pt x="143" y="179"/>
                  <a:pt x="136" y="214"/>
                  <a:pt x="136" y="229"/>
                </a:cubicBezTo>
                <a:cubicBezTo>
                  <a:pt x="136" y="261"/>
                  <a:pt x="151" y="277"/>
                  <a:pt x="183" y="277"/>
                </a:cubicBezTo>
                <a:cubicBezTo>
                  <a:pt x="200" y="277"/>
                  <a:pt x="215" y="271"/>
                  <a:pt x="230" y="260"/>
                </a:cubicBezTo>
                <a:cubicBezTo>
                  <a:pt x="245" y="249"/>
                  <a:pt x="255" y="239"/>
                  <a:pt x="259" y="232"/>
                </a:cubicBezTo>
                <a:cubicBezTo>
                  <a:pt x="260" y="231"/>
                  <a:pt x="270" y="198"/>
                  <a:pt x="285" y="135"/>
                </a:cubicBezTo>
                <a:cubicBezTo>
                  <a:pt x="301" y="71"/>
                  <a:pt x="309" y="39"/>
                  <a:pt x="310" y="37"/>
                </a:cubicBezTo>
                <a:cubicBezTo>
                  <a:pt x="320" y="16"/>
                  <a:pt x="336" y="6"/>
                  <a:pt x="358" y="6"/>
                </a:cubicBezTo>
                <a:cubicBezTo>
                  <a:pt x="369" y="6"/>
                  <a:pt x="378" y="9"/>
                  <a:pt x="384" y="16"/>
                </a:cubicBezTo>
                <a:cubicBezTo>
                  <a:pt x="390" y="23"/>
                  <a:pt x="394" y="30"/>
                  <a:pt x="394" y="37"/>
                </a:cubicBezTo>
                <a:cubicBezTo>
                  <a:pt x="394" y="42"/>
                  <a:pt x="390" y="59"/>
                  <a:pt x="383" y="90"/>
                </a:cubicBezTo>
                <a:cubicBezTo>
                  <a:pt x="376" y="120"/>
                  <a:pt x="367" y="152"/>
                  <a:pt x="358" y="186"/>
                </a:cubicBezTo>
                <a:cubicBezTo>
                  <a:pt x="349" y="219"/>
                  <a:pt x="345" y="239"/>
                  <a:pt x="344" y="243"/>
                </a:cubicBezTo>
                <a:cubicBezTo>
                  <a:pt x="343" y="248"/>
                  <a:pt x="343" y="253"/>
                  <a:pt x="343" y="257"/>
                </a:cubicBezTo>
                <a:cubicBezTo>
                  <a:pt x="343" y="271"/>
                  <a:pt x="347" y="278"/>
                  <a:pt x="355" y="278"/>
                </a:cubicBezTo>
                <a:cubicBezTo>
                  <a:pt x="365" y="278"/>
                  <a:pt x="374" y="270"/>
                  <a:pt x="381" y="255"/>
                </a:cubicBezTo>
                <a:cubicBezTo>
                  <a:pt x="385" y="247"/>
                  <a:pt x="390" y="233"/>
                  <a:pt x="394" y="215"/>
                </a:cubicBezTo>
                <a:cubicBezTo>
                  <a:pt x="397" y="206"/>
                  <a:pt x="398" y="200"/>
                  <a:pt x="400" y="199"/>
                </a:cubicBezTo>
                <a:cubicBezTo>
                  <a:pt x="401" y="198"/>
                  <a:pt x="406" y="197"/>
                  <a:pt x="415" y="196"/>
                </a:cubicBezTo>
                <a:lnTo>
                  <a:pt x="418" y="196"/>
                </a:lnTo>
                <a:lnTo>
                  <a:pt x="425" y="196"/>
                </a:lnTo>
                <a:cubicBezTo>
                  <a:pt x="434" y="196"/>
                  <a:pt x="439" y="200"/>
                  <a:pt x="439" y="206"/>
                </a:cubicBezTo>
                <a:cubicBezTo>
                  <a:pt x="438" y="209"/>
                  <a:pt x="438" y="212"/>
                  <a:pt x="437" y="217"/>
                </a:cubicBezTo>
                <a:cubicBezTo>
                  <a:pt x="436" y="221"/>
                  <a:pt x="433" y="230"/>
                  <a:pt x="427" y="242"/>
                </a:cubicBezTo>
                <a:cubicBezTo>
                  <a:pt x="422" y="255"/>
                  <a:pt x="417" y="266"/>
                  <a:pt x="411" y="274"/>
                </a:cubicBezTo>
                <a:cubicBezTo>
                  <a:pt x="406" y="283"/>
                  <a:pt x="397" y="291"/>
                  <a:pt x="385" y="300"/>
                </a:cubicBezTo>
                <a:cubicBezTo>
                  <a:pt x="373" y="308"/>
                  <a:pt x="360" y="312"/>
                  <a:pt x="348" y="311"/>
                </a:cubicBezTo>
                <a:cubicBezTo>
                  <a:pt x="337" y="311"/>
                  <a:pt x="327" y="310"/>
                  <a:pt x="317" y="308"/>
                </a:cubicBezTo>
                <a:cubicBezTo>
                  <a:pt x="308" y="306"/>
                  <a:pt x="300" y="303"/>
                  <a:pt x="294" y="299"/>
                </a:cubicBezTo>
                <a:cubicBezTo>
                  <a:pt x="288" y="294"/>
                  <a:pt x="283" y="291"/>
                  <a:pt x="279" y="288"/>
                </a:cubicBezTo>
                <a:cubicBezTo>
                  <a:pt x="275" y="285"/>
                  <a:pt x="272" y="282"/>
                  <a:pt x="270" y="279"/>
                </a:cubicBezTo>
                <a:lnTo>
                  <a:pt x="268" y="275"/>
                </a:lnTo>
                <a:cubicBezTo>
                  <a:pt x="239" y="299"/>
                  <a:pt x="208" y="311"/>
                  <a:pt x="175" y="31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6" name=""/>
          <p:cNvSpPr/>
          <p:nvPr/>
        </p:nvSpPr>
        <p:spPr>
          <a:xfrm>
            <a:off x="4128480" y="2497320"/>
            <a:ext cx="81360" cy="25200"/>
          </a:xfrm>
          <a:custGeom>
            <a:avLst/>
            <a:gdLst/>
            <a:ahLst/>
            <a:rect l="0" t="0" r="r" b="b"/>
            <a:pathLst>
              <a:path w="226" h="70">
                <a:moveTo>
                  <a:pt x="65" y="45"/>
                </a:moveTo>
                <a:cubicBezTo>
                  <a:pt x="58" y="45"/>
                  <a:pt x="51" y="46"/>
                  <a:pt x="46" y="49"/>
                </a:cubicBezTo>
                <a:cubicBezTo>
                  <a:pt x="40" y="52"/>
                  <a:pt x="35" y="54"/>
                  <a:pt x="32" y="56"/>
                </a:cubicBezTo>
                <a:cubicBezTo>
                  <a:pt x="29" y="59"/>
                  <a:pt x="24" y="63"/>
                  <a:pt x="19" y="70"/>
                </a:cubicBezTo>
                <a:lnTo>
                  <a:pt x="9" y="61"/>
                </a:lnTo>
                <a:lnTo>
                  <a:pt x="0" y="54"/>
                </a:lnTo>
                <a:cubicBezTo>
                  <a:pt x="0" y="53"/>
                  <a:pt x="2" y="50"/>
                  <a:pt x="8" y="43"/>
                </a:cubicBezTo>
                <a:cubicBezTo>
                  <a:pt x="13" y="37"/>
                  <a:pt x="19" y="30"/>
                  <a:pt x="25" y="23"/>
                </a:cubicBezTo>
                <a:cubicBezTo>
                  <a:pt x="32" y="16"/>
                  <a:pt x="36" y="11"/>
                  <a:pt x="40" y="9"/>
                </a:cubicBezTo>
                <a:cubicBezTo>
                  <a:pt x="50" y="3"/>
                  <a:pt x="60" y="0"/>
                  <a:pt x="70" y="0"/>
                </a:cubicBezTo>
                <a:cubicBezTo>
                  <a:pt x="80" y="0"/>
                  <a:pt x="95" y="4"/>
                  <a:pt x="115" y="12"/>
                </a:cubicBezTo>
                <a:cubicBezTo>
                  <a:pt x="135" y="20"/>
                  <a:pt x="151" y="24"/>
                  <a:pt x="161" y="24"/>
                </a:cubicBezTo>
                <a:cubicBezTo>
                  <a:pt x="168" y="24"/>
                  <a:pt x="174" y="23"/>
                  <a:pt x="180" y="20"/>
                </a:cubicBezTo>
                <a:cubicBezTo>
                  <a:pt x="186" y="17"/>
                  <a:pt x="190" y="15"/>
                  <a:pt x="193" y="12"/>
                </a:cubicBezTo>
                <a:cubicBezTo>
                  <a:pt x="197" y="10"/>
                  <a:pt x="201" y="6"/>
                  <a:pt x="207" y="0"/>
                </a:cubicBezTo>
                <a:lnTo>
                  <a:pt x="216" y="8"/>
                </a:lnTo>
                <a:lnTo>
                  <a:pt x="226" y="15"/>
                </a:lnTo>
                <a:cubicBezTo>
                  <a:pt x="207" y="42"/>
                  <a:pt x="191" y="58"/>
                  <a:pt x="177" y="64"/>
                </a:cubicBezTo>
                <a:cubicBezTo>
                  <a:pt x="171" y="69"/>
                  <a:pt x="164" y="70"/>
                  <a:pt x="156" y="70"/>
                </a:cubicBezTo>
                <a:cubicBezTo>
                  <a:pt x="147" y="70"/>
                  <a:pt x="132" y="65"/>
                  <a:pt x="111" y="57"/>
                </a:cubicBezTo>
                <a:cubicBezTo>
                  <a:pt x="91" y="49"/>
                  <a:pt x="76" y="45"/>
                  <a:pt x="65" y="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7" name=""/>
          <p:cNvSpPr/>
          <p:nvPr/>
        </p:nvSpPr>
        <p:spPr>
          <a:xfrm>
            <a:off x="4258800" y="258660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5"/>
                  <a:pt x="73" y="31"/>
                  <a:pt x="74" y="29"/>
                </a:cubicBezTo>
                <a:cubicBezTo>
                  <a:pt x="75" y="26"/>
                  <a:pt x="75" y="23"/>
                  <a:pt x="76" y="19"/>
                </a:cubicBezTo>
                <a:cubicBezTo>
                  <a:pt x="77" y="15"/>
                  <a:pt x="79" y="13"/>
                  <a:pt x="80" y="11"/>
                </a:cubicBezTo>
                <a:cubicBezTo>
                  <a:pt x="82" y="9"/>
                  <a:pt x="83" y="8"/>
                  <a:pt x="86" y="5"/>
                </a:cubicBezTo>
                <a:cubicBezTo>
                  <a:pt x="88" y="3"/>
                  <a:pt x="90" y="2"/>
                  <a:pt x="93" y="1"/>
                </a:cubicBezTo>
                <a:cubicBezTo>
                  <a:pt x="96" y="0"/>
                  <a:pt x="98" y="0"/>
                  <a:pt x="101" y="0"/>
                </a:cubicBezTo>
                <a:cubicBezTo>
                  <a:pt x="107" y="0"/>
                  <a:pt x="111" y="2"/>
                  <a:pt x="113" y="5"/>
                </a:cubicBezTo>
                <a:cubicBezTo>
                  <a:pt x="116" y="9"/>
                  <a:pt x="117" y="12"/>
                  <a:pt x="117" y="14"/>
                </a:cubicBezTo>
                <a:cubicBezTo>
                  <a:pt x="117" y="17"/>
                  <a:pt x="115" y="24"/>
                  <a:pt x="112" y="37"/>
                </a:cubicBezTo>
                <a:cubicBezTo>
                  <a:pt x="109" y="50"/>
                  <a:pt x="106" y="62"/>
                  <a:pt x="103" y="75"/>
                </a:cubicBezTo>
                <a:lnTo>
                  <a:pt x="98" y="92"/>
                </a:lnTo>
                <a:cubicBezTo>
                  <a:pt x="98" y="93"/>
                  <a:pt x="106" y="93"/>
                  <a:pt x="122" y="93"/>
                </a:cubicBezTo>
                <a:lnTo>
                  <a:pt x="146" y="93"/>
                </a:lnTo>
                <a:cubicBezTo>
                  <a:pt x="149" y="96"/>
                  <a:pt x="150" y="97"/>
                  <a:pt x="150" y="99"/>
                </a:cubicBezTo>
                <a:cubicBezTo>
                  <a:pt x="150" y="106"/>
                  <a:pt x="148" y="111"/>
                  <a:pt x="143" y="115"/>
                </a:cubicBezTo>
                <a:lnTo>
                  <a:pt x="92" y="115"/>
                </a:lnTo>
                <a:lnTo>
                  <a:pt x="74" y="185"/>
                </a:lnTo>
                <a:cubicBezTo>
                  <a:pt x="62" y="236"/>
                  <a:pt x="55" y="264"/>
                  <a:pt x="55" y="268"/>
                </a:cubicBezTo>
                <a:cubicBezTo>
                  <a:pt x="55" y="281"/>
                  <a:pt x="60" y="288"/>
                  <a:pt x="68" y="288"/>
                </a:cubicBezTo>
                <a:cubicBezTo>
                  <a:pt x="79" y="288"/>
                  <a:pt x="91" y="283"/>
                  <a:pt x="102" y="272"/>
                </a:cubicBezTo>
                <a:cubicBezTo>
                  <a:pt x="112" y="260"/>
                  <a:pt x="121" y="247"/>
                  <a:pt x="127" y="231"/>
                </a:cubicBezTo>
                <a:cubicBezTo>
                  <a:pt x="128" y="229"/>
                  <a:pt x="129" y="228"/>
                  <a:pt x="130" y="227"/>
                </a:cubicBezTo>
                <a:cubicBezTo>
                  <a:pt x="131" y="227"/>
                  <a:pt x="133" y="227"/>
                  <a:pt x="137" y="226"/>
                </a:cubicBezTo>
                <a:lnTo>
                  <a:pt x="139" y="226"/>
                </a:lnTo>
                <a:cubicBezTo>
                  <a:pt x="143" y="226"/>
                  <a:pt x="146" y="228"/>
                  <a:pt x="146" y="230"/>
                </a:cubicBezTo>
                <a:cubicBezTo>
                  <a:pt x="146" y="231"/>
                  <a:pt x="145" y="233"/>
                  <a:pt x="144" y="236"/>
                </a:cubicBezTo>
                <a:cubicBezTo>
                  <a:pt x="143" y="241"/>
                  <a:pt x="140" y="247"/>
                  <a:pt x="136" y="254"/>
                </a:cubicBezTo>
                <a:cubicBezTo>
                  <a:pt x="132" y="261"/>
                  <a:pt x="126" y="270"/>
                  <a:pt x="120" y="278"/>
                </a:cubicBezTo>
                <a:cubicBezTo>
                  <a:pt x="113" y="285"/>
                  <a:pt x="105" y="292"/>
                  <a:pt x="95" y="298"/>
                </a:cubicBezTo>
                <a:cubicBezTo>
                  <a:pt x="86" y="303"/>
                  <a:pt x="75" y="306"/>
                  <a:pt x="65" y="306"/>
                </a:cubicBezTo>
                <a:cubicBezTo>
                  <a:pt x="55" y="306"/>
                  <a:pt x="46" y="303"/>
                  <a:pt x="38" y="299"/>
                </a:cubicBezTo>
                <a:cubicBezTo>
                  <a:pt x="29" y="294"/>
                  <a:pt x="23" y="285"/>
                  <a:pt x="19" y="274"/>
                </a:cubicBezTo>
                <a:cubicBezTo>
                  <a:pt x="18" y="271"/>
                  <a:pt x="18" y="267"/>
                  <a:pt x="18" y="260"/>
                </a:cubicBezTo>
                <a:lnTo>
                  <a:pt x="18" y="251"/>
                </a:lnTo>
                <a:lnTo>
                  <a:pt x="35" y="184"/>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8" name=""/>
          <p:cNvSpPr/>
          <p:nvPr/>
        </p:nvSpPr>
        <p:spPr>
          <a:xfrm>
            <a:off x="4352760" y="2475360"/>
            <a:ext cx="58680" cy="243720"/>
          </a:xfrm>
          <a:custGeom>
            <a:avLst/>
            <a:gdLst/>
            <a:ahLst/>
            <a:rect l="0" t="0" r="r" b="b"/>
            <a:pathLst>
              <a:path w="163" h="677">
                <a:moveTo>
                  <a:pt x="0" y="339"/>
                </a:moveTo>
                <a:cubicBezTo>
                  <a:pt x="0" y="308"/>
                  <a:pt x="2" y="278"/>
                  <a:pt x="7" y="250"/>
                </a:cubicBezTo>
                <a:cubicBezTo>
                  <a:pt x="11" y="221"/>
                  <a:pt x="16" y="197"/>
                  <a:pt x="22" y="177"/>
                </a:cubicBezTo>
                <a:cubicBezTo>
                  <a:pt x="28" y="157"/>
                  <a:pt x="36" y="137"/>
                  <a:pt x="47" y="117"/>
                </a:cubicBezTo>
                <a:cubicBezTo>
                  <a:pt x="58" y="98"/>
                  <a:pt x="68" y="83"/>
                  <a:pt x="74" y="72"/>
                </a:cubicBezTo>
                <a:cubicBezTo>
                  <a:pt x="80" y="61"/>
                  <a:pt x="90" y="49"/>
                  <a:pt x="102"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2" y="91"/>
                  <a:pt x="90" y="114"/>
                </a:cubicBezTo>
                <a:cubicBezTo>
                  <a:pt x="79" y="137"/>
                  <a:pt x="69" y="168"/>
                  <a:pt x="61" y="207"/>
                </a:cubicBezTo>
                <a:cubicBezTo>
                  <a:pt x="53" y="248"/>
                  <a:pt x="49" y="291"/>
                  <a:pt x="49" y="339"/>
                </a:cubicBezTo>
                <a:cubicBezTo>
                  <a:pt x="49" y="387"/>
                  <a:pt x="53" y="430"/>
                  <a:pt x="61" y="469"/>
                </a:cubicBezTo>
                <a:cubicBezTo>
                  <a:pt x="69" y="508"/>
                  <a:pt x="79" y="539"/>
                  <a:pt x="90"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8" y="575"/>
                  <a:pt x="29" y="517"/>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9" name=""/>
          <p:cNvSpPr/>
          <p:nvPr/>
        </p:nvSpPr>
        <p:spPr>
          <a:xfrm>
            <a:off x="4429800" y="2549880"/>
            <a:ext cx="137880" cy="108360"/>
          </a:xfrm>
          <a:custGeom>
            <a:avLst/>
            <a:gdLst/>
            <a:ahLst/>
            <a:rect l="0" t="0" r="r" b="b"/>
            <a:pathLst>
              <a:path w="383" h="301">
                <a:moveTo>
                  <a:pt x="140" y="301"/>
                </a:moveTo>
                <a:cubicBezTo>
                  <a:pt x="133" y="300"/>
                  <a:pt x="108" y="299"/>
                  <a:pt x="67" y="299"/>
                </a:cubicBezTo>
                <a:cubicBezTo>
                  <a:pt x="31" y="299"/>
                  <a:pt x="10" y="300"/>
                  <a:pt x="4" y="301"/>
                </a:cubicBezTo>
                <a:lnTo>
                  <a:pt x="0" y="301"/>
                </a:lnTo>
                <a:lnTo>
                  <a:pt x="0" y="258"/>
                </a:lnTo>
                <a:lnTo>
                  <a:pt x="65" y="258"/>
                </a:lnTo>
                <a:lnTo>
                  <a:pt x="152" y="156"/>
                </a:lnTo>
                <a:lnTo>
                  <a:pt x="59" y="42"/>
                </a:lnTo>
                <a:lnTo>
                  <a:pt x="3" y="42"/>
                </a:lnTo>
                <a:lnTo>
                  <a:pt x="3" y="0"/>
                </a:lnTo>
                <a:lnTo>
                  <a:pt x="9" y="0"/>
                </a:lnTo>
                <a:cubicBezTo>
                  <a:pt x="15" y="1"/>
                  <a:pt x="40" y="2"/>
                  <a:pt x="82"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4"/>
                </a:lnTo>
                <a:lnTo>
                  <a:pt x="327" y="257"/>
                </a:lnTo>
                <a:lnTo>
                  <a:pt x="355" y="258"/>
                </a:lnTo>
                <a:lnTo>
                  <a:pt x="383" y="258"/>
                </a:lnTo>
                <a:lnTo>
                  <a:pt x="383" y="301"/>
                </a:lnTo>
                <a:lnTo>
                  <a:pt x="378" y="301"/>
                </a:lnTo>
                <a:cubicBezTo>
                  <a:pt x="371" y="300"/>
                  <a:pt x="346" y="299"/>
                  <a:pt x="304" y="299"/>
                </a:cubicBezTo>
                <a:cubicBezTo>
                  <a:pt x="257" y="299"/>
                  <a:pt x="229" y="300"/>
                  <a:pt x="221" y="301"/>
                </a:cubicBezTo>
                <a:lnTo>
                  <a:pt x="215" y="301"/>
                </a:lnTo>
                <a:lnTo>
                  <a:pt x="215" y="258"/>
                </a:lnTo>
                <a:lnTo>
                  <a:pt x="234" y="258"/>
                </a:lnTo>
                <a:cubicBezTo>
                  <a:pt x="234" y="258"/>
                  <a:pt x="225" y="246"/>
                  <a:pt x="207" y="224"/>
                </a:cubicBezTo>
                <a:cubicBezTo>
                  <a:pt x="189" y="202"/>
                  <a:pt x="180" y="191"/>
                  <a:pt x="179" y="190"/>
                </a:cubicBezTo>
                <a:lnTo>
                  <a:pt x="120" y="257"/>
                </a:lnTo>
                <a:lnTo>
                  <a:pt x="133" y="258"/>
                </a:lnTo>
                <a:lnTo>
                  <a:pt x="145" y="258"/>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0" name=""/>
          <p:cNvSpPr/>
          <p:nvPr/>
        </p:nvSpPr>
        <p:spPr>
          <a:xfrm>
            <a:off x="4583880" y="258660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3" y="96"/>
                </a:cubicBezTo>
                <a:cubicBezTo>
                  <a:pt x="4" y="95"/>
                  <a:pt x="5" y="94"/>
                  <a:pt x="8" y="94"/>
                </a:cubicBezTo>
                <a:cubicBezTo>
                  <a:pt x="10" y="94"/>
                  <a:pt x="18" y="94"/>
                  <a:pt x="32" y="93"/>
                </a:cubicBezTo>
                <a:lnTo>
                  <a:pt x="57" y="93"/>
                </a:lnTo>
                <a:lnTo>
                  <a:pt x="67" y="55"/>
                </a:lnTo>
                <a:cubicBezTo>
                  <a:pt x="67" y="52"/>
                  <a:pt x="70" y="47"/>
                  <a:pt x="71" y="41"/>
                </a:cubicBezTo>
                <a:cubicBezTo>
                  <a:pt x="72" y="35"/>
                  <a:pt x="73" y="31"/>
                  <a:pt x="74" y="29"/>
                </a:cubicBezTo>
                <a:cubicBezTo>
                  <a:pt x="75" y="26"/>
                  <a:pt x="76" y="23"/>
                  <a:pt x="77" y="19"/>
                </a:cubicBezTo>
                <a:cubicBezTo>
                  <a:pt x="78" y="15"/>
                  <a:pt x="79" y="13"/>
                  <a:pt x="81" y="11"/>
                </a:cubicBezTo>
                <a:cubicBezTo>
                  <a:pt x="82" y="9"/>
                  <a:pt x="84" y="8"/>
                  <a:pt x="86" y="5"/>
                </a:cubicBezTo>
                <a:cubicBezTo>
                  <a:pt x="87" y="3"/>
                  <a:pt x="90" y="2"/>
                  <a:pt x="92" y="1"/>
                </a:cubicBezTo>
                <a:cubicBezTo>
                  <a:pt x="95" y="0"/>
                  <a:pt x="98" y="0"/>
                  <a:pt x="101" y="0"/>
                </a:cubicBezTo>
                <a:cubicBezTo>
                  <a:pt x="107" y="0"/>
                  <a:pt x="111" y="2"/>
                  <a:pt x="113" y="5"/>
                </a:cubicBezTo>
                <a:cubicBezTo>
                  <a:pt x="115" y="9"/>
                  <a:pt x="116" y="12"/>
                  <a:pt x="116" y="14"/>
                </a:cubicBezTo>
                <a:cubicBezTo>
                  <a:pt x="116" y="17"/>
                  <a:pt x="115" y="24"/>
                  <a:pt x="112" y="37"/>
                </a:cubicBezTo>
                <a:cubicBezTo>
                  <a:pt x="109" y="50"/>
                  <a:pt x="106" y="62"/>
                  <a:pt x="102" y="75"/>
                </a:cubicBezTo>
                <a:lnTo>
                  <a:pt x="98" y="92"/>
                </a:lnTo>
                <a:cubicBezTo>
                  <a:pt x="98" y="93"/>
                  <a:pt x="106" y="93"/>
                  <a:pt x="122" y="93"/>
                </a:cubicBezTo>
                <a:lnTo>
                  <a:pt x="146" y="93"/>
                </a:lnTo>
                <a:cubicBezTo>
                  <a:pt x="148" y="96"/>
                  <a:pt x="149" y="97"/>
                  <a:pt x="149" y="99"/>
                </a:cubicBezTo>
                <a:cubicBezTo>
                  <a:pt x="149" y="106"/>
                  <a:pt x="147" y="111"/>
                  <a:pt x="143" y="115"/>
                </a:cubicBezTo>
                <a:lnTo>
                  <a:pt x="92" y="115"/>
                </a:lnTo>
                <a:lnTo>
                  <a:pt x="75" y="185"/>
                </a:lnTo>
                <a:cubicBezTo>
                  <a:pt x="61" y="236"/>
                  <a:pt x="55" y="264"/>
                  <a:pt x="55" y="268"/>
                </a:cubicBezTo>
                <a:cubicBezTo>
                  <a:pt x="55" y="281"/>
                  <a:pt x="59" y="288"/>
                  <a:pt x="68" y="288"/>
                </a:cubicBezTo>
                <a:cubicBezTo>
                  <a:pt x="80" y="288"/>
                  <a:pt x="91" y="283"/>
                  <a:pt x="101" y="272"/>
                </a:cubicBezTo>
                <a:cubicBezTo>
                  <a:pt x="112" y="260"/>
                  <a:pt x="120" y="247"/>
                  <a:pt x="127" y="231"/>
                </a:cubicBezTo>
                <a:cubicBezTo>
                  <a:pt x="127" y="229"/>
                  <a:pt x="128" y="228"/>
                  <a:pt x="129" y="227"/>
                </a:cubicBezTo>
                <a:cubicBezTo>
                  <a:pt x="130" y="227"/>
                  <a:pt x="133" y="227"/>
                  <a:pt x="136" y="226"/>
                </a:cubicBezTo>
                <a:lnTo>
                  <a:pt x="138" y="226"/>
                </a:lnTo>
                <a:cubicBezTo>
                  <a:pt x="143" y="226"/>
                  <a:pt x="145" y="228"/>
                  <a:pt x="145" y="230"/>
                </a:cubicBezTo>
                <a:cubicBezTo>
                  <a:pt x="145" y="231"/>
                  <a:pt x="145" y="233"/>
                  <a:pt x="144" y="236"/>
                </a:cubicBezTo>
                <a:cubicBezTo>
                  <a:pt x="142" y="241"/>
                  <a:pt x="140" y="247"/>
                  <a:pt x="135" y="254"/>
                </a:cubicBezTo>
                <a:cubicBezTo>
                  <a:pt x="131" y="261"/>
                  <a:pt x="126" y="270"/>
                  <a:pt x="119" y="278"/>
                </a:cubicBezTo>
                <a:cubicBezTo>
                  <a:pt x="112" y="285"/>
                  <a:pt x="104" y="292"/>
                  <a:pt x="95" y="298"/>
                </a:cubicBezTo>
                <a:cubicBezTo>
                  <a:pt x="85" y="303"/>
                  <a:pt x="75" y="306"/>
                  <a:pt x="65" y="306"/>
                </a:cubicBezTo>
                <a:cubicBezTo>
                  <a:pt x="55" y="306"/>
                  <a:pt x="46" y="303"/>
                  <a:pt x="37" y="299"/>
                </a:cubicBezTo>
                <a:cubicBezTo>
                  <a:pt x="29" y="294"/>
                  <a:pt x="23" y="285"/>
                  <a:pt x="19" y="274"/>
                </a:cubicBezTo>
                <a:cubicBezTo>
                  <a:pt x="18" y="271"/>
                  <a:pt x="18" y="267"/>
                  <a:pt x="18" y="260"/>
                </a:cubicBezTo>
                <a:lnTo>
                  <a:pt x="18" y="251"/>
                </a:lnTo>
                <a:lnTo>
                  <a:pt x="34" y="184"/>
                </a:lnTo>
                <a:cubicBezTo>
                  <a:pt x="46" y="139"/>
                  <a:pt x="51"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1" name=""/>
          <p:cNvSpPr/>
          <p:nvPr/>
        </p:nvSpPr>
        <p:spPr>
          <a:xfrm>
            <a:off x="4673880" y="2628360"/>
            <a:ext cx="32400" cy="77040"/>
          </a:xfrm>
          <a:custGeom>
            <a:avLst/>
            <a:gdLst/>
            <a:ahLst/>
            <a:rect l="0" t="0" r="r" b="b"/>
            <a:pathLst>
              <a:path w="90" h="214">
                <a:moveTo>
                  <a:pt x="0" y="59"/>
                </a:moveTo>
                <a:cubicBezTo>
                  <a:pt x="0" y="59"/>
                  <a:pt x="0" y="54"/>
                  <a:pt x="0" y="41"/>
                </a:cubicBezTo>
                <a:cubicBezTo>
                  <a:pt x="0" y="30"/>
                  <a:pt x="3" y="20"/>
                  <a:pt x="11" y="12"/>
                </a:cubicBezTo>
                <a:cubicBezTo>
                  <a:pt x="18" y="4"/>
                  <a:pt x="27" y="0"/>
                  <a:pt x="40" y="0"/>
                </a:cubicBezTo>
                <a:cubicBezTo>
                  <a:pt x="52" y="0"/>
                  <a:pt x="65" y="6"/>
                  <a:pt x="74" y="17"/>
                </a:cubicBezTo>
                <a:cubicBezTo>
                  <a:pt x="84" y="28"/>
                  <a:pt x="90" y="49"/>
                  <a:pt x="90" y="78"/>
                </a:cubicBezTo>
                <a:cubicBezTo>
                  <a:pt x="90" y="93"/>
                  <a:pt x="88" y="109"/>
                  <a:pt x="84" y="124"/>
                </a:cubicBezTo>
                <a:cubicBezTo>
                  <a:pt x="80" y="138"/>
                  <a:pt x="75" y="151"/>
                  <a:pt x="70" y="162"/>
                </a:cubicBezTo>
                <a:cubicBezTo>
                  <a:pt x="64" y="173"/>
                  <a:pt x="58" y="182"/>
                  <a:pt x="51" y="190"/>
                </a:cubicBezTo>
                <a:cubicBezTo>
                  <a:pt x="45" y="198"/>
                  <a:pt x="39" y="204"/>
                  <a:pt x="35" y="208"/>
                </a:cubicBezTo>
                <a:cubicBezTo>
                  <a:pt x="30" y="213"/>
                  <a:pt x="27" y="215"/>
                  <a:pt x="26" y="214"/>
                </a:cubicBezTo>
                <a:cubicBezTo>
                  <a:pt x="24" y="214"/>
                  <a:pt x="21" y="212"/>
                  <a:pt x="17" y="208"/>
                </a:cubicBezTo>
                <a:cubicBezTo>
                  <a:pt x="13" y="204"/>
                  <a:pt x="11" y="201"/>
                  <a:pt x="11" y="199"/>
                </a:cubicBezTo>
                <a:cubicBezTo>
                  <a:pt x="11" y="198"/>
                  <a:pt x="14" y="194"/>
                  <a:pt x="19" y="189"/>
                </a:cubicBezTo>
                <a:cubicBezTo>
                  <a:pt x="24" y="183"/>
                  <a:pt x="29" y="176"/>
                  <a:pt x="36" y="168"/>
                </a:cubicBezTo>
                <a:cubicBezTo>
                  <a:pt x="42" y="160"/>
                  <a:pt x="48" y="149"/>
                  <a:pt x="53" y="134"/>
                </a:cubicBezTo>
                <a:cubicBezTo>
                  <a:pt x="60" y="120"/>
                  <a:pt x="63" y="104"/>
                  <a:pt x="65" y="85"/>
                </a:cubicBezTo>
                <a:lnTo>
                  <a:pt x="65" y="77"/>
                </a:lnTo>
                <a:lnTo>
                  <a:pt x="64" y="78"/>
                </a:lnTo>
                <a:cubicBezTo>
                  <a:pt x="63" y="78"/>
                  <a:pt x="62" y="78"/>
                  <a:pt x="61" y="79"/>
                </a:cubicBezTo>
                <a:cubicBezTo>
                  <a:pt x="60" y="79"/>
                  <a:pt x="58" y="80"/>
                  <a:pt x="57" y="81"/>
                </a:cubicBezTo>
                <a:cubicBezTo>
                  <a:pt x="54" y="82"/>
                  <a:pt x="52" y="82"/>
                  <a:pt x="50" y="82"/>
                </a:cubicBezTo>
                <a:cubicBezTo>
                  <a:pt x="47" y="82"/>
                  <a:pt x="44" y="83"/>
                  <a:pt x="42" y="83"/>
                </a:cubicBezTo>
                <a:cubicBezTo>
                  <a:pt x="29" y="83"/>
                  <a:pt x="20" y="79"/>
                  <a:pt x="12"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2" name=""/>
          <p:cNvSpPr/>
          <p:nvPr/>
        </p:nvSpPr>
        <p:spPr>
          <a:xfrm>
            <a:off x="4768200" y="254988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8"/>
                </a:lnTo>
                <a:lnTo>
                  <a:pt x="65" y="258"/>
                </a:lnTo>
                <a:lnTo>
                  <a:pt x="152" y="156"/>
                </a:lnTo>
                <a:lnTo>
                  <a:pt x="60" y="42"/>
                </a:lnTo>
                <a:lnTo>
                  <a:pt x="3" y="42"/>
                </a:lnTo>
                <a:lnTo>
                  <a:pt x="3" y="0"/>
                </a:lnTo>
                <a:lnTo>
                  <a:pt x="9" y="0"/>
                </a:lnTo>
                <a:cubicBezTo>
                  <a:pt x="16" y="1"/>
                  <a:pt x="40" y="2"/>
                  <a:pt x="83" y="2"/>
                </a:cubicBezTo>
                <a:cubicBezTo>
                  <a:pt x="129" y="2"/>
                  <a:pt x="157" y="1"/>
                  <a:pt x="165" y="0"/>
                </a:cubicBezTo>
                <a:lnTo>
                  <a:pt x="171" y="0"/>
                </a:lnTo>
                <a:lnTo>
                  <a:pt x="171" y="42"/>
                </a:lnTo>
                <a:lnTo>
                  <a:pt x="152" y="42"/>
                </a:lnTo>
                <a:lnTo>
                  <a:pt x="176" y="71"/>
                </a:lnTo>
                <a:cubicBezTo>
                  <a:pt x="191" y="90"/>
                  <a:pt x="199" y="99"/>
                  <a:pt x="200" y="99"/>
                </a:cubicBezTo>
                <a:cubicBezTo>
                  <a:pt x="201" y="99"/>
                  <a:pt x="210" y="89"/>
                  <a:pt x="225" y="69"/>
                </a:cubicBezTo>
                <a:lnTo>
                  <a:pt x="249" y="42"/>
                </a:lnTo>
                <a:lnTo>
                  <a:pt x="224" y="42"/>
                </a:lnTo>
                <a:lnTo>
                  <a:pt x="224" y="0"/>
                </a:lnTo>
                <a:lnTo>
                  <a:pt x="229" y="0"/>
                </a:lnTo>
                <a:cubicBezTo>
                  <a:pt x="236" y="1"/>
                  <a:pt x="260" y="2"/>
                  <a:pt x="301" y="2"/>
                </a:cubicBezTo>
                <a:cubicBezTo>
                  <a:pt x="339" y="2"/>
                  <a:pt x="360" y="1"/>
                  <a:pt x="365" y="0"/>
                </a:cubicBezTo>
                <a:lnTo>
                  <a:pt x="370" y="0"/>
                </a:lnTo>
                <a:lnTo>
                  <a:pt x="370" y="42"/>
                </a:lnTo>
                <a:lnTo>
                  <a:pt x="304" y="42"/>
                </a:lnTo>
                <a:lnTo>
                  <a:pt x="226" y="134"/>
                </a:lnTo>
                <a:lnTo>
                  <a:pt x="328" y="257"/>
                </a:lnTo>
                <a:lnTo>
                  <a:pt x="355" y="258"/>
                </a:lnTo>
                <a:lnTo>
                  <a:pt x="383" y="258"/>
                </a:lnTo>
                <a:lnTo>
                  <a:pt x="383" y="301"/>
                </a:lnTo>
                <a:lnTo>
                  <a:pt x="378" y="301"/>
                </a:lnTo>
                <a:cubicBezTo>
                  <a:pt x="371" y="300"/>
                  <a:pt x="346" y="299"/>
                  <a:pt x="303" y="299"/>
                </a:cubicBezTo>
                <a:cubicBezTo>
                  <a:pt x="256" y="299"/>
                  <a:pt x="229" y="300"/>
                  <a:pt x="221" y="301"/>
                </a:cubicBezTo>
                <a:lnTo>
                  <a:pt x="214" y="301"/>
                </a:lnTo>
                <a:lnTo>
                  <a:pt x="214" y="258"/>
                </a:lnTo>
                <a:lnTo>
                  <a:pt x="233" y="258"/>
                </a:lnTo>
                <a:cubicBezTo>
                  <a:pt x="233" y="258"/>
                  <a:pt x="224" y="246"/>
                  <a:pt x="206" y="224"/>
                </a:cubicBezTo>
                <a:cubicBezTo>
                  <a:pt x="188" y="202"/>
                  <a:pt x="179" y="191"/>
                  <a:pt x="179" y="190"/>
                </a:cubicBezTo>
                <a:lnTo>
                  <a:pt x="120" y="257"/>
                </a:lnTo>
                <a:lnTo>
                  <a:pt x="133" y="258"/>
                </a:lnTo>
                <a:lnTo>
                  <a:pt x="145" y="258"/>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3" name=""/>
          <p:cNvSpPr/>
          <p:nvPr/>
        </p:nvSpPr>
        <p:spPr>
          <a:xfrm>
            <a:off x="4925520" y="2579760"/>
            <a:ext cx="73080" cy="118800"/>
          </a:xfrm>
          <a:custGeom>
            <a:avLst/>
            <a:gdLst/>
            <a:ahLst/>
            <a:rect l="0" t="0" r="r" b="b"/>
            <a:pathLst>
              <a:path w="203" h="330">
                <a:moveTo>
                  <a:pt x="28" y="39"/>
                </a:moveTo>
                <a:cubicBezTo>
                  <a:pt x="45" y="13"/>
                  <a:pt x="70" y="0"/>
                  <a:pt x="102" y="0"/>
                </a:cubicBezTo>
                <a:cubicBezTo>
                  <a:pt x="117" y="0"/>
                  <a:pt x="132" y="4"/>
                  <a:pt x="148" y="12"/>
                </a:cubicBezTo>
                <a:cubicBezTo>
                  <a:pt x="163" y="21"/>
                  <a:pt x="175" y="35"/>
                  <a:pt x="185" y="56"/>
                </a:cubicBezTo>
                <a:cubicBezTo>
                  <a:pt x="197" y="83"/>
                  <a:pt x="203" y="119"/>
                  <a:pt x="203" y="165"/>
                </a:cubicBezTo>
                <a:cubicBezTo>
                  <a:pt x="203" y="215"/>
                  <a:pt x="196" y="254"/>
                  <a:pt x="182" y="280"/>
                </a:cubicBezTo>
                <a:cubicBezTo>
                  <a:pt x="176" y="293"/>
                  <a:pt x="167" y="304"/>
                  <a:pt x="156" y="312"/>
                </a:cubicBezTo>
                <a:cubicBezTo>
                  <a:pt x="145" y="320"/>
                  <a:pt x="135" y="325"/>
                  <a:pt x="127" y="327"/>
                </a:cubicBezTo>
                <a:cubicBezTo>
                  <a:pt x="118" y="329"/>
                  <a:pt x="110" y="330"/>
                  <a:pt x="102" y="330"/>
                </a:cubicBezTo>
                <a:cubicBezTo>
                  <a:pt x="94" y="330"/>
                  <a:pt x="85" y="329"/>
                  <a:pt x="76" y="327"/>
                </a:cubicBezTo>
                <a:cubicBezTo>
                  <a:pt x="68" y="325"/>
                  <a:pt x="58" y="320"/>
                  <a:pt x="47" y="312"/>
                </a:cubicBezTo>
                <a:cubicBezTo>
                  <a:pt x="36" y="304"/>
                  <a:pt x="27" y="293"/>
                  <a:pt x="21" y="280"/>
                </a:cubicBezTo>
                <a:cubicBezTo>
                  <a:pt x="7" y="254"/>
                  <a:pt x="0" y="215"/>
                  <a:pt x="0" y="165"/>
                </a:cubicBezTo>
                <a:cubicBezTo>
                  <a:pt x="0" y="110"/>
                  <a:pt x="9" y="68"/>
                  <a:pt x="28" y="39"/>
                </a:cubicBezTo>
                <a:moveTo>
                  <a:pt x="136" y="33"/>
                </a:moveTo>
                <a:cubicBezTo>
                  <a:pt x="127" y="23"/>
                  <a:pt x="115" y="18"/>
                  <a:pt x="102" y="18"/>
                </a:cubicBezTo>
                <a:cubicBezTo>
                  <a:pt x="89" y="18"/>
                  <a:pt x="76" y="23"/>
                  <a:pt x="67" y="33"/>
                </a:cubicBezTo>
                <a:cubicBezTo>
                  <a:pt x="59" y="41"/>
                  <a:pt x="54" y="53"/>
                  <a:pt x="51" y="67"/>
                </a:cubicBezTo>
                <a:cubicBezTo>
                  <a:pt x="49" y="82"/>
                  <a:pt x="47" y="113"/>
                  <a:pt x="47" y="159"/>
                </a:cubicBezTo>
                <a:cubicBezTo>
                  <a:pt x="47" y="210"/>
                  <a:pt x="49" y="244"/>
                  <a:pt x="51" y="260"/>
                </a:cubicBezTo>
                <a:cubicBezTo>
                  <a:pt x="54" y="276"/>
                  <a:pt x="59" y="288"/>
                  <a:pt x="68" y="297"/>
                </a:cubicBezTo>
                <a:cubicBezTo>
                  <a:pt x="77" y="307"/>
                  <a:pt x="89" y="312"/>
                  <a:pt x="102" y="312"/>
                </a:cubicBezTo>
                <a:cubicBezTo>
                  <a:pt x="115" y="312"/>
                  <a:pt x="126" y="307"/>
                  <a:pt x="135" y="297"/>
                </a:cubicBezTo>
                <a:cubicBezTo>
                  <a:pt x="144" y="288"/>
                  <a:pt x="150" y="275"/>
                  <a:pt x="152" y="257"/>
                </a:cubicBezTo>
                <a:cubicBezTo>
                  <a:pt x="154" y="240"/>
                  <a:pt x="156" y="207"/>
                  <a:pt x="156" y="159"/>
                </a:cubicBezTo>
                <a:cubicBezTo>
                  <a:pt x="156" y="113"/>
                  <a:pt x="155" y="83"/>
                  <a:pt x="152" y="68"/>
                </a:cubicBezTo>
                <a:cubicBezTo>
                  <a:pt x="149" y="53"/>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4" name=""/>
          <p:cNvSpPr/>
          <p:nvPr/>
        </p:nvSpPr>
        <p:spPr>
          <a:xfrm>
            <a:off x="5030640" y="2475360"/>
            <a:ext cx="58680" cy="243720"/>
          </a:xfrm>
          <a:custGeom>
            <a:avLst/>
            <a:gdLst/>
            <a:ahLst/>
            <a:rect l="0" t="0" r="r" b="b"/>
            <a:pathLst>
              <a:path w="163" h="677">
                <a:moveTo>
                  <a:pt x="3" y="0"/>
                </a:moveTo>
                <a:lnTo>
                  <a:pt x="6" y="0"/>
                </a:lnTo>
                <a:cubicBezTo>
                  <a:pt x="8" y="0"/>
                  <a:pt x="11" y="0"/>
                  <a:pt x="13" y="0"/>
                </a:cubicBezTo>
                <a:lnTo>
                  <a:pt x="21" y="0"/>
                </a:lnTo>
                <a:lnTo>
                  <a:pt x="40" y="16"/>
                </a:lnTo>
                <a:cubicBezTo>
                  <a:pt x="82" y="54"/>
                  <a:pt x="113" y="102"/>
                  <a:pt x="134" y="159"/>
                </a:cubicBezTo>
                <a:cubicBezTo>
                  <a:pt x="153" y="217"/>
                  <a:pt x="163" y="277"/>
                  <a:pt x="163" y="339"/>
                </a:cubicBezTo>
                <a:cubicBezTo>
                  <a:pt x="163" y="370"/>
                  <a:pt x="160" y="399"/>
                  <a:pt x="156" y="427"/>
                </a:cubicBezTo>
                <a:cubicBezTo>
                  <a:pt x="151" y="456"/>
                  <a:pt x="146" y="480"/>
                  <a:pt x="140" y="500"/>
                </a:cubicBezTo>
                <a:cubicBezTo>
                  <a:pt x="134" y="520"/>
                  <a:pt x="126" y="540"/>
                  <a:pt x="115" y="559"/>
                </a:cubicBezTo>
                <a:cubicBezTo>
                  <a:pt x="103" y="579"/>
                  <a:pt x="95" y="594"/>
                  <a:pt x="89" y="605"/>
                </a:cubicBezTo>
                <a:cubicBezTo>
                  <a:pt x="82" y="615"/>
                  <a:pt x="73" y="627"/>
                  <a:pt x="61" y="639"/>
                </a:cubicBezTo>
                <a:cubicBezTo>
                  <a:pt x="49" y="652"/>
                  <a:pt x="41" y="659"/>
                  <a:pt x="39" y="662"/>
                </a:cubicBezTo>
                <a:cubicBezTo>
                  <a:pt x="37" y="664"/>
                  <a:pt x="32" y="668"/>
                  <a:pt x="24" y="674"/>
                </a:cubicBezTo>
                <a:cubicBezTo>
                  <a:pt x="22" y="676"/>
                  <a:pt x="21" y="677"/>
                  <a:pt x="21" y="677"/>
                </a:cubicBezTo>
                <a:lnTo>
                  <a:pt x="13" y="677"/>
                </a:lnTo>
                <a:cubicBezTo>
                  <a:pt x="9" y="677"/>
                  <a:pt x="7" y="677"/>
                  <a:pt x="5" y="677"/>
                </a:cubicBezTo>
                <a:cubicBezTo>
                  <a:pt x="4" y="677"/>
                  <a:pt x="3" y="676"/>
                  <a:pt x="2" y="675"/>
                </a:cubicBezTo>
                <a:cubicBezTo>
                  <a:pt x="1" y="674"/>
                  <a:pt x="0" y="672"/>
                  <a:pt x="0" y="669"/>
                </a:cubicBezTo>
                <a:cubicBezTo>
                  <a:pt x="0" y="669"/>
                  <a:pt x="3" y="666"/>
                  <a:pt x="7" y="660"/>
                </a:cubicBezTo>
                <a:cubicBezTo>
                  <a:pt x="77" y="588"/>
                  <a:pt x="112" y="480"/>
                  <a:pt x="112" y="339"/>
                </a:cubicBezTo>
                <a:cubicBezTo>
                  <a:pt x="112" y="196"/>
                  <a:pt x="77"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5" name=""/>
          <p:cNvSpPr/>
          <p:nvPr/>
        </p:nvSpPr>
        <p:spPr>
          <a:xfrm>
            <a:off x="5198760" y="2553120"/>
            <a:ext cx="29520" cy="105120"/>
          </a:xfrm>
          <a:custGeom>
            <a:avLst/>
            <a:gdLst/>
            <a:ahLst/>
            <a:rect l="0" t="0" r="r" b="b"/>
            <a:pathLst>
              <a:path w="82" h="292">
                <a:moveTo>
                  <a:pt x="0" y="42"/>
                </a:moveTo>
                <a:cubicBezTo>
                  <a:pt x="0" y="31"/>
                  <a:pt x="3" y="21"/>
                  <a:pt x="11" y="12"/>
                </a:cubicBezTo>
                <a:cubicBezTo>
                  <a:pt x="20" y="4"/>
                  <a:pt x="29" y="0"/>
                  <a:pt x="41" y="0"/>
                </a:cubicBezTo>
                <a:cubicBezTo>
                  <a:pt x="52" y="0"/>
                  <a:pt x="61" y="4"/>
                  <a:pt x="70" y="11"/>
                </a:cubicBezTo>
                <a:cubicBezTo>
                  <a:pt x="78" y="19"/>
                  <a:pt x="82" y="29"/>
                  <a:pt x="82" y="41"/>
                </a:cubicBezTo>
                <a:cubicBezTo>
                  <a:pt x="82" y="52"/>
                  <a:pt x="79" y="62"/>
                  <a:pt x="71" y="70"/>
                </a:cubicBezTo>
                <a:cubicBezTo>
                  <a:pt x="63" y="78"/>
                  <a:pt x="54" y="82"/>
                  <a:pt x="42" y="82"/>
                </a:cubicBezTo>
                <a:cubicBezTo>
                  <a:pt x="30" y="82"/>
                  <a:pt x="20" y="78"/>
                  <a:pt x="12" y="71"/>
                </a:cubicBezTo>
                <a:cubicBezTo>
                  <a:pt x="4" y="63"/>
                  <a:pt x="0" y="53"/>
                  <a:pt x="0" y="42"/>
                </a:cubicBezTo>
                <a:moveTo>
                  <a:pt x="0" y="251"/>
                </a:moveTo>
                <a:cubicBezTo>
                  <a:pt x="0" y="241"/>
                  <a:pt x="3" y="231"/>
                  <a:pt x="11" y="223"/>
                </a:cubicBezTo>
                <a:cubicBezTo>
                  <a:pt x="20" y="215"/>
                  <a:pt x="29" y="211"/>
                  <a:pt x="41" y="211"/>
                </a:cubicBezTo>
                <a:cubicBezTo>
                  <a:pt x="52" y="211"/>
                  <a:pt x="61" y="214"/>
                  <a:pt x="70" y="222"/>
                </a:cubicBezTo>
                <a:cubicBezTo>
                  <a:pt x="78" y="229"/>
                  <a:pt x="82" y="239"/>
                  <a:pt x="82" y="251"/>
                </a:cubicBezTo>
                <a:cubicBezTo>
                  <a:pt x="82" y="262"/>
                  <a:pt x="79" y="272"/>
                  <a:pt x="71" y="280"/>
                </a:cubicBezTo>
                <a:cubicBezTo>
                  <a:pt x="63" y="288"/>
                  <a:pt x="54" y="292"/>
                  <a:pt x="42" y="292"/>
                </a:cubicBezTo>
                <a:cubicBezTo>
                  <a:pt x="30" y="292"/>
                  <a:pt x="20" y="288"/>
                  <a:pt x="12" y="280"/>
                </a:cubicBezTo>
                <a:cubicBezTo>
                  <a:pt x="4" y="273"/>
                  <a:pt x="0" y="263"/>
                  <a:pt x="0" y="25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6" name=""/>
          <p:cNvSpPr/>
          <p:nvPr/>
        </p:nvSpPr>
        <p:spPr>
          <a:xfrm>
            <a:off x="5261040" y="2568600"/>
            <a:ext cx="162360" cy="57240"/>
          </a:xfrm>
          <a:custGeom>
            <a:avLst/>
            <a:gdLst/>
            <a:ahLst/>
            <a:rect l="0" t="0" r="r" b="b"/>
            <a:pathLst>
              <a:path w="451" h="159">
                <a:moveTo>
                  <a:pt x="0" y="13"/>
                </a:moveTo>
                <a:cubicBezTo>
                  <a:pt x="0" y="7"/>
                  <a:pt x="3" y="3"/>
                  <a:pt x="9" y="0"/>
                </a:cubicBezTo>
                <a:lnTo>
                  <a:pt x="441" y="0"/>
                </a:lnTo>
                <a:cubicBezTo>
                  <a:pt x="448" y="3"/>
                  <a:pt x="451" y="8"/>
                  <a:pt x="451" y="13"/>
                </a:cubicBezTo>
                <a:cubicBezTo>
                  <a:pt x="451" y="18"/>
                  <a:pt x="448" y="22"/>
                  <a:pt x="442" y="26"/>
                </a:cubicBezTo>
                <a:lnTo>
                  <a:pt x="227" y="27"/>
                </a:lnTo>
                <a:lnTo>
                  <a:pt x="11" y="27"/>
                </a:lnTo>
                <a:cubicBezTo>
                  <a:pt x="3" y="25"/>
                  <a:pt x="0" y="20"/>
                  <a:pt x="0" y="13"/>
                </a:cubicBezTo>
                <a:moveTo>
                  <a:pt x="0" y="145"/>
                </a:moveTo>
                <a:cubicBezTo>
                  <a:pt x="0" y="139"/>
                  <a:pt x="3" y="134"/>
                  <a:pt x="11" y="132"/>
                </a:cubicBezTo>
                <a:lnTo>
                  <a:pt x="442" y="132"/>
                </a:lnTo>
                <a:cubicBezTo>
                  <a:pt x="448" y="136"/>
                  <a:pt x="451" y="141"/>
                  <a:pt x="451" y="145"/>
                </a:cubicBezTo>
                <a:cubicBezTo>
                  <a:pt x="451" y="151"/>
                  <a:pt x="448" y="156"/>
                  <a:pt x="441" y="159"/>
                </a:cubicBezTo>
                <a:lnTo>
                  <a:pt x="9" y="159"/>
                </a:lnTo>
                <a:cubicBezTo>
                  <a:pt x="3" y="156"/>
                  <a:pt x="0" y="151"/>
                  <a:pt x="0"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7" name=""/>
          <p:cNvSpPr/>
          <p:nvPr/>
        </p:nvSpPr>
        <p:spPr>
          <a:xfrm>
            <a:off x="5740200" y="2331000"/>
            <a:ext cx="84240" cy="162720"/>
          </a:xfrm>
          <a:custGeom>
            <a:avLst/>
            <a:gdLst/>
            <a:ahLst/>
            <a:rect l="0" t="0" r="r" b="b"/>
            <a:pathLst>
              <a:path w="234" h="452">
                <a:moveTo>
                  <a:pt x="88" y="61"/>
                </a:moveTo>
                <a:lnTo>
                  <a:pt x="79" y="64"/>
                </a:lnTo>
                <a:cubicBezTo>
                  <a:pt x="73" y="66"/>
                  <a:pt x="64" y="69"/>
                  <a:pt x="52" y="71"/>
                </a:cubicBezTo>
                <a:cubicBezTo>
                  <a:pt x="41" y="73"/>
                  <a:pt x="28" y="75"/>
                  <a:pt x="13" y="76"/>
                </a:cubicBezTo>
                <a:lnTo>
                  <a:pt x="0" y="76"/>
                </a:lnTo>
                <a:lnTo>
                  <a:pt x="0" y="43"/>
                </a:lnTo>
                <a:lnTo>
                  <a:pt x="13" y="43"/>
                </a:lnTo>
                <a:cubicBezTo>
                  <a:pt x="34" y="43"/>
                  <a:pt x="54" y="39"/>
                  <a:pt x="72" y="33"/>
                </a:cubicBezTo>
                <a:cubicBezTo>
                  <a:pt x="90" y="27"/>
                  <a:pt x="103" y="22"/>
                  <a:pt x="110" y="17"/>
                </a:cubicBezTo>
                <a:cubicBezTo>
                  <a:pt x="117" y="12"/>
                  <a:pt x="123" y="7"/>
                  <a:pt x="129" y="2"/>
                </a:cubicBezTo>
                <a:cubicBezTo>
                  <a:pt x="130" y="1"/>
                  <a:pt x="132" y="0"/>
                  <a:pt x="137" y="0"/>
                </a:cubicBezTo>
                <a:cubicBezTo>
                  <a:pt x="141" y="0"/>
                  <a:pt x="145" y="1"/>
                  <a:pt x="148" y="4"/>
                </a:cubicBezTo>
                <a:lnTo>
                  <a:pt x="148" y="207"/>
                </a:lnTo>
                <a:lnTo>
                  <a:pt x="149" y="410"/>
                </a:lnTo>
                <a:cubicBezTo>
                  <a:pt x="152" y="414"/>
                  <a:pt x="155" y="416"/>
                  <a:pt x="157" y="417"/>
                </a:cubicBezTo>
                <a:cubicBezTo>
                  <a:pt x="160" y="417"/>
                  <a:pt x="165" y="418"/>
                  <a:pt x="174" y="419"/>
                </a:cubicBezTo>
                <a:cubicBezTo>
                  <a:pt x="183" y="420"/>
                  <a:pt x="197" y="421"/>
                  <a:pt x="216" y="421"/>
                </a:cubicBezTo>
                <a:lnTo>
                  <a:pt x="234" y="421"/>
                </a:lnTo>
                <a:lnTo>
                  <a:pt x="234" y="452"/>
                </a:lnTo>
                <a:lnTo>
                  <a:pt x="227" y="452"/>
                </a:lnTo>
                <a:cubicBezTo>
                  <a:pt x="217" y="450"/>
                  <a:pt x="181" y="450"/>
                  <a:pt x="118" y="450"/>
                </a:cubicBezTo>
                <a:cubicBezTo>
                  <a:pt x="57" y="450"/>
                  <a:pt x="21" y="450"/>
                  <a:pt x="12" y="452"/>
                </a:cubicBezTo>
                <a:lnTo>
                  <a:pt x="4" y="452"/>
                </a:lnTo>
                <a:lnTo>
                  <a:pt x="4" y="421"/>
                </a:lnTo>
                <a:lnTo>
                  <a:pt x="21" y="421"/>
                </a:lnTo>
                <a:cubicBezTo>
                  <a:pt x="31" y="421"/>
                  <a:pt x="40" y="421"/>
                  <a:pt x="47" y="421"/>
                </a:cubicBezTo>
                <a:cubicBezTo>
                  <a:pt x="54" y="421"/>
                  <a:pt x="60" y="420"/>
                  <a:pt x="64" y="420"/>
                </a:cubicBezTo>
                <a:cubicBezTo>
                  <a:pt x="68" y="419"/>
                  <a:pt x="72" y="419"/>
                  <a:pt x="75" y="418"/>
                </a:cubicBezTo>
                <a:cubicBezTo>
                  <a:pt x="78" y="417"/>
                  <a:pt x="80" y="417"/>
                  <a:pt x="80" y="417"/>
                </a:cubicBezTo>
                <a:cubicBezTo>
                  <a:pt x="81" y="417"/>
                  <a:pt x="82" y="415"/>
                  <a:pt x="84" y="413"/>
                </a:cubicBezTo>
                <a:cubicBezTo>
                  <a:pt x="86" y="411"/>
                  <a:pt x="88" y="410"/>
                  <a:pt x="88" y="410"/>
                </a:cubicBezTo>
                <a:lnTo>
                  <a:pt x="88" y="6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8" name=""/>
          <p:cNvSpPr/>
          <p:nvPr/>
        </p:nvSpPr>
        <p:spPr>
          <a:xfrm>
            <a:off x="5774040" y="2728080"/>
            <a:ext cx="138960" cy="110520"/>
          </a:xfrm>
          <a:custGeom>
            <a:avLst/>
            <a:gdLst/>
            <a:ahLst/>
            <a:rect l="0" t="0" r="r" b="b"/>
            <a:pathLst>
              <a:path w="386" h="307">
                <a:moveTo>
                  <a:pt x="0" y="193"/>
                </a:moveTo>
                <a:cubicBezTo>
                  <a:pt x="0" y="142"/>
                  <a:pt x="19" y="97"/>
                  <a:pt x="58" y="58"/>
                </a:cubicBezTo>
                <a:cubicBezTo>
                  <a:pt x="97" y="19"/>
                  <a:pt x="140" y="0"/>
                  <a:pt x="186" y="0"/>
                </a:cubicBezTo>
                <a:cubicBezTo>
                  <a:pt x="218" y="0"/>
                  <a:pt x="243" y="9"/>
                  <a:pt x="262" y="27"/>
                </a:cubicBezTo>
                <a:cubicBezTo>
                  <a:pt x="282" y="45"/>
                  <a:pt x="295" y="67"/>
                  <a:pt x="301" y="93"/>
                </a:cubicBezTo>
                <a:cubicBezTo>
                  <a:pt x="304" y="106"/>
                  <a:pt x="306" y="121"/>
                  <a:pt x="306" y="138"/>
                </a:cubicBezTo>
                <a:lnTo>
                  <a:pt x="306" y="158"/>
                </a:lnTo>
                <a:cubicBezTo>
                  <a:pt x="328" y="124"/>
                  <a:pt x="345" y="87"/>
                  <a:pt x="357" y="46"/>
                </a:cubicBezTo>
                <a:cubicBezTo>
                  <a:pt x="359" y="39"/>
                  <a:pt x="360" y="36"/>
                  <a:pt x="361" y="35"/>
                </a:cubicBezTo>
                <a:cubicBezTo>
                  <a:pt x="362" y="34"/>
                  <a:pt x="365" y="33"/>
                  <a:pt x="372" y="33"/>
                </a:cubicBezTo>
                <a:cubicBezTo>
                  <a:pt x="381" y="33"/>
                  <a:pt x="386" y="35"/>
                  <a:pt x="386" y="38"/>
                </a:cubicBezTo>
                <a:cubicBezTo>
                  <a:pt x="386" y="42"/>
                  <a:pt x="384" y="51"/>
                  <a:pt x="380" y="64"/>
                </a:cubicBezTo>
                <a:cubicBezTo>
                  <a:pt x="376" y="78"/>
                  <a:pt x="368" y="97"/>
                  <a:pt x="355" y="122"/>
                </a:cubicBezTo>
                <a:cubicBezTo>
                  <a:pt x="343" y="147"/>
                  <a:pt x="329" y="169"/>
                  <a:pt x="314" y="190"/>
                </a:cubicBezTo>
                <a:lnTo>
                  <a:pt x="307" y="199"/>
                </a:lnTo>
                <a:lnTo>
                  <a:pt x="307" y="215"/>
                </a:lnTo>
                <a:cubicBezTo>
                  <a:pt x="308" y="242"/>
                  <a:pt x="310" y="259"/>
                  <a:pt x="313" y="268"/>
                </a:cubicBezTo>
                <a:cubicBezTo>
                  <a:pt x="316" y="277"/>
                  <a:pt x="320" y="282"/>
                  <a:pt x="326" y="282"/>
                </a:cubicBezTo>
                <a:cubicBezTo>
                  <a:pt x="332" y="281"/>
                  <a:pt x="338" y="279"/>
                  <a:pt x="343" y="275"/>
                </a:cubicBezTo>
                <a:cubicBezTo>
                  <a:pt x="349" y="270"/>
                  <a:pt x="353" y="265"/>
                  <a:pt x="355" y="259"/>
                </a:cubicBezTo>
                <a:cubicBezTo>
                  <a:pt x="356" y="256"/>
                  <a:pt x="357" y="254"/>
                  <a:pt x="358" y="254"/>
                </a:cubicBezTo>
                <a:cubicBezTo>
                  <a:pt x="359" y="253"/>
                  <a:pt x="363" y="253"/>
                  <a:pt x="368" y="252"/>
                </a:cubicBezTo>
                <a:cubicBezTo>
                  <a:pt x="377" y="252"/>
                  <a:pt x="382" y="254"/>
                  <a:pt x="382" y="258"/>
                </a:cubicBezTo>
                <a:cubicBezTo>
                  <a:pt x="382" y="260"/>
                  <a:pt x="380" y="265"/>
                  <a:pt x="378" y="270"/>
                </a:cubicBezTo>
                <a:cubicBezTo>
                  <a:pt x="372" y="281"/>
                  <a:pt x="364" y="290"/>
                  <a:pt x="354" y="296"/>
                </a:cubicBezTo>
                <a:cubicBezTo>
                  <a:pt x="344" y="302"/>
                  <a:pt x="334" y="306"/>
                  <a:pt x="324" y="306"/>
                </a:cubicBezTo>
                <a:lnTo>
                  <a:pt x="320" y="306"/>
                </a:lnTo>
                <a:cubicBezTo>
                  <a:pt x="289" y="306"/>
                  <a:pt x="268" y="290"/>
                  <a:pt x="257" y="258"/>
                </a:cubicBezTo>
                <a:lnTo>
                  <a:pt x="255" y="253"/>
                </a:lnTo>
                <a:lnTo>
                  <a:pt x="248" y="258"/>
                </a:lnTo>
                <a:cubicBezTo>
                  <a:pt x="243" y="262"/>
                  <a:pt x="236" y="266"/>
                  <a:pt x="227" y="272"/>
                </a:cubicBezTo>
                <a:cubicBezTo>
                  <a:pt x="218" y="277"/>
                  <a:pt x="208" y="282"/>
                  <a:pt x="197" y="287"/>
                </a:cubicBezTo>
                <a:cubicBezTo>
                  <a:pt x="186" y="292"/>
                  <a:pt x="172" y="297"/>
                  <a:pt x="158" y="301"/>
                </a:cubicBezTo>
                <a:cubicBezTo>
                  <a:pt x="143" y="305"/>
                  <a:pt x="128" y="307"/>
                  <a:pt x="114" y="307"/>
                </a:cubicBezTo>
                <a:cubicBezTo>
                  <a:pt x="79" y="307"/>
                  <a:pt x="51" y="296"/>
                  <a:pt x="30" y="273"/>
                </a:cubicBezTo>
                <a:cubicBezTo>
                  <a:pt x="10" y="251"/>
                  <a:pt x="0" y="223"/>
                  <a:pt x="0" y="193"/>
                </a:cubicBezTo>
                <a:moveTo>
                  <a:pt x="118" y="282"/>
                </a:moveTo>
                <a:cubicBezTo>
                  <a:pt x="140" y="282"/>
                  <a:pt x="162" y="277"/>
                  <a:pt x="184" y="268"/>
                </a:cubicBezTo>
                <a:cubicBezTo>
                  <a:pt x="206" y="258"/>
                  <a:pt x="223" y="249"/>
                  <a:pt x="233" y="239"/>
                </a:cubicBezTo>
                <a:lnTo>
                  <a:pt x="250" y="223"/>
                </a:lnTo>
                <a:cubicBezTo>
                  <a:pt x="249" y="158"/>
                  <a:pt x="247" y="118"/>
                  <a:pt x="245" y="102"/>
                </a:cubicBezTo>
                <a:cubicBezTo>
                  <a:pt x="239" y="51"/>
                  <a:pt x="218" y="25"/>
                  <a:pt x="183" y="25"/>
                </a:cubicBezTo>
                <a:cubicBezTo>
                  <a:pt x="151" y="25"/>
                  <a:pt x="124" y="41"/>
                  <a:pt x="101" y="74"/>
                </a:cubicBezTo>
                <a:cubicBezTo>
                  <a:pt x="89" y="92"/>
                  <a:pt x="79" y="116"/>
                  <a:pt x="71" y="147"/>
                </a:cubicBezTo>
                <a:cubicBezTo>
                  <a:pt x="63" y="178"/>
                  <a:pt x="59" y="201"/>
                  <a:pt x="59" y="217"/>
                </a:cubicBezTo>
                <a:cubicBezTo>
                  <a:pt x="59" y="240"/>
                  <a:pt x="64" y="256"/>
                  <a:pt x="76" y="266"/>
                </a:cubicBezTo>
                <a:cubicBezTo>
                  <a:pt x="87" y="276"/>
                  <a:pt x="101" y="282"/>
                  <a:pt x="118"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09" name=""/>
          <p:cNvSpPr/>
          <p:nvPr/>
        </p:nvSpPr>
        <p:spPr>
          <a:xfrm>
            <a:off x="5932800" y="2764440"/>
            <a:ext cx="54000" cy="109800"/>
          </a:xfrm>
          <a:custGeom>
            <a:avLst/>
            <a:gdLst/>
            <a:ahLst/>
            <a:rect l="0" t="0" r="r" b="b"/>
            <a:pathLst>
              <a:path w="150" h="305">
                <a:moveTo>
                  <a:pt x="4" y="116"/>
                </a:moveTo>
                <a:cubicBezTo>
                  <a:pt x="1" y="114"/>
                  <a:pt x="0" y="112"/>
                  <a:pt x="0" y="111"/>
                </a:cubicBezTo>
                <a:cubicBezTo>
                  <a:pt x="0" y="110"/>
                  <a:pt x="1" y="107"/>
                  <a:pt x="2" y="103"/>
                </a:cubicBezTo>
                <a:cubicBezTo>
                  <a:pt x="3" y="100"/>
                  <a:pt x="4" y="97"/>
                  <a:pt x="4" y="97"/>
                </a:cubicBezTo>
                <a:cubicBezTo>
                  <a:pt x="5" y="95"/>
                  <a:pt x="6" y="94"/>
                  <a:pt x="8" y="94"/>
                </a:cubicBezTo>
                <a:cubicBezTo>
                  <a:pt x="11" y="94"/>
                  <a:pt x="19" y="94"/>
                  <a:pt x="34" y="94"/>
                </a:cubicBezTo>
                <a:lnTo>
                  <a:pt x="59" y="94"/>
                </a:lnTo>
                <a:lnTo>
                  <a:pt x="68" y="55"/>
                </a:lnTo>
                <a:cubicBezTo>
                  <a:pt x="69" y="51"/>
                  <a:pt x="70" y="47"/>
                  <a:pt x="72" y="41"/>
                </a:cubicBezTo>
                <a:cubicBezTo>
                  <a:pt x="73" y="35"/>
                  <a:pt x="74" y="31"/>
                  <a:pt x="75" y="28"/>
                </a:cubicBezTo>
                <a:cubicBezTo>
                  <a:pt x="76" y="26"/>
                  <a:pt x="77" y="23"/>
                  <a:pt x="78" y="19"/>
                </a:cubicBezTo>
                <a:cubicBezTo>
                  <a:pt x="79" y="15"/>
                  <a:pt x="80" y="12"/>
                  <a:pt x="82" y="11"/>
                </a:cubicBezTo>
                <a:cubicBezTo>
                  <a:pt x="83" y="9"/>
                  <a:pt x="85" y="7"/>
                  <a:pt x="86"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6" y="24"/>
                  <a:pt x="113" y="36"/>
                </a:cubicBezTo>
                <a:cubicBezTo>
                  <a:pt x="110" y="49"/>
                  <a:pt x="107" y="62"/>
                  <a:pt x="103" y="75"/>
                </a:cubicBezTo>
                <a:lnTo>
                  <a:pt x="98" y="93"/>
                </a:lnTo>
                <a:cubicBezTo>
                  <a:pt x="98" y="94"/>
                  <a:pt x="106" y="94"/>
                  <a:pt x="122" y="94"/>
                </a:cubicBezTo>
                <a:lnTo>
                  <a:pt x="147" y="94"/>
                </a:lnTo>
                <a:cubicBezTo>
                  <a:pt x="149" y="96"/>
                  <a:pt x="150" y="98"/>
                  <a:pt x="150" y="99"/>
                </a:cubicBezTo>
                <a:cubicBezTo>
                  <a:pt x="150" y="106"/>
                  <a:pt x="148" y="112"/>
                  <a:pt x="144" y="116"/>
                </a:cubicBezTo>
                <a:lnTo>
                  <a:pt x="93" y="116"/>
                </a:lnTo>
                <a:lnTo>
                  <a:pt x="75" y="185"/>
                </a:lnTo>
                <a:cubicBezTo>
                  <a:pt x="63" y="236"/>
                  <a:pt x="57" y="264"/>
                  <a:pt x="57" y="268"/>
                </a:cubicBezTo>
                <a:cubicBezTo>
                  <a:pt x="57" y="281"/>
                  <a:pt x="61" y="288"/>
                  <a:pt x="70" y="288"/>
                </a:cubicBezTo>
                <a:cubicBezTo>
                  <a:pt x="81" y="288"/>
                  <a:pt x="92" y="282"/>
                  <a:pt x="102" y="271"/>
                </a:cubicBezTo>
                <a:cubicBezTo>
                  <a:pt x="113" y="260"/>
                  <a:pt x="121" y="247"/>
                  <a:pt x="128" y="231"/>
                </a:cubicBezTo>
                <a:cubicBezTo>
                  <a:pt x="128" y="229"/>
                  <a:pt x="129" y="228"/>
                  <a:pt x="130" y="228"/>
                </a:cubicBezTo>
                <a:cubicBezTo>
                  <a:pt x="131" y="227"/>
                  <a:pt x="133" y="227"/>
                  <a:pt x="137" y="227"/>
                </a:cubicBezTo>
                <a:lnTo>
                  <a:pt x="139" y="227"/>
                </a:lnTo>
                <a:cubicBezTo>
                  <a:pt x="144" y="227"/>
                  <a:pt x="146" y="228"/>
                  <a:pt x="146" y="231"/>
                </a:cubicBezTo>
                <a:cubicBezTo>
                  <a:pt x="146" y="232"/>
                  <a:pt x="146" y="234"/>
                  <a:pt x="145" y="236"/>
                </a:cubicBezTo>
                <a:cubicBezTo>
                  <a:pt x="143" y="242"/>
                  <a:pt x="140" y="248"/>
                  <a:pt x="136" y="255"/>
                </a:cubicBezTo>
                <a:cubicBezTo>
                  <a:pt x="132" y="262"/>
                  <a:pt x="127" y="269"/>
                  <a:pt x="120" y="277"/>
                </a:cubicBezTo>
                <a:cubicBezTo>
                  <a:pt x="113" y="285"/>
                  <a:pt x="105" y="292"/>
                  <a:pt x="96" y="297"/>
                </a:cubicBezTo>
                <a:cubicBezTo>
                  <a:pt x="86" y="303"/>
                  <a:pt x="76" y="305"/>
                  <a:pt x="66" y="305"/>
                </a:cubicBezTo>
                <a:cubicBezTo>
                  <a:pt x="57" y="305"/>
                  <a:pt x="48" y="303"/>
                  <a:pt x="39" y="298"/>
                </a:cubicBezTo>
                <a:cubicBezTo>
                  <a:pt x="30" y="293"/>
                  <a:pt x="24" y="285"/>
                  <a:pt x="19" y="273"/>
                </a:cubicBezTo>
                <a:cubicBezTo>
                  <a:pt x="19" y="271"/>
                  <a:pt x="18" y="266"/>
                  <a:pt x="18" y="260"/>
                </a:cubicBezTo>
                <a:lnTo>
                  <a:pt x="18" y="252"/>
                </a:lnTo>
                <a:lnTo>
                  <a:pt x="36" y="185"/>
                </a:lnTo>
                <a:cubicBezTo>
                  <a:pt x="47" y="140"/>
                  <a:pt x="53" y="117"/>
                  <a:pt x="53" y="117"/>
                </a:cubicBezTo>
                <a:cubicBezTo>
                  <a:pt x="53" y="116"/>
                  <a:pt x="45" y="116"/>
                  <a:pt x="29"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0" name=""/>
          <p:cNvSpPr/>
          <p:nvPr/>
        </p:nvSpPr>
        <p:spPr>
          <a:xfrm>
            <a:off x="5575680" y="2662920"/>
            <a:ext cx="190440" cy="243720"/>
          </a:xfrm>
          <a:custGeom>
            <a:avLst/>
            <a:gdLst/>
            <a:ahLst/>
            <a:rect l="0" t="0" r="r" b="b"/>
            <a:pathLst>
              <a:path w="529" h="677">
                <a:moveTo>
                  <a:pt x="15" y="421"/>
                </a:moveTo>
                <a:cubicBezTo>
                  <a:pt x="12" y="421"/>
                  <a:pt x="9" y="419"/>
                  <a:pt x="6" y="416"/>
                </a:cubicBezTo>
                <a:cubicBezTo>
                  <a:pt x="2" y="412"/>
                  <a:pt x="0" y="409"/>
                  <a:pt x="0" y="406"/>
                </a:cubicBezTo>
                <a:cubicBezTo>
                  <a:pt x="-1" y="404"/>
                  <a:pt x="6" y="397"/>
                  <a:pt x="21" y="386"/>
                </a:cubicBezTo>
                <a:cubicBezTo>
                  <a:pt x="35" y="374"/>
                  <a:pt x="50" y="363"/>
                  <a:pt x="65" y="351"/>
                </a:cubicBezTo>
                <a:cubicBezTo>
                  <a:pt x="81" y="340"/>
                  <a:pt x="90" y="333"/>
                  <a:pt x="92" y="332"/>
                </a:cubicBezTo>
                <a:cubicBezTo>
                  <a:pt x="93" y="331"/>
                  <a:pt x="94" y="330"/>
                  <a:pt x="95" y="330"/>
                </a:cubicBezTo>
                <a:lnTo>
                  <a:pt x="96" y="330"/>
                </a:lnTo>
                <a:cubicBezTo>
                  <a:pt x="99" y="330"/>
                  <a:pt x="102" y="334"/>
                  <a:pt x="105" y="342"/>
                </a:cubicBezTo>
                <a:cubicBezTo>
                  <a:pt x="109" y="349"/>
                  <a:pt x="121" y="376"/>
                  <a:pt x="142" y="422"/>
                </a:cubicBezTo>
                <a:cubicBezTo>
                  <a:pt x="151" y="441"/>
                  <a:pt x="158" y="457"/>
                  <a:pt x="163" y="469"/>
                </a:cubicBezTo>
                <a:lnTo>
                  <a:pt x="220" y="594"/>
                </a:lnTo>
                <a:cubicBezTo>
                  <a:pt x="221" y="594"/>
                  <a:pt x="244" y="546"/>
                  <a:pt x="291" y="450"/>
                </a:cubicBezTo>
                <a:cubicBezTo>
                  <a:pt x="337" y="353"/>
                  <a:pt x="384" y="256"/>
                  <a:pt x="430" y="158"/>
                </a:cubicBezTo>
                <a:cubicBezTo>
                  <a:pt x="477" y="61"/>
                  <a:pt x="501" y="11"/>
                  <a:pt x="503" y="9"/>
                </a:cubicBezTo>
                <a:cubicBezTo>
                  <a:pt x="505" y="3"/>
                  <a:pt x="510" y="0"/>
                  <a:pt x="516" y="0"/>
                </a:cubicBezTo>
                <a:cubicBezTo>
                  <a:pt x="519" y="0"/>
                  <a:pt x="522" y="1"/>
                  <a:pt x="524" y="4"/>
                </a:cubicBezTo>
                <a:cubicBezTo>
                  <a:pt x="526" y="6"/>
                  <a:pt x="528" y="9"/>
                  <a:pt x="529" y="12"/>
                </a:cubicBezTo>
                <a:lnTo>
                  <a:pt x="529" y="16"/>
                </a:lnTo>
                <a:lnTo>
                  <a:pt x="371" y="343"/>
                </a:lnTo>
                <a:lnTo>
                  <a:pt x="212" y="672"/>
                </a:lnTo>
                <a:cubicBezTo>
                  <a:pt x="211" y="675"/>
                  <a:pt x="206" y="677"/>
                  <a:pt x="199" y="677"/>
                </a:cubicBezTo>
                <a:cubicBezTo>
                  <a:pt x="195" y="677"/>
                  <a:pt x="193" y="676"/>
                  <a:pt x="191" y="675"/>
                </a:cubicBezTo>
                <a:cubicBezTo>
                  <a:pt x="190" y="674"/>
                  <a:pt x="168" y="626"/>
                  <a:pt x="125" y="532"/>
                </a:cubicBezTo>
                <a:lnTo>
                  <a:pt x="59" y="390"/>
                </a:lnTo>
                <a:lnTo>
                  <a:pt x="48" y="397"/>
                </a:lnTo>
                <a:cubicBezTo>
                  <a:pt x="42" y="402"/>
                  <a:pt x="35" y="408"/>
                  <a:pt x="27" y="413"/>
                </a:cubicBezTo>
                <a:cubicBezTo>
                  <a:pt x="20" y="419"/>
                  <a:pt x="16" y="421"/>
                  <a:pt x="15" y="42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1" name=""/>
          <p:cNvSpPr/>
          <p:nvPr/>
        </p:nvSpPr>
        <p:spPr>
          <a:xfrm>
            <a:off x="5765760" y="2662920"/>
            <a:ext cx="238680" cy="14760"/>
          </a:xfrm>
          <a:custGeom>
            <a:avLst/>
            <a:gdLst/>
            <a:ahLst/>
            <a:rect l="0" t="0" r="r" b="b"/>
            <a:pathLst>
              <a:path w="663" h="41">
                <a:moveTo>
                  <a:pt x="0" y="0"/>
                </a:moveTo>
                <a:lnTo>
                  <a:pt x="663" y="0"/>
                </a:lnTo>
                <a:lnTo>
                  <a:pt x="663"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2" name=""/>
          <p:cNvSpPr/>
          <p:nvPr/>
        </p:nvSpPr>
        <p:spPr>
          <a:xfrm>
            <a:off x="5533560" y="2589840"/>
            <a:ext cx="495000" cy="14760"/>
          </a:xfrm>
          <a:custGeom>
            <a:avLst/>
            <a:gdLst/>
            <a:ahLst/>
            <a:rect l="0" t="0" r="r" b="b"/>
            <a:pathLst>
              <a:path w="1375" h="41">
                <a:moveTo>
                  <a:pt x="0" y="0"/>
                </a:moveTo>
                <a:lnTo>
                  <a:pt x="1375" y="0"/>
                </a:lnTo>
                <a:lnTo>
                  <a:pt x="1375"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3" name=""/>
          <p:cNvSpPr/>
          <p:nvPr/>
        </p:nvSpPr>
        <p:spPr>
          <a:xfrm>
            <a:off x="6108480" y="2304720"/>
            <a:ext cx="120240" cy="584640"/>
          </a:xfrm>
          <a:custGeom>
            <a:avLst/>
            <a:gdLst/>
            <a:ahLst/>
            <a:rect l="0" t="0" r="r" b="b"/>
            <a:pathLst>
              <a:path w="334" h="1624">
                <a:moveTo>
                  <a:pt x="334" y="1618"/>
                </a:moveTo>
                <a:cubicBezTo>
                  <a:pt x="334" y="1620"/>
                  <a:pt x="332" y="1622"/>
                  <a:pt x="330" y="1624"/>
                </a:cubicBezTo>
                <a:lnTo>
                  <a:pt x="309" y="1624"/>
                </a:lnTo>
                <a:cubicBezTo>
                  <a:pt x="308" y="1623"/>
                  <a:pt x="302" y="1617"/>
                  <a:pt x="290" y="1606"/>
                </a:cubicBezTo>
                <a:cubicBezTo>
                  <a:pt x="278" y="1595"/>
                  <a:pt x="268" y="1585"/>
                  <a:pt x="259" y="1577"/>
                </a:cubicBezTo>
                <a:cubicBezTo>
                  <a:pt x="251" y="1569"/>
                  <a:pt x="239" y="1555"/>
                  <a:pt x="223" y="1536"/>
                </a:cubicBezTo>
                <a:cubicBezTo>
                  <a:pt x="207" y="1516"/>
                  <a:pt x="193" y="1498"/>
                  <a:pt x="181" y="1481"/>
                </a:cubicBezTo>
                <a:cubicBezTo>
                  <a:pt x="169" y="1464"/>
                  <a:pt x="155" y="1441"/>
                  <a:pt x="138" y="1413"/>
                </a:cubicBezTo>
                <a:cubicBezTo>
                  <a:pt x="121" y="1384"/>
                  <a:pt x="107" y="1356"/>
                  <a:pt x="95" y="1328"/>
                </a:cubicBezTo>
                <a:cubicBezTo>
                  <a:pt x="84" y="1300"/>
                  <a:pt x="71" y="1266"/>
                  <a:pt x="58" y="1227"/>
                </a:cubicBezTo>
                <a:cubicBezTo>
                  <a:pt x="45" y="1188"/>
                  <a:pt x="35" y="1148"/>
                  <a:pt x="28" y="1108"/>
                </a:cubicBezTo>
                <a:cubicBezTo>
                  <a:pt x="20" y="1068"/>
                  <a:pt x="14" y="1022"/>
                  <a:pt x="8" y="971"/>
                </a:cubicBezTo>
                <a:cubicBezTo>
                  <a:pt x="2" y="919"/>
                  <a:pt x="0" y="866"/>
                  <a:pt x="0" y="812"/>
                </a:cubicBezTo>
                <a:cubicBezTo>
                  <a:pt x="0" y="491"/>
                  <a:pt x="82" y="241"/>
                  <a:pt x="247" y="61"/>
                </a:cubicBezTo>
                <a:cubicBezTo>
                  <a:pt x="258" y="49"/>
                  <a:pt x="267" y="39"/>
                  <a:pt x="276" y="31"/>
                </a:cubicBezTo>
                <a:cubicBezTo>
                  <a:pt x="285" y="22"/>
                  <a:pt x="293" y="15"/>
                  <a:pt x="299" y="9"/>
                </a:cubicBezTo>
                <a:cubicBezTo>
                  <a:pt x="304" y="3"/>
                  <a:pt x="308" y="0"/>
                  <a:pt x="309" y="0"/>
                </a:cubicBezTo>
                <a:lnTo>
                  <a:pt x="330" y="0"/>
                </a:lnTo>
                <a:cubicBezTo>
                  <a:pt x="332" y="3"/>
                  <a:pt x="334" y="5"/>
                  <a:pt x="334" y="7"/>
                </a:cubicBezTo>
                <a:cubicBezTo>
                  <a:pt x="334" y="9"/>
                  <a:pt x="329" y="15"/>
                  <a:pt x="320" y="24"/>
                </a:cubicBezTo>
                <a:cubicBezTo>
                  <a:pt x="311" y="34"/>
                  <a:pt x="300" y="47"/>
                  <a:pt x="285" y="64"/>
                </a:cubicBezTo>
                <a:cubicBezTo>
                  <a:pt x="271" y="81"/>
                  <a:pt x="254" y="103"/>
                  <a:pt x="236" y="128"/>
                </a:cubicBezTo>
                <a:cubicBezTo>
                  <a:pt x="218" y="154"/>
                  <a:pt x="200" y="186"/>
                  <a:pt x="182" y="225"/>
                </a:cubicBezTo>
                <a:cubicBezTo>
                  <a:pt x="163" y="264"/>
                  <a:pt x="146" y="307"/>
                  <a:pt x="129" y="354"/>
                </a:cubicBezTo>
                <a:cubicBezTo>
                  <a:pt x="113" y="402"/>
                  <a:pt x="100" y="458"/>
                  <a:pt x="89" y="525"/>
                </a:cubicBezTo>
                <a:cubicBezTo>
                  <a:pt x="77" y="591"/>
                  <a:pt x="70" y="662"/>
                  <a:pt x="67" y="738"/>
                </a:cubicBezTo>
                <a:cubicBezTo>
                  <a:pt x="66" y="756"/>
                  <a:pt x="66" y="780"/>
                  <a:pt x="66" y="812"/>
                </a:cubicBezTo>
                <a:cubicBezTo>
                  <a:pt x="66" y="989"/>
                  <a:pt x="87" y="1142"/>
                  <a:pt x="129" y="1273"/>
                </a:cubicBezTo>
                <a:cubicBezTo>
                  <a:pt x="173" y="1404"/>
                  <a:pt x="238" y="1516"/>
                  <a:pt x="326" y="1607"/>
                </a:cubicBezTo>
                <a:cubicBezTo>
                  <a:pt x="331" y="1613"/>
                  <a:pt x="334" y="1616"/>
                  <a:pt x="334" y="161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4" name=""/>
          <p:cNvSpPr/>
          <p:nvPr/>
        </p:nvSpPr>
        <p:spPr>
          <a:xfrm>
            <a:off x="6242040" y="2549880"/>
            <a:ext cx="137880" cy="108360"/>
          </a:xfrm>
          <a:custGeom>
            <a:avLst/>
            <a:gdLst/>
            <a:ahLst/>
            <a:rect l="0" t="0" r="r" b="b"/>
            <a:pathLst>
              <a:path w="383" h="301">
                <a:moveTo>
                  <a:pt x="140" y="301"/>
                </a:moveTo>
                <a:cubicBezTo>
                  <a:pt x="133" y="300"/>
                  <a:pt x="109" y="299"/>
                  <a:pt x="68" y="299"/>
                </a:cubicBezTo>
                <a:cubicBezTo>
                  <a:pt x="31" y="299"/>
                  <a:pt x="10" y="300"/>
                  <a:pt x="4" y="301"/>
                </a:cubicBezTo>
                <a:lnTo>
                  <a:pt x="0" y="301"/>
                </a:lnTo>
                <a:lnTo>
                  <a:pt x="0" y="258"/>
                </a:lnTo>
                <a:lnTo>
                  <a:pt x="66" y="258"/>
                </a:lnTo>
                <a:lnTo>
                  <a:pt x="152" y="156"/>
                </a:lnTo>
                <a:lnTo>
                  <a:pt x="60" y="42"/>
                </a:lnTo>
                <a:lnTo>
                  <a:pt x="3" y="42"/>
                </a:lnTo>
                <a:lnTo>
                  <a:pt x="3" y="0"/>
                </a:lnTo>
                <a:lnTo>
                  <a:pt x="8" y="0"/>
                </a:lnTo>
                <a:cubicBezTo>
                  <a:pt x="15" y="1"/>
                  <a:pt x="40" y="2"/>
                  <a:pt x="83"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4"/>
                </a:lnTo>
                <a:lnTo>
                  <a:pt x="327" y="257"/>
                </a:lnTo>
                <a:lnTo>
                  <a:pt x="355" y="258"/>
                </a:lnTo>
                <a:lnTo>
                  <a:pt x="383" y="258"/>
                </a:lnTo>
                <a:lnTo>
                  <a:pt x="383" y="301"/>
                </a:lnTo>
                <a:lnTo>
                  <a:pt x="377" y="301"/>
                </a:lnTo>
                <a:cubicBezTo>
                  <a:pt x="371" y="300"/>
                  <a:pt x="346" y="299"/>
                  <a:pt x="304" y="299"/>
                </a:cubicBezTo>
                <a:cubicBezTo>
                  <a:pt x="257" y="299"/>
                  <a:pt x="229" y="300"/>
                  <a:pt x="221" y="301"/>
                </a:cubicBezTo>
                <a:lnTo>
                  <a:pt x="215" y="301"/>
                </a:lnTo>
                <a:lnTo>
                  <a:pt x="215" y="258"/>
                </a:lnTo>
                <a:lnTo>
                  <a:pt x="234" y="258"/>
                </a:lnTo>
                <a:cubicBezTo>
                  <a:pt x="234" y="258"/>
                  <a:pt x="225" y="246"/>
                  <a:pt x="207" y="224"/>
                </a:cubicBezTo>
                <a:cubicBezTo>
                  <a:pt x="189" y="202"/>
                  <a:pt x="180" y="191"/>
                  <a:pt x="179" y="190"/>
                </a:cubicBezTo>
                <a:lnTo>
                  <a:pt x="120" y="257"/>
                </a:lnTo>
                <a:lnTo>
                  <a:pt x="133" y="258"/>
                </a:lnTo>
                <a:lnTo>
                  <a:pt x="145" y="258"/>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5" name=""/>
          <p:cNvSpPr/>
          <p:nvPr/>
        </p:nvSpPr>
        <p:spPr>
          <a:xfrm>
            <a:off x="6396120" y="258660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3" y="96"/>
                </a:cubicBezTo>
                <a:cubicBezTo>
                  <a:pt x="4" y="95"/>
                  <a:pt x="5" y="94"/>
                  <a:pt x="8" y="94"/>
                </a:cubicBezTo>
                <a:cubicBezTo>
                  <a:pt x="10" y="94"/>
                  <a:pt x="18" y="94"/>
                  <a:pt x="32" y="93"/>
                </a:cubicBezTo>
                <a:lnTo>
                  <a:pt x="57" y="93"/>
                </a:lnTo>
                <a:lnTo>
                  <a:pt x="66" y="55"/>
                </a:lnTo>
                <a:cubicBezTo>
                  <a:pt x="68" y="52"/>
                  <a:pt x="70" y="47"/>
                  <a:pt x="71" y="41"/>
                </a:cubicBezTo>
                <a:cubicBezTo>
                  <a:pt x="72" y="35"/>
                  <a:pt x="73" y="31"/>
                  <a:pt x="74" y="29"/>
                </a:cubicBezTo>
                <a:cubicBezTo>
                  <a:pt x="75" y="26"/>
                  <a:pt x="76" y="23"/>
                  <a:pt x="77" y="19"/>
                </a:cubicBezTo>
                <a:cubicBezTo>
                  <a:pt x="78" y="15"/>
                  <a:pt x="79" y="13"/>
                  <a:pt x="81" y="11"/>
                </a:cubicBezTo>
                <a:cubicBezTo>
                  <a:pt x="82" y="9"/>
                  <a:pt x="84" y="8"/>
                  <a:pt x="86" y="5"/>
                </a:cubicBezTo>
                <a:cubicBezTo>
                  <a:pt x="87" y="3"/>
                  <a:pt x="89" y="2"/>
                  <a:pt x="92" y="1"/>
                </a:cubicBezTo>
                <a:cubicBezTo>
                  <a:pt x="95" y="0"/>
                  <a:pt x="98" y="0"/>
                  <a:pt x="101" y="0"/>
                </a:cubicBezTo>
                <a:cubicBezTo>
                  <a:pt x="107" y="0"/>
                  <a:pt x="111" y="2"/>
                  <a:pt x="113" y="5"/>
                </a:cubicBezTo>
                <a:cubicBezTo>
                  <a:pt x="115" y="9"/>
                  <a:pt x="116" y="12"/>
                  <a:pt x="116" y="14"/>
                </a:cubicBezTo>
                <a:cubicBezTo>
                  <a:pt x="116" y="17"/>
                  <a:pt x="115" y="24"/>
                  <a:pt x="112" y="37"/>
                </a:cubicBezTo>
                <a:cubicBezTo>
                  <a:pt x="109" y="50"/>
                  <a:pt x="106" y="62"/>
                  <a:pt x="102" y="75"/>
                </a:cubicBezTo>
                <a:lnTo>
                  <a:pt x="98" y="92"/>
                </a:lnTo>
                <a:cubicBezTo>
                  <a:pt x="98" y="93"/>
                  <a:pt x="106" y="93"/>
                  <a:pt x="122" y="93"/>
                </a:cubicBezTo>
                <a:lnTo>
                  <a:pt x="146" y="93"/>
                </a:lnTo>
                <a:cubicBezTo>
                  <a:pt x="148" y="96"/>
                  <a:pt x="149" y="97"/>
                  <a:pt x="149" y="99"/>
                </a:cubicBezTo>
                <a:cubicBezTo>
                  <a:pt x="149" y="106"/>
                  <a:pt x="147" y="111"/>
                  <a:pt x="143" y="115"/>
                </a:cubicBezTo>
                <a:lnTo>
                  <a:pt x="92" y="115"/>
                </a:lnTo>
                <a:lnTo>
                  <a:pt x="75" y="185"/>
                </a:lnTo>
                <a:cubicBezTo>
                  <a:pt x="61" y="236"/>
                  <a:pt x="55" y="264"/>
                  <a:pt x="55" y="268"/>
                </a:cubicBezTo>
                <a:cubicBezTo>
                  <a:pt x="55" y="281"/>
                  <a:pt x="59" y="288"/>
                  <a:pt x="69" y="288"/>
                </a:cubicBezTo>
                <a:cubicBezTo>
                  <a:pt x="80" y="288"/>
                  <a:pt x="91" y="283"/>
                  <a:pt x="101" y="272"/>
                </a:cubicBezTo>
                <a:cubicBezTo>
                  <a:pt x="112" y="260"/>
                  <a:pt x="120" y="247"/>
                  <a:pt x="127" y="231"/>
                </a:cubicBezTo>
                <a:cubicBezTo>
                  <a:pt x="127" y="229"/>
                  <a:pt x="128" y="228"/>
                  <a:pt x="129" y="227"/>
                </a:cubicBezTo>
                <a:cubicBezTo>
                  <a:pt x="130" y="227"/>
                  <a:pt x="133" y="227"/>
                  <a:pt x="136" y="226"/>
                </a:cubicBezTo>
                <a:lnTo>
                  <a:pt x="138" y="226"/>
                </a:lnTo>
                <a:cubicBezTo>
                  <a:pt x="143" y="226"/>
                  <a:pt x="145" y="228"/>
                  <a:pt x="145" y="230"/>
                </a:cubicBezTo>
                <a:cubicBezTo>
                  <a:pt x="145" y="231"/>
                  <a:pt x="145" y="233"/>
                  <a:pt x="144" y="236"/>
                </a:cubicBezTo>
                <a:cubicBezTo>
                  <a:pt x="142" y="241"/>
                  <a:pt x="140" y="247"/>
                  <a:pt x="135" y="254"/>
                </a:cubicBezTo>
                <a:cubicBezTo>
                  <a:pt x="131" y="261"/>
                  <a:pt x="126" y="270"/>
                  <a:pt x="119" y="278"/>
                </a:cubicBezTo>
                <a:cubicBezTo>
                  <a:pt x="112" y="285"/>
                  <a:pt x="104" y="292"/>
                  <a:pt x="95" y="298"/>
                </a:cubicBezTo>
                <a:cubicBezTo>
                  <a:pt x="85" y="303"/>
                  <a:pt x="75" y="306"/>
                  <a:pt x="65" y="306"/>
                </a:cubicBezTo>
                <a:cubicBezTo>
                  <a:pt x="55" y="306"/>
                  <a:pt x="46" y="303"/>
                  <a:pt x="37" y="299"/>
                </a:cubicBezTo>
                <a:cubicBezTo>
                  <a:pt x="29" y="294"/>
                  <a:pt x="22" y="285"/>
                  <a:pt x="19" y="274"/>
                </a:cubicBezTo>
                <a:cubicBezTo>
                  <a:pt x="18" y="271"/>
                  <a:pt x="18" y="267"/>
                  <a:pt x="18" y="260"/>
                </a:cubicBezTo>
                <a:lnTo>
                  <a:pt x="18" y="251"/>
                </a:lnTo>
                <a:lnTo>
                  <a:pt x="34" y="184"/>
                </a:lnTo>
                <a:cubicBezTo>
                  <a:pt x="46" y="139"/>
                  <a:pt x="51"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6" name=""/>
          <p:cNvSpPr/>
          <p:nvPr/>
        </p:nvSpPr>
        <p:spPr>
          <a:xfrm>
            <a:off x="6541560" y="2592000"/>
            <a:ext cx="149040" cy="10080"/>
          </a:xfrm>
          <a:custGeom>
            <a:avLst/>
            <a:gdLst/>
            <a:ahLst/>
            <a:rect l="0" t="0" r="r" b="b"/>
            <a:pathLst>
              <a:path w="414" h="28">
                <a:moveTo>
                  <a:pt x="10" y="0"/>
                </a:moveTo>
                <a:lnTo>
                  <a:pt x="404" y="0"/>
                </a:lnTo>
                <a:cubicBezTo>
                  <a:pt x="410" y="4"/>
                  <a:pt x="414" y="8"/>
                  <a:pt x="414" y="14"/>
                </a:cubicBezTo>
                <a:cubicBezTo>
                  <a:pt x="414" y="19"/>
                  <a:pt x="410" y="25"/>
                  <a:pt x="404" y="28"/>
                </a:cubicBezTo>
                <a:lnTo>
                  <a:pt x="10" y="28"/>
                </a:lnTo>
                <a:cubicBezTo>
                  <a:pt x="3" y="25"/>
                  <a:pt x="0" y="20"/>
                  <a:pt x="0" y="14"/>
                </a:cubicBezTo>
                <a:cubicBezTo>
                  <a:pt x="0" y="8"/>
                  <a:pt x="3" y="3"/>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7" name=""/>
          <p:cNvSpPr/>
          <p:nvPr/>
        </p:nvSpPr>
        <p:spPr>
          <a:xfrm>
            <a:off x="6942240" y="2331000"/>
            <a:ext cx="84240" cy="162720"/>
          </a:xfrm>
          <a:custGeom>
            <a:avLst/>
            <a:gdLst/>
            <a:ahLst/>
            <a:rect l="0" t="0" r="r" b="b"/>
            <a:pathLst>
              <a:path w="234" h="452">
                <a:moveTo>
                  <a:pt x="89" y="61"/>
                </a:moveTo>
                <a:lnTo>
                  <a:pt x="80" y="64"/>
                </a:lnTo>
                <a:cubicBezTo>
                  <a:pt x="73" y="66"/>
                  <a:pt x="64" y="69"/>
                  <a:pt x="53" y="71"/>
                </a:cubicBezTo>
                <a:cubicBezTo>
                  <a:pt x="41" y="73"/>
                  <a:pt x="28" y="75"/>
                  <a:pt x="13" y="76"/>
                </a:cubicBezTo>
                <a:lnTo>
                  <a:pt x="0" y="76"/>
                </a:lnTo>
                <a:lnTo>
                  <a:pt x="0" y="43"/>
                </a:lnTo>
                <a:lnTo>
                  <a:pt x="13" y="43"/>
                </a:lnTo>
                <a:cubicBezTo>
                  <a:pt x="34" y="43"/>
                  <a:pt x="54" y="39"/>
                  <a:pt x="72" y="33"/>
                </a:cubicBezTo>
                <a:cubicBezTo>
                  <a:pt x="91" y="27"/>
                  <a:pt x="104" y="22"/>
                  <a:pt x="111" y="17"/>
                </a:cubicBezTo>
                <a:cubicBezTo>
                  <a:pt x="118" y="12"/>
                  <a:pt x="125" y="7"/>
                  <a:pt x="130" y="2"/>
                </a:cubicBezTo>
                <a:cubicBezTo>
                  <a:pt x="131" y="1"/>
                  <a:pt x="134" y="0"/>
                  <a:pt x="138" y="0"/>
                </a:cubicBezTo>
                <a:cubicBezTo>
                  <a:pt x="142" y="0"/>
                  <a:pt x="146" y="1"/>
                  <a:pt x="150" y="4"/>
                </a:cubicBezTo>
                <a:lnTo>
                  <a:pt x="150" y="207"/>
                </a:lnTo>
                <a:lnTo>
                  <a:pt x="150" y="410"/>
                </a:lnTo>
                <a:cubicBezTo>
                  <a:pt x="153" y="414"/>
                  <a:pt x="156" y="416"/>
                  <a:pt x="158" y="417"/>
                </a:cubicBezTo>
                <a:cubicBezTo>
                  <a:pt x="161" y="417"/>
                  <a:pt x="166" y="418"/>
                  <a:pt x="175" y="419"/>
                </a:cubicBezTo>
                <a:cubicBezTo>
                  <a:pt x="183" y="420"/>
                  <a:pt x="197" y="421"/>
                  <a:pt x="217" y="421"/>
                </a:cubicBezTo>
                <a:lnTo>
                  <a:pt x="234" y="421"/>
                </a:lnTo>
                <a:lnTo>
                  <a:pt x="234" y="452"/>
                </a:lnTo>
                <a:lnTo>
                  <a:pt x="227" y="452"/>
                </a:lnTo>
                <a:cubicBezTo>
                  <a:pt x="217" y="450"/>
                  <a:pt x="181" y="450"/>
                  <a:pt x="119" y="450"/>
                </a:cubicBezTo>
                <a:cubicBezTo>
                  <a:pt x="57" y="450"/>
                  <a:pt x="21" y="450"/>
                  <a:pt x="12" y="452"/>
                </a:cubicBezTo>
                <a:lnTo>
                  <a:pt x="4" y="452"/>
                </a:lnTo>
                <a:lnTo>
                  <a:pt x="4" y="421"/>
                </a:lnTo>
                <a:lnTo>
                  <a:pt x="21" y="421"/>
                </a:lnTo>
                <a:cubicBezTo>
                  <a:pt x="31" y="421"/>
                  <a:pt x="40" y="421"/>
                  <a:pt x="47" y="421"/>
                </a:cubicBezTo>
                <a:cubicBezTo>
                  <a:pt x="54" y="421"/>
                  <a:pt x="60" y="420"/>
                  <a:pt x="64" y="420"/>
                </a:cubicBezTo>
                <a:cubicBezTo>
                  <a:pt x="68" y="419"/>
                  <a:pt x="72" y="419"/>
                  <a:pt x="75" y="418"/>
                </a:cubicBezTo>
                <a:cubicBezTo>
                  <a:pt x="78" y="417"/>
                  <a:pt x="80" y="417"/>
                  <a:pt x="80" y="417"/>
                </a:cubicBezTo>
                <a:cubicBezTo>
                  <a:pt x="81" y="417"/>
                  <a:pt x="82" y="415"/>
                  <a:pt x="84" y="413"/>
                </a:cubicBezTo>
                <a:cubicBezTo>
                  <a:pt x="87" y="411"/>
                  <a:pt x="89" y="410"/>
                  <a:pt x="89" y="410"/>
                </a:cubicBezTo>
                <a:lnTo>
                  <a:pt x="89" y="6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8" name=""/>
          <p:cNvSpPr/>
          <p:nvPr/>
        </p:nvSpPr>
        <p:spPr>
          <a:xfrm>
            <a:off x="7118640" y="2427480"/>
            <a:ext cx="148680" cy="10080"/>
          </a:xfrm>
          <a:custGeom>
            <a:avLst/>
            <a:gdLst/>
            <a:ahLst/>
            <a:rect l="0" t="0" r="r" b="b"/>
            <a:pathLst>
              <a:path w="413" h="28">
                <a:moveTo>
                  <a:pt x="9" y="0"/>
                </a:moveTo>
                <a:lnTo>
                  <a:pt x="403" y="0"/>
                </a:lnTo>
                <a:cubicBezTo>
                  <a:pt x="410" y="4"/>
                  <a:pt x="413" y="8"/>
                  <a:pt x="413" y="14"/>
                </a:cubicBezTo>
                <a:cubicBezTo>
                  <a:pt x="413" y="19"/>
                  <a:pt x="410" y="24"/>
                  <a:pt x="403" y="28"/>
                </a:cubicBezTo>
                <a:lnTo>
                  <a:pt x="9" y="28"/>
                </a:lnTo>
                <a:cubicBezTo>
                  <a:pt x="3" y="25"/>
                  <a:pt x="0" y="19"/>
                  <a:pt x="0" y="14"/>
                </a:cubicBezTo>
                <a:cubicBezTo>
                  <a:pt x="0" y="8"/>
                  <a:pt x="3" y="3"/>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9" name=""/>
          <p:cNvSpPr/>
          <p:nvPr/>
        </p:nvSpPr>
        <p:spPr>
          <a:xfrm>
            <a:off x="7349760" y="2385720"/>
            <a:ext cx="138960" cy="110520"/>
          </a:xfrm>
          <a:custGeom>
            <a:avLst/>
            <a:gdLst/>
            <a:ahLst/>
            <a:rect l="0" t="0" r="r" b="b"/>
            <a:pathLst>
              <a:path w="386" h="307">
                <a:moveTo>
                  <a:pt x="0" y="193"/>
                </a:moveTo>
                <a:cubicBezTo>
                  <a:pt x="0" y="142"/>
                  <a:pt x="20" y="97"/>
                  <a:pt x="59" y="58"/>
                </a:cubicBezTo>
                <a:cubicBezTo>
                  <a:pt x="97" y="19"/>
                  <a:pt x="141" y="0"/>
                  <a:pt x="187" y="0"/>
                </a:cubicBezTo>
                <a:cubicBezTo>
                  <a:pt x="219" y="0"/>
                  <a:pt x="244" y="9"/>
                  <a:pt x="263" y="27"/>
                </a:cubicBezTo>
                <a:cubicBezTo>
                  <a:pt x="282" y="45"/>
                  <a:pt x="295" y="67"/>
                  <a:pt x="302" y="93"/>
                </a:cubicBezTo>
                <a:cubicBezTo>
                  <a:pt x="305" y="106"/>
                  <a:pt x="306" y="121"/>
                  <a:pt x="307" y="138"/>
                </a:cubicBezTo>
                <a:lnTo>
                  <a:pt x="307" y="158"/>
                </a:lnTo>
                <a:cubicBezTo>
                  <a:pt x="329" y="125"/>
                  <a:pt x="346" y="87"/>
                  <a:pt x="357" y="46"/>
                </a:cubicBezTo>
                <a:cubicBezTo>
                  <a:pt x="359" y="39"/>
                  <a:pt x="360" y="36"/>
                  <a:pt x="361" y="35"/>
                </a:cubicBezTo>
                <a:cubicBezTo>
                  <a:pt x="362" y="34"/>
                  <a:pt x="366" y="33"/>
                  <a:pt x="372" y="33"/>
                </a:cubicBezTo>
                <a:cubicBezTo>
                  <a:pt x="382" y="33"/>
                  <a:pt x="386" y="35"/>
                  <a:pt x="386" y="38"/>
                </a:cubicBezTo>
                <a:cubicBezTo>
                  <a:pt x="386" y="42"/>
                  <a:pt x="384" y="51"/>
                  <a:pt x="380" y="65"/>
                </a:cubicBezTo>
                <a:cubicBezTo>
                  <a:pt x="376" y="78"/>
                  <a:pt x="368" y="97"/>
                  <a:pt x="356" y="122"/>
                </a:cubicBezTo>
                <a:cubicBezTo>
                  <a:pt x="344" y="147"/>
                  <a:pt x="330" y="169"/>
                  <a:pt x="315" y="190"/>
                </a:cubicBezTo>
                <a:lnTo>
                  <a:pt x="307" y="199"/>
                </a:lnTo>
                <a:lnTo>
                  <a:pt x="308" y="215"/>
                </a:lnTo>
                <a:cubicBezTo>
                  <a:pt x="309" y="241"/>
                  <a:pt x="311" y="258"/>
                  <a:pt x="313" y="268"/>
                </a:cubicBezTo>
                <a:cubicBezTo>
                  <a:pt x="316" y="277"/>
                  <a:pt x="320" y="282"/>
                  <a:pt x="326" y="282"/>
                </a:cubicBezTo>
                <a:cubicBezTo>
                  <a:pt x="332" y="281"/>
                  <a:pt x="338" y="279"/>
                  <a:pt x="344" y="275"/>
                </a:cubicBezTo>
                <a:cubicBezTo>
                  <a:pt x="349" y="271"/>
                  <a:pt x="353" y="265"/>
                  <a:pt x="355" y="259"/>
                </a:cubicBezTo>
                <a:cubicBezTo>
                  <a:pt x="356" y="255"/>
                  <a:pt x="357" y="253"/>
                  <a:pt x="359" y="253"/>
                </a:cubicBezTo>
                <a:cubicBezTo>
                  <a:pt x="360" y="252"/>
                  <a:pt x="363" y="252"/>
                  <a:pt x="369" y="251"/>
                </a:cubicBezTo>
                <a:cubicBezTo>
                  <a:pt x="378" y="251"/>
                  <a:pt x="382" y="253"/>
                  <a:pt x="382" y="257"/>
                </a:cubicBezTo>
                <a:cubicBezTo>
                  <a:pt x="382" y="260"/>
                  <a:pt x="381" y="265"/>
                  <a:pt x="378" y="271"/>
                </a:cubicBezTo>
                <a:cubicBezTo>
                  <a:pt x="373" y="281"/>
                  <a:pt x="365" y="290"/>
                  <a:pt x="355" y="296"/>
                </a:cubicBezTo>
                <a:cubicBezTo>
                  <a:pt x="344" y="303"/>
                  <a:pt x="334" y="306"/>
                  <a:pt x="325" y="306"/>
                </a:cubicBezTo>
                <a:lnTo>
                  <a:pt x="320" y="306"/>
                </a:lnTo>
                <a:cubicBezTo>
                  <a:pt x="290" y="306"/>
                  <a:pt x="269" y="290"/>
                  <a:pt x="259" y="257"/>
                </a:cubicBezTo>
                <a:lnTo>
                  <a:pt x="256" y="252"/>
                </a:lnTo>
                <a:lnTo>
                  <a:pt x="249" y="257"/>
                </a:lnTo>
                <a:cubicBezTo>
                  <a:pt x="245" y="262"/>
                  <a:pt x="238" y="267"/>
                  <a:pt x="229" y="272"/>
                </a:cubicBezTo>
                <a:cubicBezTo>
                  <a:pt x="220" y="277"/>
                  <a:pt x="210" y="283"/>
                  <a:pt x="198" y="288"/>
                </a:cubicBezTo>
                <a:cubicBezTo>
                  <a:pt x="187" y="292"/>
                  <a:pt x="174" y="297"/>
                  <a:pt x="159" y="301"/>
                </a:cubicBezTo>
                <a:cubicBezTo>
                  <a:pt x="144" y="305"/>
                  <a:pt x="130" y="307"/>
                  <a:pt x="115" y="307"/>
                </a:cubicBezTo>
                <a:cubicBezTo>
                  <a:pt x="79" y="307"/>
                  <a:pt x="51" y="296"/>
                  <a:pt x="31" y="273"/>
                </a:cubicBezTo>
                <a:cubicBezTo>
                  <a:pt x="11" y="250"/>
                  <a:pt x="0" y="223"/>
                  <a:pt x="0" y="193"/>
                </a:cubicBezTo>
                <a:moveTo>
                  <a:pt x="118" y="282"/>
                </a:moveTo>
                <a:cubicBezTo>
                  <a:pt x="141" y="282"/>
                  <a:pt x="163" y="277"/>
                  <a:pt x="185" y="268"/>
                </a:cubicBezTo>
                <a:cubicBezTo>
                  <a:pt x="208" y="257"/>
                  <a:pt x="224" y="248"/>
                  <a:pt x="235" y="238"/>
                </a:cubicBezTo>
                <a:lnTo>
                  <a:pt x="251" y="223"/>
                </a:lnTo>
                <a:cubicBezTo>
                  <a:pt x="250" y="158"/>
                  <a:pt x="249" y="118"/>
                  <a:pt x="246" y="102"/>
                </a:cubicBezTo>
                <a:cubicBezTo>
                  <a:pt x="240" y="51"/>
                  <a:pt x="219" y="25"/>
                  <a:pt x="184" y="25"/>
                </a:cubicBezTo>
                <a:cubicBezTo>
                  <a:pt x="153" y="25"/>
                  <a:pt x="125" y="41"/>
                  <a:pt x="101" y="74"/>
                </a:cubicBezTo>
                <a:cubicBezTo>
                  <a:pt x="89" y="92"/>
                  <a:pt x="79" y="116"/>
                  <a:pt x="71" y="147"/>
                </a:cubicBezTo>
                <a:cubicBezTo>
                  <a:pt x="64" y="178"/>
                  <a:pt x="60" y="201"/>
                  <a:pt x="59" y="218"/>
                </a:cubicBezTo>
                <a:cubicBezTo>
                  <a:pt x="59" y="240"/>
                  <a:pt x="65" y="256"/>
                  <a:pt x="76" y="267"/>
                </a:cubicBezTo>
                <a:cubicBezTo>
                  <a:pt x="88" y="276"/>
                  <a:pt x="101" y="282"/>
                  <a:pt x="118"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0" name=""/>
          <p:cNvSpPr/>
          <p:nvPr/>
        </p:nvSpPr>
        <p:spPr>
          <a:xfrm>
            <a:off x="7508880" y="2422080"/>
            <a:ext cx="54000" cy="109800"/>
          </a:xfrm>
          <a:custGeom>
            <a:avLst/>
            <a:gdLst/>
            <a:ahLst/>
            <a:rect l="0" t="0" r="r" b="b"/>
            <a:pathLst>
              <a:path w="150" h="305">
                <a:moveTo>
                  <a:pt x="3" y="116"/>
                </a:moveTo>
                <a:cubicBezTo>
                  <a:pt x="1" y="114"/>
                  <a:pt x="0" y="111"/>
                  <a:pt x="0" y="110"/>
                </a:cubicBezTo>
                <a:cubicBezTo>
                  <a:pt x="0" y="109"/>
                  <a:pt x="0" y="106"/>
                  <a:pt x="1" y="103"/>
                </a:cubicBezTo>
                <a:cubicBezTo>
                  <a:pt x="2" y="99"/>
                  <a:pt x="3" y="97"/>
                  <a:pt x="4" y="96"/>
                </a:cubicBezTo>
                <a:cubicBezTo>
                  <a:pt x="4" y="94"/>
                  <a:pt x="6" y="93"/>
                  <a:pt x="8" y="93"/>
                </a:cubicBezTo>
                <a:cubicBezTo>
                  <a:pt x="10" y="93"/>
                  <a:pt x="18" y="93"/>
                  <a:pt x="32" y="93"/>
                </a:cubicBezTo>
                <a:lnTo>
                  <a:pt x="58" y="93"/>
                </a:lnTo>
                <a:lnTo>
                  <a:pt x="67" y="55"/>
                </a:lnTo>
                <a:cubicBezTo>
                  <a:pt x="68" y="51"/>
                  <a:pt x="69" y="47"/>
                  <a:pt x="70" y="41"/>
                </a:cubicBezTo>
                <a:cubicBezTo>
                  <a:pt x="71" y="35"/>
                  <a:pt x="73" y="31"/>
                  <a:pt x="73" y="28"/>
                </a:cubicBezTo>
                <a:cubicBezTo>
                  <a:pt x="74" y="26"/>
                  <a:pt x="75" y="23"/>
                  <a:pt x="76" y="19"/>
                </a:cubicBezTo>
                <a:cubicBezTo>
                  <a:pt x="77" y="15"/>
                  <a:pt x="79" y="12"/>
                  <a:pt x="80" y="11"/>
                </a:cubicBezTo>
                <a:cubicBezTo>
                  <a:pt x="82" y="9"/>
                  <a:pt x="83" y="7"/>
                  <a:pt x="86" y="5"/>
                </a:cubicBezTo>
                <a:cubicBezTo>
                  <a:pt x="88" y="3"/>
                  <a:pt x="90" y="1"/>
                  <a:pt x="93" y="1"/>
                </a:cubicBezTo>
                <a:cubicBezTo>
                  <a:pt x="96" y="0"/>
                  <a:pt x="98" y="0"/>
                  <a:pt x="101" y="0"/>
                </a:cubicBezTo>
                <a:cubicBezTo>
                  <a:pt x="107" y="0"/>
                  <a:pt x="111" y="2"/>
                  <a:pt x="113" y="5"/>
                </a:cubicBezTo>
                <a:cubicBezTo>
                  <a:pt x="115" y="8"/>
                  <a:pt x="117" y="11"/>
                  <a:pt x="117" y="14"/>
                </a:cubicBezTo>
                <a:cubicBezTo>
                  <a:pt x="117" y="16"/>
                  <a:pt x="115" y="24"/>
                  <a:pt x="112" y="37"/>
                </a:cubicBezTo>
                <a:cubicBezTo>
                  <a:pt x="109" y="49"/>
                  <a:pt x="106" y="62"/>
                  <a:pt x="103" y="74"/>
                </a:cubicBezTo>
                <a:lnTo>
                  <a:pt x="98" y="92"/>
                </a:lnTo>
                <a:cubicBezTo>
                  <a:pt x="98" y="93"/>
                  <a:pt x="106" y="93"/>
                  <a:pt x="122" y="93"/>
                </a:cubicBezTo>
                <a:lnTo>
                  <a:pt x="146" y="93"/>
                </a:lnTo>
                <a:cubicBezTo>
                  <a:pt x="148" y="95"/>
                  <a:pt x="150" y="97"/>
                  <a:pt x="150" y="98"/>
                </a:cubicBezTo>
                <a:cubicBezTo>
                  <a:pt x="150" y="105"/>
                  <a:pt x="147" y="111"/>
                  <a:pt x="143" y="116"/>
                </a:cubicBezTo>
                <a:lnTo>
                  <a:pt x="92" y="116"/>
                </a:lnTo>
                <a:lnTo>
                  <a:pt x="74" y="185"/>
                </a:lnTo>
                <a:cubicBezTo>
                  <a:pt x="62" y="236"/>
                  <a:pt x="55" y="264"/>
                  <a:pt x="55" y="268"/>
                </a:cubicBezTo>
                <a:cubicBezTo>
                  <a:pt x="55" y="281"/>
                  <a:pt x="60" y="288"/>
                  <a:pt x="68" y="288"/>
                </a:cubicBezTo>
                <a:cubicBezTo>
                  <a:pt x="79" y="288"/>
                  <a:pt x="91" y="282"/>
                  <a:pt x="102" y="271"/>
                </a:cubicBezTo>
                <a:cubicBezTo>
                  <a:pt x="112" y="261"/>
                  <a:pt x="121" y="247"/>
                  <a:pt x="127" y="231"/>
                </a:cubicBezTo>
                <a:cubicBezTo>
                  <a:pt x="128" y="229"/>
                  <a:pt x="129" y="228"/>
                  <a:pt x="129"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2" y="262"/>
                  <a:pt x="126" y="269"/>
                  <a:pt x="119" y="277"/>
                </a:cubicBezTo>
                <a:cubicBezTo>
                  <a:pt x="113" y="285"/>
                  <a:pt x="105" y="292"/>
                  <a:pt x="95" y="297"/>
                </a:cubicBezTo>
                <a:cubicBezTo>
                  <a:pt x="85" y="303"/>
                  <a:pt x="75" y="305"/>
                  <a:pt x="65" y="305"/>
                </a:cubicBezTo>
                <a:cubicBezTo>
                  <a:pt x="55" y="305"/>
                  <a:pt x="46" y="303"/>
                  <a:pt x="38" y="298"/>
                </a:cubicBezTo>
                <a:cubicBezTo>
                  <a:pt x="29" y="293"/>
                  <a:pt x="23" y="285"/>
                  <a:pt x="19" y="273"/>
                </a:cubicBezTo>
                <a:cubicBezTo>
                  <a:pt x="18" y="271"/>
                  <a:pt x="18" y="267"/>
                  <a:pt x="18" y="260"/>
                </a:cubicBezTo>
                <a:lnTo>
                  <a:pt x="18" y="252"/>
                </a:lnTo>
                <a:lnTo>
                  <a:pt x="35" y="185"/>
                </a:lnTo>
                <a:cubicBezTo>
                  <a:pt x="46" y="140"/>
                  <a:pt x="52" y="117"/>
                  <a:pt x="52" y="117"/>
                </a:cubicBezTo>
                <a:cubicBezTo>
                  <a:pt x="52" y="116"/>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1" name=""/>
          <p:cNvSpPr/>
          <p:nvPr/>
        </p:nvSpPr>
        <p:spPr>
          <a:xfrm>
            <a:off x="7046280" y="2703960"/>
            <a:ext cx="84240" cy="162360"/>
          </a:xfrm>
          <a:custGeom>
            <a:avLst/>
            <a:gdLst/>
            <a:ahLst/>
            <a:rect l="0" t="0" r="r" b="b"/>
            <a:pathLst>
              <a:path w="234" h="451">
                <a:moveTo>
                  <a:pt x="89" y="59"/>
                </a:moveTo>
                <a:lnTo>
                  <a:pt x="80" y="63"/>
                </a:lnTo>
                <a:cubicBezTo>
                  <a:pt x="74" y="65"/>
                  <a:pt x="65" y="67"/>
                  <a:pt x="53" y="70"/>
                </a:cubicBezTo>
                <a:cubicBezTo>
                  <a:pt x="41" y="72"/>
                  <a:pt x="27" y="73"/>
                  <a:pt x="13" y="74"/>
                </a:cubicBezTo>
                <a:lnTo>
                  <a:pt x="0" y="74"/>
                </a:lnTo>
                <a:lnTo>
                  <a:pt x="0" y="43"/>
                </a:lnTo>
                <a:lnTo>
                  <a:pt x="13" y="43"/>
                </a:lnTo>
                <a:cubicBezTo>
                  <a:pt x="35" y="42"/>
                  <a:pt x="55" y="39"/>
                  <a:pt x="73" y="33"/>
                </a:cubicBezTo>
                <a:cubicBezTo>
                  <a:pt x="91" y="27"/>
                  <a:pt x="103" y="22"/>
                  <a:pt x="111" y="17"/>
                </a:cubicBezTo>
                <a:cubicBezTo>
                  <a:pt x="118" y="12"/>
                  <a:pt x="124" y="7"/>
                  <a:pt x="129" y="2"/>
                </a:cubicBezTo>
                <a:cubicBezTo>
                  <a:pt x="130" y="1"/>
                  <a:pt x="133" y="0"/>
                  <a:pt x="138" y="0"/>
                </a:cubicBezTo>
                <a:cubicBezTo>
                  <a:pt x="142" y="0"/>
                  <a:pt x="145" y="1"/>
                  <a:pt x="149" y="4"/>
                </a:cubicBezTo>
                <a:lnTo>
                  <a:pt x="149" y="206"/>
                </a:lnTo>
                <a:lnTo>
                  <a:pt x="150" y="410"/>
                </a:lnTo>
                <a:cubicBezTo>
                  <a:pt x="153" y="413"/>
                  <a:pt x="156" y="415"/>
                  <a:pt x="158" y="416"/>
                </a:cubicBezTo>
                <a:cubicBezTo>
                  <a:pt x="160" y="417"/>
                  <a:pt x="166" y="418"/>
                  <a:pt x="174" y="419"/>
                </a:cubicBezTo>
                <a:cubicBezTo>
                  <a:pt x="183" y="420"/>
                  <a:pt x="197" y="420"/>
                  <a:pt x="216" y="420"/>
                </a:cubicBezTo>
                <a:lnTo>
                  <a:pt x="234" y="420"/>
                </a:lnTo>
                <a:lnTo>
                  <a:pt x="234" y="451"/>
                </a:lnTo>
                <a:lnTo>
                  <a:pt x="226" y="451"/>
                </a:lnTo>
                <a:cubicBezTo>
                  <a:pt x="217" y="450"/>
                  <a:pt x="181" y="449"/>
                  <a:pt x="119" y="449"/>
                </a:cubicBezTo>
                <a:cubicBezTo>
                  <a:pt x="57" y="449"/>
                  <a:pt x="21" y="450"/>
                  <a:pt x="11" y="451"/>
                </a:cubicBezTo>
                <a:lnTo>
                  <a:pt x="3" y="451"/>
                </a:lnTo>
                <a:lnTo>
                  <a:pt x="3" y="420"/>
                </a:lnTo>
                <a:lnTo>
                  <a:pt x="21" y="420"/>
                </a:lnTo>
                <a:cubicBezTo>
                  <a:pt x="32" y="420"/>
                  <a:pt x="40" y="420"/>
                  <a:pt x="48" y="420"/>
                </a:cubicBezTo>
                <a:cubicBezTo>
                  <a:pt x="55" y="420"/>
                  <a:pt x="60" y="420"/>
                  <a:pt x="65" y="420"/>
                </a:cubicBezTo>
                <a:cubicBezTo>
                  <a:pt x="69" y="419"/>
                  <a:pt x="72" y="419"/>
                  <a:pt x="75" y="418"/>
                </a:cubicBezTo>
                <a:cubicBezTo>
                  <a:pt x="79" y="417"/>
                  <a:pt x="80" y="416"/>
                  <a:pt x="81" y="416"/>
                </a:cubicBezTo>
                <a:cubicBezTo>
                  <a:pt x="81" y="416"/>
                  <a:pt x="83" y="415"/>
                  <a:pt x="85" y="413"/>
                </a:cubicBezTo>
                <a:cubicBezTo>
                  <a:pt x="87" y="411"/>
                  <a:pt x="88" y="410"/>
                  <a:pt x="89" y="410"/>
                </a:cubicBezTo>
                <a:lnTo>
                  <a:pt x="89"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2" name=""/>
          <p:cNvSpPr/>
          <p:nvPr/>
        </p:nvSpPr>
        <p:spPr>
          <a:xfrm>
            <a:off x="7222320" y="2800440"/>
            <a:ext cx="149040" cy="10080"/>
          </a:xfrm>
          <a:custGeom>
            <a:avLst/>
            <a:gdLst/>
            <a:ahLst/>
            <a:rect l="0" t="0" r="r" b="b"/>
            <a:pathLst>
              <a:path w="414" h="28">
                <a:moveTo>
                  <a:pt x="10" y="0"/>
                </a:moveTo>
                <a:lnTo>
                  <a:pt x="404" y="0"/>
                </a:lnTo>
                <a:cubicBezTo>
                  <a:pt x="410" y="3"/>
                  <a:pt x="414" y="8"/>
                  <a:pt x="414" y="14"/>
                </a:cubicBezTo>
                <a:cubicBezTo>
                  <a:pt x="414" y="20"/>
                  <a:pt x="410" y="24"/>
                  <a:pt x="404" y="28"/>
                </a:cubicBezTo>
                <a:lnTo>
                  <a:pt x="10" y="28"/>
                </a:lnTo>
                <a:cubicBezTo>
                  <a:pt x="3" y="25"/>
                  <a:pt x="0" y="20"/>
                  <a:pt x="0" y="14"/>
                </a:cubicBezTo>
                <a:cubicBezTo>
                  <a:pt x="0" y="7"/>
                  <a:pt x="3" y="3"/>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3" name=""/>
          <p:cNvSpPr/>
          <p:nvPr/>
        </p:nvSpPr>
        <p:spPr>
          <a:xfrm>
            <a:off x="7453800" y="2758320"/>
            <a:ext cx="138960" cy="110880"/>
          </a:xfrm>
          <a:custGeom>
            <a:avLst/>
            <a:gdLst/>
            <a:ahLst/>
            <a:rect l="0" t="0" r="r" b="b"/>
            <a:pathLst>
              <a:path w="386" h="308">
                <a:moveTo>
                  <a:pt x="0" y="195"/>
                </a:moveTo>
                <a:cubicBezTo>
                  <a:pt x="0" y="144"/>
                  <a:pt x="19" y="97"/>
                  <a:pt x="58" y="59"/>
                </a:cubicBezTo>
                <a:cubicBezTo>
                  <a:pt x="97" y="20"/>
                  <a:pt x="140" y="0"/>
                  <a:pt x="186" y="0"/>
                </a:cubicBezTo>
                <a:cubicBezTo>
                  <a:pt x="218" y="0"/>
                  <a:pt x="244" y="9"/>
                  <a:pt x="263" y="28"/>
                </a:cubicBezTo>
                <a:cubicBezTo>
                  <a:pt x="282" y="46"/>
                  <a:pt x="295" y="68"/>
                  <a:pt x="301" y="94"/>
                </a:cubicBezTo>
                <a:cubicBezTo>
                  <a:pt x="304" y="107"/>
                  <a:pt x="306" y="122"/>
                  <a:pt x="306" y="139"/>
                </a:cubicBezTo>
                <a:lnTo>
                  <a:pt x="306" y="160"/>
                </a:lnTo>
                <a:cubicBezTo>
                  <a:pt x="328" y="125"/>
                  <a:pt x="345" y="88"/>
                  <a:pt x="357" y="46"/>
                </a:cubicBezTo>
                <a:cubicBezTo>
                  <a:pt x="359" y="40"/>
                  <a:pt x="360" y="37"/>
                  <a:pt x="361" y="36"/>
                </a:cubicBezTo>
                <a:cubicBezTo>
                  <a:pt x="362" y="35"/>
                  <a:pt x="365" y="34"/>
                  <a:pt x="372" y="34"/>
                </a:cubicBezTo>
                <a:cubicBezTo>
                  <a:pt x="381" y="34"/>
                  <a:pt x="386" y="35"/>
                  <a:pt x="386" y="39"/>
                </a:cubicBezTo>
                <a:cubicBezTo>
                  <a:pt x="386" y="43"/>
                  <a:pt x="384" y="52"/>
                  <a:pt x="380" y="65"/>
                </a:cubicBezTo>
                <a:cubicBezTo>
                  <a:pt x="376" y="79"/>
                  <a:pt x="368" y="98"/>
                  <a:pt x="355" y="123"/>
                </a:cubicBezTo>
                <a:cubicBezTo>
                  <a:pt x="343" y="149"/>
                  <a:pt x="330" y="171"/>
                  <a:pt x="314" y="192"/>
                </a:cubicBezTo>
                <a:lnTo>
                  <a:pt x="307" y="201"/>
                </a:lnTo>
                <a:lnTo>
                  <a:pt x="307" y="217"/>
                </a:lnTo>
                <a:cubicBezTo>
                  <a:pt x="308" y="243"/>
                  <a:pt x="310" y="260"/>
                  <a:pt x="313" y="269"/>
                </a:cubicBezTo>
                <a:cubicBezTo>
                  <a:pt x="316" y="278"/>
                  <a:pt x="320" y="282"/>
                  <a:pt x="326" y="283"/>
                </a:cubicBezTo>
                <a:cubicBezTo>
                  <a:pt x="332" y="282"/>
                  <a:pt x="338" y="279"/>
                  <a:pt x="343" y="275"/>
                </a:cubicBezTo>
                <a:cubicBezTo>
                  <a:pt x="349" y="271"/>
                  <a:pt x="353" y="266"/>
                  <a:pt x="355" y="260"/>
                </a:cubicBezTo>
                <a:cubicBezTo>
                  <a:pt x="356" y="257"/>
                  <a:pt x="357" y="255"/>
                  <a:pt x="358" y="254"/>
                </a:cubicBezTo>
                <a:cubicBezTo>
                  <a:pt x="360" y="254"/>
                  <a:pt x="363" y="254"/>
                  <a:pt x="368" y="253"/>
                </a:cubicBezTo>
                <a:cubicBezTo>
                  <a:pt x="377" y="253"/>
                  <a:pt x="382" y="255"/>
                  <a:pt x="382" y="259"/>
                </a:cubicBezTo>
                <a:cubicBezTo>
                  <a:pt x="382" y="261"/>
                  <a:pt x="380" y="266"/>
                  <a:pt x="378" y="271"/>
                </a:cubicBezTo>
                <a:cubicBezTo>
                  <a:pt x="372" y="282"/>
                  <a:pt x="364" y="291"/>
                  <a:pt x="354" y="297"/>
                </a:cubicBezTo>
                <a:cubicBezTo>
                  <a:pt x="344" y="303"/>
                  <a:pt x="334" y="307"/>
                  <a:pt x="324" y="307"/>
                </a:cubicBezTo>
                <a:lnTo>
                  <a:pt x="320" y="307"/>
                </a:lnTo>
                <a:cubicBezTo>
                  <a:pt x="289" y="307"/>
                  <a:pt x="269" y="291"/>
                  <a:pt x="258" y="259"/>
                </a:cubicBezTo>
                <a:lnTo>
                  <a:pt x="256" y="254"/>
                </a:lnTo>
                <a:lnTo>
                  <a:pt x="249" y="259"/>
                </a:lnTo>
                <a:cubicBezTo>
                  <a:pt x="244" y="263"/>
                  <a:pt x="237" y="267"/>
                  <a:pt x="228" y="273"/>
                </a:cubicBezTo>
                <a:cubicBezTo>
                  <a:pt x="218" y="278"/>
                  <a:pt x="208" y="283"/>
                  <a:pt x="197" y="288"/>
                </a:cubicBezTo>
                <a:cubicBezTo>
                  <a:pt x="186" y="293"/>
                  <a:pt x="172" y="298"/>
                  <a:pt x="158" y="302"/>
                </a:cubicBezTo>
                <a:cubicBezTo>
                  <a:pt x="143" y="306"/>
                  <a:pt x="128" y="308"/>
                  <a:pt x="114" y="308"/>
                </a:cubicBezTo>
                <a:cubicBezTo>
                  <a:pt x="79" y="308"/>
                  <a:pt x="51" y="297"/>
                  <a:pt x="30" y="274"/>
                </a:cubicBezTo>
                <a:cubicBezTo>
                  <a:pt x="10" y="252"/>
                  <a:pt x="0" y="225"/>
                  <a:pt x="0" y="195"/>
                </a:cubicBezTo>
                <a:moveTo>
                  <a:pt x="118" y="283"/>
                </a:moveTo>
                <a:cubicBezTo>
                  <a:pt x="140" y="283"/>
                  <a:pt x="162" y="278"/>
                  <a:pt x="184" y="269"/>
                </a:cubicBezTo>
                <a:cubicBezTo>
                  <a:pt x="206" y="259"/>
                  <a:pt x="224" y="249"/>
                  <a:pt x="234" y="240"/>
                </a:cubicBezTo>
                <a:lnTo>
                  <a:pt x="251" y="225"/>
                </a:lnTo>
                <a:cubicBezTo>
                  <a:pt x="250" y="160"/>
                  <a:pt x="248" y="119"/>
                  <a:pt x="246" y="103"/>
                </a:cubicBezTo>
                <a:cubicBezTo>
                  <a:pt x="240" y="51"/>
                  <a:pt x="218" y="25"/>
                  <a:pt x="183" y="25"/>
                </a:cubicBezTo>
                <a:cubicBezTo>
                  <a:pt x="152" y="25"/>
                  <a:pt x="124" y="42"/>
                  <a:pt x="101" y="75"/>
                </a:cubicBezTo>
                <a:cubicBezTo>
                  <a:pt x="89" y="93"/>
                  <a:pt x="79" y="117"/>
                  <a:pt x="71" y="149"/>
                </a:cubicBezTo>
                <a:cubicBezTo>
                  <a:pt x="63" y="180"/>
                  <a:pt x="59" y="203"/>
                  <a:pt x="59" y="219"/>
                </a:cubicBezTo>
                <a:cubicBezTo>
                  <a:pt x="59" y="241"/>
                  <a:pt x="64" y="257"/>
                  <a:pt x="76" y="267"/>
                </a:cubicBezTo>
                <a:cubicBezTo>
                  <a:pt x="87" y="277"/>
                  <a:pt x="101" y="282"/>
                  <a:pt x="118" y="2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4" name=""/>
          <p:cNvSpPr/>
          <p:nvPr/>
        </p:nvSpPr>
        <p:spPr>
          <a:xfrm>
            <a:off x="7486200" y="272160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5" name=""/>
          <p:cNvSpPr/>
          <p:nvPr/>
        </p:nvSpPr>
        <p:spPr>
          <a:xfrm>
            <a:off x="7612560" y="2795040"/>
            <a:ext cx="54000" cy="109800"/>
          </a:xfrm>
          <a:custGeom>
            <a:avLst/>
            <a:gdLst/>
            <a:ahLst/>
            <a:rect l="0" t="0" r="r" b="b"/>
            <a:pathLst>
              <a:path w="150" h="305">
                <a:moveTo>
                  <a:pt x="4" y="115"/>
                </a:moveTo>
                <a:cubicBezTo>
                  <a:pt x="1" y="113"/>
                  <a:pt x="0" y="111"/>
                  <a:pt x="0" y="110"/>
                </a:cubicBezTo>
                <a:cubicBezTo>
                  <a:pt x="0" y="109"/>
                  <a:pt x="1" y="106"/>
                  <a:pt x="2" y="102"/>
                </a:cubicBezTo>
                <a:cubicBezTo>
                  <a:pt x="3" y="99"/>
                  <a:pt x="4" y="96"/>
                  <a:pt x="4" y="96"/>
                </a:cubicBezTo>
                <a:cubicBezTo>
                  <a:pt x="5" y="94"/>
                  <a:pt x="6" y="93"/>
                  <a:pt x="8" y="93"/>
                </a:cubicBezTo>
                <a:cubicBezTo>
                  <a:pt x="11" y="93"/>
                  <a:pt x="19" y="93"/>
                  <a:pt x="33" y="93"/>
                </a:cubicBezTo>
                <a:lnTo>
                  <a:pt x="58" y="93"/>
                </a:lnTo>
                <a:lnTo>
                  <a:pt x="67" y="55"/>
                </a:lnTo>
                <a:cubicBezTo>
                  <a:pt x="68" y="51"/>
                  <a:pt x="69" y="46"/>
                  <a:pt x="71" y="41"/>
                </a:cubicBezTo>
                <a:cubicBezTo>
                  <a:pt x="72" y="35"/>
                  <a:pt x="73" y="31"/>
                  <a:pt x="74" y="28"/>
                </a:cubicBezTo>
                <a:cubicBezTo>
                  <a:pt x="75" y="26"/>
                  <a:pt x="76" y="22"/>
                  <a:pt x="77" y="19"/>
                </a:cubicBezTo>
                <a:cubicBezTo>
                  <a:pt x="78" y="15"/>
                  <a:pt x="79" y="12"/>
                  <a:pt x="81" y="11"/>
                </a:cubicBezTo>
                <a:cubicBezTo>
                  <a:pt x="82" y="9"/>
                  <a:pt x="84" y="7"/>
                  <a:pt x="85" y="5"/>
                </a:cubicBezTo>
                <a:cubicBezTo>
                  <a:pt x="87" y="3"/>
                  <a:pt x="89" y="1"/>
                  <a:pt x="93" y="0"/>
                </a:cubicBezTo>
                <a:cubicBezTo>
                  <a:pt x="96" y="0"/>
                  <a:pt x="99" y="0"/>
                  <a:pt x="102" y="0"/>
                </a:cubicBezTo>
                <a:cubicBezTo>
                  <a:pt x="108" y="0"/>
                  <a:pt x="112" y="2"/>
                  <a:pt x="114" y="5"/>
                </a:cubicBezTo>
                <a:cubicBezTo>
                  <a:pt x="116" y="8"/>
                  <a:pt x="117" y="11"/>
                  <a:pt x="117" y="14"/>
                </a:cubicBezTo>
                <a:cubicBezTo>
                  <a:pt x="117" y="16"/>
                  <a:pt x="116" y="24"/>
                  <a:pt x="113" y="36"/>
                </a:cubicBezTo>
                <a:cubicBezTo>
                  <a:pt x="110" y="49"/>
                  <a:pt x="107" y="62"/>
                  <a:pt x="103" y="74"/>
                </a:cubicBezTo>
                <a:lnTo>
                  <a:pt x="98" y="92"/>
                </a:lnTo>
                <a:cubicBezTo>
                  <a:pt x="98" y="92"/>
                  <a:pt x="106" y="93"/>
                  <a:pt x="122" y="93"/>
                </a:cubicBezTo>
                <a:lnTo>
                  <a:pt x="147" y="93"/>
                </a:lnTo>
                <a:cubicBezTo>
                  <a:pt x="149" y="95"/>
                  <a:pt x="150" y="97"/>
                  <a:pt x="150" y="98"/>
                </a:cubicBezTo>
                <a:cubicBezTo>
                  <a:pt x="150" y="105"/>
                  <a:pt x="148" y="111"/>
                  <a:pt x="144" y="115"/>
                </a:cubicBezTo>
                <a:lnTo>
                  <a:pt x="93" y="115"/>
                </a:lnTo>
                <a:lnTo>
                  <a:pt x="74" y="184"/>
                </a:lnTo>
                <a:cubicBezTo>
                  <a:pt x="62" y="235"/>
                  <a:pt x="56" y="263"/>
                  <a:pt x="56" y="266"/>
                </a:cubicBezTo>
                <a:cubicBezTo>
                  <a:pt x="56" y="280"/>
                  <a:pt x="60" y="286"/>
                  <a:pt x="69" y="286"/>
                </a:cubicBezTo>
                <a:cubicBezTo>
                  <a:pt x="80" y="286"/>
                  <a:pt x="91" y="281"/>
                  <a:pt x="102" y="270"/>
                </a:cubicBezTo>
                <a:cubicBezTo>
                  <a:pt x="113" y="259"/>
                  <a:pt x="121" y="246"/>
                  <a:pt x="128" y="230"/>
                </a:cubicBezTo>
                <a:cubicBezTo>
                  <a:pt x="128" y="228"/>
                  <a:pt x="129" y="227"/>
                  <a:pt x="130" y="227"/>
                </a:cubicBezTo>
                <a:cubicBezTo>
                  <a:pt x="131" y="226"/>
                  <a:pt x="133" y="226"/>
                  <a:pt x="137" y="226"/>
                </a:cubicBezTo>
                <a:lnTo>
                  <a:pt x="139" y="226"/>
                </a:lnTo>
                <a:cubicBezTo>
                  <a:pt x="144" y="226"/>
                  <a:pt x="146" y="227"/>
                  <a:pt x="146" y="230"/>
                </a:cubicBezTo>
                <a:cubicBezTo>
                  <a:pt x="146" y="231"/>
                  <a:pt x="146" y="232"/>
                  <a:pt x="145" y="235"/>
                </a:cubicBezTo>
                <a:cubicBezTo>
                  <a:pt x="143" y="240"/>
                  <a:pt x="140" y="246"/>
                  <a:pt x="136" y="253"/>
                </a:cubicBezTo>
                <a:cubicBezTo>
                  <a:pt x="132" y="261"/>
                  <a:pt x="127" y="268"/>
                  <a:pt x="120" y="276"/>
                </a:cubicBezTo>
                <a:cubicBezTo>
                  <a:pt x="113" y="284"/>
                  <a:pt x="105" y="291"/>
                  <a:pt x="96" y="297"/>
                </a:cubicBezTo>
                <a:cubicBezTo>
                  <a:pt x="85" y="302"/>
                  <a:pt x="75" y="305"/>
                  <a:pt x="65" y="305"/>
                </a:cubicBezTo>
                <a:cubicBezTo>
                  <a:pt x="56" y="305"/>
                  <a:pt x="47" y="303"/>
                  <a:pt x="38" y="298"/>
                </a:cubicBezTo>
                <a:cubicBezTo>
                  <a:pt x="30" y="293"/>
                  <a:pt x="23" y="284"/>
                  <a:pt x="19" y="272"/>
                </a:cubicBezTo>
                <a:cubicBezTo>
                  <a:pt x="19" y="270"/>
                  <a:pt x="19" y="265"/>
                  <a:pt x="19" y="259"/>
                </a:cubicBezTo>
                <a:lnTo>
                  <a:pt x="19" y="251"/>
                </a:lnTo>
                <a:lnTo>
                  <a:pt x="35" y="184"/>
                </a:lnTo>
                <a:cubicBezTo>
                  <a:pt x="46" y="139"/>
                  <a:pt x="52" y="116"/>
                  <a:pt x="52" y="116"/>
                </a:cubicBezTo>
                <a:cubicBezTo>
                  <a:pt x="52" y="115"/>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6" name=""/>
          <p:cNvSpPr/>
          <p:nvPr/>
        </p:nvSpPr>
        <p:spPr>
          <a:xfrm>
            <a:off x="6835680" y="2662920"/>
            <a:ext cx="190800" cy="243720"/>
          </a:xfrm>
          <a:custGeom>
            <a:avLst/>
            <a:gdLst/>
            <a:ahLst/>
            <a:rect l="0" t="0" r="r" b="b"/>
            <a:pathLst>
              <a:path w="530" h="677">
                <a:moveTo>
                  <a:pt x="16" y="421"/>
                </a:moveTo>
                <a:cubicBezTo>
                  <a:pt x="13" y="421"/>
                  <a:pt x="10" y="419"/>
                  <a:pt x="7" y="416"/>
                </a:cubicBezTo>
                <a:cubicBezTo>
                  <a:pt x="3" y="412"/>
                  <a:pt x="1" y="409"/>
                  <a:pt x="0" y="406"/>
                </a:cubicBezTo>
                <a:cubicBezTo>
                  <a:pt x="0" y="404"/>
                  <a:pt x="7" y="397"/>
                  <a:pt x="21" y="386"/>
                </a:cubicBezTo>
                <a:cubicBezTo>
                  <a:pt x="36" y="374"/>
                  <a:pt x="51" y="363"/>
                  <a:pt x="66" y="351"/>
                </a:cubicBezTo>
                <a:cubicBezTo>
                  <a:pt x="81" y="340"/>
                  <a:pt x="90" y="333"/>
                  <a:pt x="92" y="332"/>
                </a:cubicBezTo>
                <a:cubicBezTo>
                  <a:pt x="93" y="331"/>
                  <a:pt x="94" y="330"/>
                  <a:pt x="95" y="330"/>
                </a:cubicBezTo>
                <a:lnTo>
                  <a:pt x="96" y="330"/>
                </a:lnTo>
                <a:cubicBezTo>
                  <a:pt x="99" y="330"/>
                  <a:pt x="102" y="334"/>
                  <a:pt x="105" y="342"/>
                </a:cubicBezTo>
                <a:cubicBezTo>
                  <a:pt x="109" y="349"/>
                  <a:pt x="121" y="376"/>
                  <a:pt x="142" y="422"/>
                </a:cubicBezTo>
                <a:cubicBezTo>
                  <a:pt x="150" y="441"/>
                  <a:pt x="157" y="457"/>
                  <a:pt x="163" y="469"/>
                </a:cubicBezTo>
                <a:lnTo>
                  <a:pt x="220" y="594"/>
                </a:lnTo>
                <a:cubicBezTo>
                  <a:pt x="221" y="594"/>
                  <a:pt x="244" y="546"/>
                  <a:pt x="292" y="450"/>
                </a:cubicBezTo>
                <a:cubicBezTo>
                  <a:pt x="338" y="353"/>
                  <a:pt x="385" y="256"/>
                  <a:pt x="431" y="158"/>
                </a:cubicBezTo>
                <a:cubicBezTo>
                  <a:pt x="477" y="61"/>
                  <a:pt x="502" y="11"/>
                  <a:pt x="503" y="9"/>
                </a:cubicBezTo>
                <a:cubicBezTo>
                  <a:pt x="506" y="3"/>
                  <a:pt x="511" y="0"/>
                  <a:pt x="517" y="0"/>
                </a:cubicBezTo>
                <a:cubicBezTo>
                  <a:pt x="520" y="0"/>
                  <a:pt x="523" y="1"/>
                  <a:pt x="525" y="4"/>
                </a:cubicBezTo>
                <a:cubicBezTo>
                  <a:pt x="527" y="6"/>
                  <a:pt x="529" y="9"/>
                  <a:pt x="530" y="12"/>
                </a:cubicBezTo>
                <a:lnTo>
                  <a:pt x="530" y="16"/>
                </a:lnTo>
                <a:lnTo>
                  <a:pt x="372" y="343"/>
                </a:lnTo>
                <a:lnTo>
                  <a:pt x="212" y="672"/>
                </a:lnTo>
                <a:cubicBezTo>
                  <a:pt x="210" y="675"/>
                  <a:pt x="206" y="677"/>
                  <a:pt x="199" y="677"/>
                </a:cubicBezTo>
                <a:cubicBezTo>
                  <a:pt x="195" y="677"/>
                  <a:pt x="193" y="676"/>
                  <a:pt x="191" y="675"/>
                </a:cubicBezTo>
                <a:cubicBezTo>
                  <a:pt x="190" y="674"/>
                  <a:pt x="168" y="626"/>
                  <a:pt x="125" y="532"/>
                </a:cubicBezTo>
                <a:lnTo>
                  <a:pt x="60" y="390"/>
                </a:lnTo>
                <a:lnTo>
                  <a:pt x="49" y="397"/>
                </a:lnTo>
                <a:cubicBezTo>
                  <a:pt x="42" y="402"/>
                  <a:pt x="35" y="408"/>
                  <a:pt x="28" y="413"/>
                </a:cubicBezTo>
                <a:cubicBezTo>
                  <a:pt x="21" y="419"/>
                  <a:pt x="17" y="421"/>
                  <a:pt x="16" y="42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7" name=""/>
          <p:cNvSpPr/>
          <p:nvPr/>
        </p:nvSpPr>
        <p:spPr>
          <a:xfrm>
            <a:off x="7026120" y="2662920"/>
            <a:ext cx="658080" cy="14760"/>
          </a:xfrm>
          <a:custGeom>
            <a:avLst/>
            <a:gdLst/>
            <a:ahLst/>
            <a:rect l="0" t="0" r="r" b="b"/>
            <a:pathLst>
              <a:path w="1828" h="41">
                <a:moveTo>
                  <a:pt x="0" y="0"/>
                </a:moveTo>
                <a:lnTo>
                  <a:pt x="1828" y="0"/>
                </a:lnTo>
                <a:lnTo>
                  <a:pt x="1828"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8" name=""/>
          <p:cNvSpPr/>
          <p:nvPr/>
        </p:nvSpPr>
        <p:spPr>
          <a:xfrm>
            <a:off x="6793920" y="2589840"/>
            <a:ext cx="914400" cy="14760"/>
          </a:xfrm>
          <a:custGeom>
            <a:avLst/>
            <a:gdLst/>
            <a:ahLst/>
            <a:rect l="0" t="0" r="r" b="b"/>
            <a:pathLst>
              <a:path w="2540" h="41">
                <a:moveTo>
                  <a:pt x="0" y="0"/>
                </a:moveTo>
                <a:lnTo>
                  <a:pt x="2540" y="0"/>
                </a:lnTo>
                <a:lnTo>
                  <a:pt x="2540"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29" name=""/>
          <p:cNvSpPr/>
          <p:nvPr/>
        </p:nvSpPr>
        <p:spPr>
          <a:xfrm>
            <a:off x="7747920" y="2549880"/>
            <a:ext cx="99360" cy="110160"/>
          </a:xfrm>
          <a:custGeom>
            <a:avLst/>
            <a:gdLst/>
            <a:ahLst/>
            <a:rect l="0" t="0" r="r" b="b"/>
            <a:pathLst>
              <a:path w="276" h="306">
                <a:moveTo>
                  <a:pt x="251" y="241"/>
                </a:moveTo>
                <a:cubicBezTo>
                  <a:pt x="255" y="241"/>
                  <a:pt x="258" y="244"/>
                  <a:pt x="262" y="251"/>
                </a:cubicBezTo>
                <a:cubicBezTo>
                  <a:pt x="265" y="258"/>
                  <a:pt x="266" y="264"/>
                  <a:pt x="267" y="270"/>
                </a:cubicBezTo>
                <a:cubicBezTo>
                  <a:pt x="267" y="271"/>
                  <a:pt x="266" y="273"/>
                  <a:pt x="265" y="275"/>
                </a:cubicBezTo>
                <a:cubicBezTo>
                  <a:pt x="264" y="276"/>
                  <a:pt x="260" y="278"/>
                  <a:pt x="255" y="281"/>
                </a:cubicBezTo>
                <a:cubicBezTo>
                  <a:pt x="249" y="285"/>
                  <a:pt x="240" y="289"/>
                  <a:pt x="228" y="294"/>
                </a:cubicBezTo>
                <a:cubicBezTo>
                  <a:pt x="215" y="299"/>
                  <a:pt x="202" y="302"/>
                  <a:pt x="188" y="304"/>
                </a:cubicBezTo>
                <a:cubicBezTo>
                  <a:pt x="183" y="305"/>
                  <a:pt x="174" y="306"/>
                  <a:pt x="161" y="306"/>
                </a:cubicBezTo>
                <a:cubicBezTo>
                  <a:pt x="131" y="306"/>
                  <a:pt x="106" y="302"/>
                  <a:pt x="84" y="294"/>
                </a:cubicBezTo>
                <a:cubicBezTo>
                  <a:pt x="63" y="287"/>
                  <a:pt x="46" y="277"/>
                  <a:pt x="34" y="264"/>
                </a:cubicBezTo>
                <a:cubicBezTo>
                  <a:pt x="22" y="252"/>
                  <a:pt x="14" y="240"/>
                  <a:pt x="9" y="227"/>
                </a:cubicBezTo>
                <a:cubicBezTo>
                  <a:pt x="3" y="213"/>
                  <a:pt x="0" y="201"/>
                  <a:pt x="0" y="188"/>
                </a:cubicBezTo>
                <a:lnTo>
                  <a:pt x="0" y="179"/>
                </a:lnTo>
                <a:cubicBezTo>
                  <a:pt x="0" y="142"/>
                  <a:pt x="12" y="109"/>
                  <a:pt x="34" y="77"/>
                </a:cubicBezTo>
                <a:cubicBezTo>
                  <a:pt x="39" y="71"/>
                  <a:pt x="44" y="65"/>
                  <a:pt x="51" y="58"/>
                </a:cubicBezTo>
                <a:cubicBezTo>
                  <a:pt x="58" y="52"/>
                  <a:pt x="68" y="45"/>
                  <a:pt x="80" y="35"/>
                </a:cubicBezTo>
                <a:cubicBezTo>
                  <a:pt x="93" y="26"/>
                  <a:pt x="109" y="19"/>
                  <a:pt x="129" y="12"/>
                </a:cubicBezTo>
                <a:cubicBezTo>
                  <a:pt x="149" y="6"/>
                  <a:pt x="170" y="2"/>
                  <a:pt x="192" y="0"/>
                </a:cubicBezTo>
                <a:cubicBezTo>
                  <a:pt x="192" y="0"/>
                  <a:pt x="197" y="0"/>
                  <a:pt x="206" y="0"/>
                </a:cubicBezTo>
                <a:cubicBezTo>
                  <a:pt x="215" y="0"/>
                  <a:pt x="223" y="0"/>
                  <a:pt x="230" y="0"/>
                </a:cubicBezTo>
                <a:cubicBezTo>
                  <a:pt x="253" y="0"/>
                  <a:pt x="267" y="1"/>
                  <a:pt x="271" y="4"/>
                </a:cubicBezTo>
                <a:cubicBezTo>
                  <a:pt x="274" y="7"/>
                  <a:pt x="276" y="12"/>
                  <a:pt x="276" y="19"/>
                </a:cubicBezTo>
                <a:cubicBezTo>
                  <a:pt x="274" y="29"/>
                  <a:pt x="268" y="37"/>
                  <a:pt x="257" y="41"/>
                </a:cubicBezTo>
                <a:lnTo>
                  <a:pt x="225" y="42"/>
                </a:lnTo>
                <a:cubicBezTo>
                  <a:pt x="193" y="42"/>
                  <a:pt x="171" y="45"/>
                  <a:pt x="159" y="50"/>
                </a:cubicBezTo>
                <a:cubicBezTo>
                  <a:pt x="137" y="59"/>
                  <a:pt x="121" y="76"/>
                  <a:pt x="111" y="102"/>
                </a:cubicBezTo>
                <a:cubicBezTo>
                  <a:pt x="107" y="111"/>
                  <a:pt x="105" y="117"/>
                  <a:pt x="105" y="120"/>
                </a:cubicBezTo>
                <a:cubicBezTo>
                  <a:pt x="105" y="120"/>
                  <a:pt x="126" y="120"/>
                  <a:pt x="167" y="120"/>
                </a:cubicBezTo>
                <a:cubicBezTo>
                  <a:pt x="174" y="120"/>
                  <a:pt x="181" y="120"/>
                  <a:pt x="190" y="120"/>
                </a:cubicBezTo>
                <a:cubicBezTo>
                  <a:pt x="200" y="120"/>
                  <a:pt x="206" y="120"/>
                  <a:pt x="209" y="120"/>
                </a:cubicBezTo>
                <a:cubicBezTo>
                  <a:pt x="223" y="120"/>
                  <a:pt x="232" y="121"/>
                  <a:pt x="237" y="123"/>
                </a:cubicBezTo>
                <a:cubicBezTo>
                  <a:pt x="242" y="125"/>
                  <a:pt x="245" y="130"/>
                  <a:pt x="245" y="138"/>
                </a:cubicBezTo>
                <a:cubicBezTo>
                  <a:pt x="245" y="150"/>
                  <a:pt x="239" y="158"/>
                  <a:pt x="228" y="162"/>
                </a:cubicBezTo>
                <a:cubicBezTo>
                  <a:pt x="225" y="162"/>
                  <a:pt x="203" y="162"/>
                  <a:pt x="159" y="162"/>
                </a:cubicBezTo>
                <a:cubicBezTo>
                  <a:pt x="116" y="162"/>
                  <a:pt x="94" y="163"/>
                  <a:pt x="94" y="164"/>
                </a:cubicBezTo>
                <a:cubicBezTo>
                  <a:pt x="90" y="176"/>
                  <a:pt x="88" y="190"/>
                  <a:pt x="88" y="206"/>
                </a:cubicBezTo>
                <a:cubicBezTo>
                  <a:pt x="88" y="230"/>
                  <a:pt x="96" y="247"/>
                  <a:pt x="111" y="257"/>
                </a:cubicBezTo>
                <a:cubicBezTo>
                  <a:pt x="127" y="267"/>
                  <a:pt x="146" y="272"/>
                  <a:pt x="168" y="272"/>
                </a:cubicBezTo>
                <a:cubicBezTo>
                  <a:pt x="170" y="272"/>
                  <a:pt x="171" y="272"/>
                  <a:pt x="174" y="272"/>
                </a:cubicBezTo>
                <a:cubicBezTo>
                  <a:pt x="176" y="272"/>
                  <a:pt x="177" y="272"/>
                  <a:pt x="178" y="271"/>
                </a:cubicBezTo>
                <a:cubicBezTo>
                  <a:pt x="192" y="269"/>
                  <a:pt x="206" y="263"/>
                  <a:pt x="222" y="254"/>
                </a:cubicBezTo>
                <a:cubicBezTo>
                  <a:pt x="238" y="245"/>
                  <a:pt x="248" y="241"/>
                  <a:pt x="251"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0" name=""/>
          <p:cNvSpPr/>
          <p:nvPr/>
        </p:nvSpPr>
        <p:spPr>
          <a:xfrm>
            <a:off x="7866360" y="258660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5"/>
                  <a:pt x="72" y="31"/>
                  <a:pt x="73" y="29"/>
                </a:cubicBezTo>
                <a:cubicBezTo>
                  <a:pt x="74" y="26"/>
                  <a:pt x="75" y="23"/>
                  <a:pt x="76" y="19"/>
                </a:cubicBezTo>
                <a:cubicBezTo>
                  <a:pt x="77" y="15"/>
                  <a:pt x="79" y="13"/>
                  <a:pt x="80" y="11"/>
                </a:cubicBezTo>
                <a:cubicBezTo>
                  <a:pt x="82" y="9"/>
                  <a:pt x="83" y="8"/>
                  <a:pt x="85" y="5"/>
                </a:cubicBezTo>
                <a:cubicBezTo>
                  <a:pt x="87" y="3"/>
                  <a:pt x="89" y="2"/>
                  <a:pt x="92" y="1"/>
                </a:cubicBezTo>
                <a:cubicBezTo>
                  <a:pt x="94" y="0"/>
                  <a:pt x="97" y="0"/>
                  <a:pt x="100" y="0"/>
                </a:cubicBezTo>
                <a:cubicBezTo>
                  <a:pt x="106" y="0"/>
                  <a:pt x="110" y="2"/>
                  <a:pt x="112" y="5"/>
                </a:cubicBezTo>
                <a:cubicBezTo>
                  <a:pt x="114" y="9"/>
                  <a:pt x="116" y="12"/>
                  <a:pt x="116" y="14"/>
                </a:cubicBezTo>
                <a:cubicBezTo>
                  <a:pt x="116" y="17"/>
                  <a:pt x="114" y="24"/>
                  <a:pt x="111" y="37"/>
                </a:cubicBezTo>
                <a:cubicBezTo>
                  <a:pt x="108" y="50"/>
                  <a:pt x="105" y="62"/>
                  <a:pt x="102" y="75"/>
                </a:cubicBezTo>
                <a:lnTo>
                  <a:pt x="97" y="92"/>
                </a:lnTo>
                <a:cubicBezTo>
                  <a:pt x="97" y="93"/>
                  <a:pt x="105" y="93"/>
                  <a:pt x="121" y="93"/>
                </a:cubicBezTo>
                <a:lnTo>
                  <a:pt x="146" y="93"/>
                </a:lnTo>
                <a:cubicBezTo>
                  <a:pt x="148" y="96"/>
                  <a:pt x="150" y="97"/>
                  <a:pt x="150" y="99"/>
                </a:cubicBezTo>
                <a:cubicBezTo>
                  <a:pt x="150" y="106"/>
                  <a:pt x="147" y="111"/>
                  <a:pt x="143" y="115"/>
                </a:cubicBezTo>
                <a:lnTo>
                  <a:pt x="91" y="115"/>
                </a:lnTo>
                <a:lnTo>
                  <a:pt x="74" y="185"/>
                </a:lnTo>
                <a:cubicBezTo>
                  <a:pt x="61" y="236"/>
                  <a:pt x="55" y="264"/>
                  <a:pt x="55" y="268"/>
                </a:cubicBezTo>
                <a:cubicBezTo>
                  <a:pt x="55" y="281"/>
                  <a:pt x="60" y="288"/>
                  <a:pt x="68" y="288"/>
                </a:cubicBezTo>
                <a:cubicBezTo>
                  <a:pt x="79" y="288"/>
                  <a:pt x="90" y="283"/>
                  <a:pt x="101" y="272"/>
                </a:cubicBezTo>
                <a:cubicBezTo>
                  <a:pt x="111" y="260"/>
                  <a:pt x="120" y="247"/>
                  <a:pt x="126" y="231"/>
                </a:cubicBezTo>
                <a:cubicBezTo>
                  <a:pt x="128" y="229"/>
                  <a:pt x="128" y="228"/>
                  <a:pt x="129" y="227"/>
                </a:cubicBezTo>
                <a:cubicBezTo>
                  <a:pt x="130" y="227"/>
                  <a:pt x="133" y="227"/>
                  <a:pt x="137" y="226"/>
                </a:cubicBezTo>
                <a:lnTo>
                  <a:pt x="139" y="226"/>
                </a:lnTo>
                <a:cubicBezTo>
                  <a:pt x="143" y="226"/>
                  <a:pt x="146" y="228"/>
                  <a:pt x="146" y="230"/>
                </a:cubicBezTo>
                <a:cubicBezTo>
                  <a:pt x="146" y="231"/>
                  <a:pt x="145" y="233"/>
                  <a:pt x="144" y="236"/>
                </a:cubicBezTo>
                <a:cubicBezTo>
                  <a:pt x="143" y="241"/>
                  <a:pt x="140" y="247"/>
                  <a:pt x="136" y="254"/>
                </a:cubicBezTo>
                <a:cubicBezTo>
                  <a:pt x="132" y="261"/>
                  <a:pt x="125" y="270"/>
                  <a:pt x="118" y="278"/>
                </a:cubicBezTo>
                <a:cubicBezTo>
                  <a:pt x="112" y="285"/>
                  <a:pt x="104" y="292"/>
                  <a:pt x="94" y="298"/>
                </a:cubicBezTo>
                <a:cubicBezTo>
                  <a:pt x="84" y="303"/>
                  <a:pt x="75" y="306"/>
                  <a:pt x="65" y="306"/>
                </a:cubicBezTo>
                <a:cubicBezTo>
                  <a:pt x="55" y="306"/>
                  <a:pt x="46" y="303"/>
                  <a:pt x="38" y="299"/>
                </a:cubicBezTo>
                <a:cubicBezTo>
                  <a:pt x="29" y="294"/>
                  <a:pt x="23" y="285"/>
                  <a:pt x="19" y="274"/>
                </a:cubicBezTo>
                <a:cubicBezTo>
                  <a:pt x="18" y="271"/>
                  <a:pt x="18" y="267"/>
                  <a:pt x="18" y="260"/>
                </a:cubicBezTo>
                <a:lnTo>
                  <a:pt x="18" y="251"/>
                </a:lnTo>
                <a:lnTo>
                  <a:pt x="35" y="184"/>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1" name=""/>
          <p:cNvSpPr/>
          <p:nvPr/>
        </p:nvSpPr>
        <p:spPr>
          <a:xfrm>
            <a:off x="7945560" y="2304720"/>
            <a:ext cx="120240" cy="584640"/>
          </a:xfrm>
          <a:custGeom>
            <a:avLst/>
            <a:gdLst/>
            <a:ahLst/>
            <a:rect l="0" t="0" r="r" b="b"/>
            <a:pathLst>
              <a:path w="334" h="1624">
                <a:moveTo>
                  <a:pt x="0" y="9"/>
                </a:moveTo>
                <a:cubicBezTo>
                  <a:pt x="0" y="5"/>
                  <a:pt x="1" y="3"/>
                  <a:pt x="2" y="2"/>
                </a:cubicBezTo>
                <a:cubicBezTo>
                  <a:pt x="4" y="1"/>
                  <a:pt x="8" y="0"/>
                  <a:pt x="12" y="0"/>
                </a:cubicBezTo>
                <a:lnTo>
                  <a:pt x="16" y="0"/>
                </a:lnTo>
                <a:lnTo>
                  <a:pt x="26" y="0"/>
                </a:lnTo>
                <a:cubicBezTo>
                  <a:pt x="27" y="1"/>
                  <a:pt x="33" y="7"/>
                  <a:pt x="45" y="19"/>
                </a:cubicBezTo>
                <a:cubicBezTo>
                  <a:pt x="57" y="30"/>
                  <a:pt x="67" y="40"/>
                  <a:pt x="76" y="48"/>
                </a:cubicBezTo>
                <a:cubicBezTo>
                  <a:pt x="84" y="56"/>
                  <a:pt x="96" y="70"/>
                  <a:pt x="112" y="89"/>
                </a:cubicBezTo>
                <a:cubicBezTo>
                  <a:pt x="128" y="108"/>
                  <a:pt x="142" y="127"/>
                  <a:pt x="154" y="144"/>
                </a:cubicBezTo>
                <a:cubicBezTo>
                  <a:pt x="166" y="161"/>
                  <a:pt x="180" y="184"/>
                  <a:pt x="197" y="212"/>
                </a:cubicBezTo>
                <a:cubicBezTo>
                  <a:pt x="213" y="241"/>
                  <a:pt x="227" y="269"/>
                  <a:pt x="239" y="296"/>
                </a:cubicBezTo>
                <a:cubicBezTo>
                  <a:pt x="250" y="324"/>
                  <a:pt x="263" y="357"/>
                  <a:pt x="276" y="397"/>
                </a:cubicBezTo>
                <a:cubicBezTo>
                  <a:pt x="289" y="437"/>
                  <a:pt x="299" y="476"/>
                  <a:pt x="306" y="516"/>
                </a:cubicBezTo>
                <a:cubicBezTo>
                  <a:pt x="314" y="556"/>
                  <a:pt x="320" y="601"/>
                  <a:pt x="326" y="653"/>
                </a:cubicBezTo>
                <a:cubicBezTo>
                  <a:pt x="332" y="705"/>
                  <a:pt x="335" y="758"/>
                  <a:pt x="334" y="812"/>
                </a:cubicBezTo>
                <a:cubicBezTo>
                  <a:pt x="334" y="864"/>
                  <a:pt x="332" y="910"/>
                  <a:pt x="329" y="946"/>
                </a:cubicBezTo>
                <a:cubicBezTo>
                  <a:pt x="308" y="1204"/>
                  <a:pt x="228" y="1410"/>
                  <a:pt x="88" y="1564"/>
                </a:cubicBezTo>
                <a:cubicBezTo>
                  <a:pt x="77" y="1575"/>
                  <a:pt x="68" y="1585"/>
                  <a:pt x="59" y="1594"/>
                </a:cubicBezTo>
                <a:cubicBezTo>
                  <a:pt x="50" y="1602"/>
                  <a:pt x="42" y="1610"/>
                  <a:pt x="36" y="1616"/>
                </a:cubicBezTo>
                <a:cubicBezTo>
                  <a:pt x="31" y="1621"/>
                  <a:pt x="27" y="1624"/>
                  <a:pt x="26" y="1624"/>
                </a:cubicBezTo>
                <a:lnTo>
                  <a:pt x="16" y="1624"/>
                </a:lnTo>
                <a:cubicBezTo>
                  <a:pt x="10" y="1624"/>
                  <a:pt x="5" y="1624"/>
                  <a:pt x="4" y="1623"/>
                </a:cubicBezTo>
                <a:cubicBezTo>
                  <a:pt x="2" y="1622"/>
                  <a:pt x="1" y="1620"/>
                  <a:pt x="0" y="1616"/>
                </a:cubicBezTo>
                <a:cubicBezTo>
                  <a:pt x="26" y="1592"/>
                  <a:pt x="49" y="1564"/>
                  <a:pt x="73" y="1532"/>
                </a:cubicBezTo>
                <a:cubicBezTo>
                  <a:pt x="203" y="1360"/>
                  <a:pt x="268" y="1120"/>
                  <a:pt x="268" y="812"/>
                </a:cubicBezTo>
                <a:cubicBezTo>
                  <a:pt x="268" y="720"/>
                  <a:pt x="262" y="635"/>
                  <a:pt x="250" y="556"/>
                </a:cubicBezTo>
                <a:cubicBezTo>
                  <a:pt x="238" y="478"/>
                  <a:pt x="224" y="411"/>
                  <a:pt x="207" y="358"/>
                </a:cubicBezTo>
                <a:cubicBezTo>
                  <a:pt x="190" y="304"/>
                  <a:pt x="169" y="253"/>
                  <a:pt x="144" y="206"/>
                </a:cubicBezTo>
                <a:cubicBezTo>
                  <a:pt x="119" y="159"/>
                  <a:pt x="97" y="122"/>
                  <a:pt x="76" y="96"/>
                </a:cubicBezTo>
                <a:cubicBezTo>
                  <a:pt x="56" y="70"/>
                  <a:pt x="34" y="43"/>
                  <a:pt x="9" y="17"/>
                </a:cubicBezTo>
                <a:cubicBezTo>
                  <a:pt x="8" y="16"/>
                  <a:pt x="8" y="16"/>
                  <a:pt x="6" y="15"/>
                </a:cubicBezTo>
                <a:cubicBezTo>
                  <a:pt x="5" y="14"/>
                  <a:pt x="4" y="13"/>
                  <a:pt x="4" y="12"/>
                </a:cubicBezTo>
                <a:cubicBezTo>
                  <a:pt x="3" y="11"/>
                  <a:pt x="2" y="10"/>
                  <a:pt x="2" y="10"/>
                </a:cubicBezTo>
                <a:lnTo>
                  <a:pt x="0" y="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2" name=""/>
          <p:cNvSpPr txBox="1"/>
          <p:nvPr/>
        </p:nvSpPr>
        <p:spPr>
          <a:xfrm>
            <a:off x="380880" y="1878120"/>
            <a:ext cx="59508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ここで</a:t>
            </a:r>
            <a:endParaRPr b="0" lang="en-US" sz="1560" strike="noStrike" u="none">
              <a:solidFill>
                <a:srgbClr val="000000"/>
              </a:solidFill>
              <a:effectLst/>
              <a:uFillTx/>
              <a:latin typeface="Times New Roman"/>
            </a:endParaRPr>
          </a:p>
        </p:txBody>
      </p:sp>
      <p:sp>
        <p:nvSpPr>
          <p:cNvPr id="633" name=""/>
          <p:cNvSpPr/>
          <p:nvPr/>
        </p:nvSpPr>
        <p:spPr>
          <a:xfrm>
            <a:off x="658080" y="3219120"/>
            <a:ext cx="99360" cy="110160"/>
          </a:xfrm>
          <a:custGeom>
            <a:avLst/>
            <a:gdLst/>
            <a:ahLst/>
            <a:rect l="0" t="0" r="r" b="b"/>
            <a:pathLst>
              <a:path w="276" h="306">
                <a:moveTo>
                  <a:pt x="252" y="241"/>
                </a:moveTo>
                <a:cubicBezTo>
                  <a:pt x="256" y="241"/>
                  <a:pt x="259" y="245"/>
                  <a:pt x="262" y="252"/>
                </a:cubicBezTo>
                <a:cubicBezTo>
                  <a:pt x="264" y="258"/>
                  <a:pt x="266" y="265"/>
                  <a:pt x="266" y="270"/>
                </a:cubicBezTo>
                <a:cubicBezTo>
                  <a:pt x="266" y="272"/>
                  <a:pt x="266" y="273"/>
                  <a:pt x="265" y="275"/>
                </a:cubicBezTo>
                <a:cubicBezTo>
                  <a:pt x="264" y="277"/>
                  <a:pt x="261" y="279"/>
                  <a:pt x="256" y="282"/>
                </a:cubicBezTo>
                <a:cubicBezTo>
                  <a:pt x="250" y="285"/>
                  <a:pt x="241" y="289"/>
                  <a:pt x="229" y="294"/>
                </a:cubicBezTo>
                <a:cubicBezTo>
                  <a:pt x="215" y="299"/>
                  <a:pt x="202" y="303"/>
                  <a:pt x="188" y="305"/>
                </a:cubicBezTo>
                <a:cubicBezTo>
                  <a:pt x="183" y="306"/>
                  <a:pt x="174" y="306"/>
                  <a:pt x="161" y="306"/>
                </a:cubicBezTo>
                <a:cubicBezTo>
                  <a:pt x="131" y="306"/>
                  <a:pt x="106" y="302"/>
                  <a:pt x="84" y="295"/>
                </a:cubicBezTo>
                <a:cubicBezTo>
                  <a:pt x="63" y="287"/>
                  <a:pt x="46" y="277"/>
                  <a:pt x="34" y="265"/>
                </a:cubicBezTo>
                <a:cubicBezTo>
                  <a:pt x="23" y="253"/>
                  <a:pt x="14" y="240"/>
                  <a:pt x="9" y="227"/>
                </a:cubicBezTo>
                <a:cubicBezTo>
                  <a:pt x="3" y="214"/>
                  <a:pt x="0" y="201"/>
                  <a:pt x="0" y="189"/>
                </a:cubicBezTo>
                <a:lnTo>
                  <a:pt x="0" y="179"/>
                </a:lnTo>
                <a:cubicBezTo>
                  <a:pt x="0" y="143"/>
                  <a:pt x="12" y="109"/>
                  <a:pt x="34" y="79"/>
                </a:cubicBezTo>
                <a:cubicBezTo>
                  <a:pt x="39" y="73"/>
                  <a:pt x="44" y="67"/>
                  <a:pt x="51" y="60"/>
                </a:cubicBezTo>
                <a:cubicBezTo>
                  <a:pt x="58" y="54"/>
                  <a:pt x="68" y="46"/>
                  <a:pt x="80" y="37"/>
                </a:cubicBezTo>
                <a:cubicBezTo>
                  <a:pt x="93" y="28"/>
                  <a:pt x="109" y="20"/>
                  <a:pt x="129" y="13"/>
                </a:cubicBezTo>
                <a:cubicBezTo>
                  <a:pt x="149" y="7"/>
                  <a:pt x="170" y="3"/>
                  <a:pt x="192" y="1"/>
                </a:cubicBezTo>
                <a:cubicBezTo>
                  <a:pt x="192" y="1"/>
                  <a:pt x="197" y="1"/>
                  <a:pt x="206" y="1"/>
                </a:cubicBezTo>
                <a:cubicBezTo>
                  <a:pt x="215" y="1"/>
                  <a:pt x="223" y="1"/>
                  <a:pt x="231" y="0"/>
                </a:cubicBezTo>
                <a:cubicBezTo>
                  <a:pt x="254" y="0"/>
                  <a:pt x="267" y="2"/>
                  <a:pt x="270" y="4"/>
                </a:cubicBezTo>
                <a:cubicBezTo>
                  <a:pt x="274" y="8"/>
                  <a:pt x="276" y="13"/>
                  <a:pt x="276" y="19"/>
                </a:cubicBezTo>
                <a:cubicBezTo>
                  <a:pt x="274" y="31"/>
                  <a:pt x="268" y="39"/>
                  <a:pt x="258" y="43"/>
                </a:cubicBezTo>
                <a:lnTo>
                  <a:pt x="225" y="43"/>
                </a:lnTo>
                <a:cubicBezTo>
                  <a:pt x="193" y="44"/>
                  <a:pt x="171" y="47"/>
                  <a:pt x="159" y="52"/>
                </a:cubicBezTo>
                <a:cubicBezTo>
                  <a:pt x="137" y="61"/>
                  <a:pt x="121" y="78"/>
                  <a:pt x="111" y="103"/>
                </a:cubicBezTo>
                <a:cubicBezTo>
                  <a:pt x="107" y="112"/>
                  <a:pt x="105" y="118"/>
                  <a:pt x="105" y="120"/>
                </a:cubicBezTo>
                <a:cubicBezTo>
                  <a:pt x="105" y="121"/>
                  <a:pt x="126" y="121"/>
                  <a:pt x="167" y="121"/>
                </a:cubicBezTo>
                <a:cubicBezTo>
                  <a:pt x="174" y="121"/>
                  <a:pt x="181" y="121"/>
                  <a:pt x="190" y="121"/>
                </a:cubicBezTo>
                <a:cubicBezTo>
                  <a:pt x="199" y="121"/>
                  <a:pt x="206" y="121"/>
                  <a:pt x="209" y="120"/>
                </a:cubicBezTo>
                <a:cubicBezTo>
                  <a:pt x="223" y="120"/>
                  <a:pt x="233" y="122"/>
                  <a:pt x="238" y="124"/>
                </a:cubicBezTo>
                <a:cubicBezTo>
                  <a:pt x="243" y="126"/>
                  <a:pt x="246" y="131"/>
                  <a:pt x="246" y="139"/>
                </a:cubicBezTo>
                <a:cubicBezTo>
                  <a:pt x="246" y="151"/>
                  <a:pt x="240" y="159"/>
                  <a:pt x="229" y="162"/>
                </a:cubicBezTo>
                <a:cubicBezTo>
                  <a:pt x="225" y="163"/>
                  <a:pt x="203" y="163"/>
                  <a:pt x="159" y="163"/>
                </a:cubicBezTo>
                <a:cubicBezTo>
                  <a:pt x="116" y="163"/>
                  <a:pt x="94" y="163"/>
                  <a:pt x="94" y="164"/>
                </a:cubicBezTo>
                <a:cubicBezTo>
                  <a:pt x="90" y="176"/>
                  <a:pt x="88" y="191"/>
                  <a:pt x="88" y="207"/>
                </a:cubicBezTo>
                <a:cubicBezTo>
                  <a:pt x="88" y="231"/>
                  <a:pt x="96" y="248"/>
                  <a:pt x="111" y="258"/>
                </a:cubicBezTo>
                <a:cubicBezTo>
                  <a:pt x="127" y="268"/>
                  <a:pt x="146" y="272"/>
                  <a:pt x="168" y="272"/>
                </a:cubicBezTo>
                <a:cubicBezTo>
                  <a:pt x="169" y="272"/>
                  <a:pt x="171" y="272"/>
                  <a:pt x="173" y="272"/>
                </a:cubicBezTo>
                <a:cubicBezTo>
                  <a:pt x="176" y="272"/>
                  <a:pt x="177" y="272"/>
                  <a:pt x="178" y="272"/>
                </a:cubicBezTo>
                <a:cubicBezTo>
                  <a:pt x="192" y="270"/>
                  <a:pt x="206" y="264"/>
                  <a:pt x="222" y="255"/>
                </a:cubicBezTo>
                <a:cubicBezTo>
                  <a:pt x="239" y="246"/>
                  <a:pt x="249"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4" name=""/>
          <p:cNvSpPr/>
          <p:nvPr/>
        </p:nvSpPr>
        <p:spPr>
          <a:xfrm>
            <a:off x="776520" y="3256200"/>
            <a:ext cx="53640" cy="109800"/>
          </a:xfrm>
          <a:custGeom>
            <a:avLst/>
            <a:gdLst/>
            <a:ahLst/>
            <a:rect l="0" t="0" r="r" b="b"/>
            <a:pathLst>
              <a:path w="149" h="305">
                <a:moveTo>
                  <a:pt x="3" y="115"/>
                </a:moveTo>
                <a:cubicBezTo>
                  <a:pt x="1" y="113"/>
                  <a:pt x="0" y="111"/>
                  <a:pt x="0" y="110"/>
                </a:cubicBezTo>
                <a:cubicBezTo>
                  <a:pt x="0" y="109"/>
                  <a:pt x="0" y="106"/>
                  <a:pt x="1" y="103"/>
                </a:cubicBezTo>
                <a:cubicBezTo>
                  <a:pt x="2" y="99"/>
                  <a:pt x="3" y="96"/>
                  <a:pt x="3" y="96"/>
                </a:cubicBezTo>
                <a:cubicBezTo>
                  <a:pt x="4" y="94"/>
                  <a:pt x="5" y="93"/>
                  <a:pt x="8" y="93"/>
                </a:cubicBezTo>
                <a:cubicBezTo>
                  <a:pt x="10" y="93"/>
                  <a:pt x="18" y="93"/>
                  <a:pt x="32" y="93"/>
                </a:cubicBezTo>
                <a:lnTo>
                  <a:pt x="57" y="93"/>
                </a:lnTo>
                <a:lnTo>
                  <a:pt x="66" y="55"/>
                </a:lnTo>
                <a:cubicBezTo>
                  <a:pt x="67" y="51"/>
                  <a:pt x="69" y="47"/>
                  <a:pt x="70" y="41"/>
                </a:cubicBezTo>
                <a:cubicBezTo>
                  <a:pt x="71" y="35"/>
                  <a:pt x="72" y="31"/>
                  <a:pt x="73" y="28"/>
                </a:cubicBezTo>
                <a:cubicBezTo>
                  <a:pt x="74" y="26"/>
                  <a:pt x="75" y="23"/>
                  <a:pt x="76" y="19"/>
                </a:cubicBezTo>
                <a:cubicBezTo>
                  <a:pt x="77" y="15"/>
                  <a:pt x="78" y="12"/>
                  <a:pt x="80" y="11"/>
                </a:cubicBezTo>
                <a:cubicBezTo>
                  <a:pt x="81" y="9"/>
                  <a:pt x="83" y="7"/>
                  <a:pt x="85" y="5"/>
                </a:cubicBezTo>
                <a:cubicBezTo>
                  <a:pt x="86" y="3"/>
                  <a:pt x="88" y="1"/>
                  <a:pt x="91" y="1"/>
                </a:cubicBezTo>
                <a:cubicBezTo>
                  <a:pt x="94" y="0"/>
                  <a:pt x="97" y="0"/>
                  <a:pt x="100" y="0"/>
                </a:cubicBezTo>
                <a:cubicBezTo>
                  <a:pt x="106" y="0"/>
                  <a:pt x="110" y="2"/>
                  <a:pt x="112" y="5"/>
                </a:cubicBezTo>
                <a:cubicBezTo>
                  <a:pt x="114" y="8"/>
                  <a:pt x="115" y="11"/>
                  <a:pt x="115" y="14"/>
                </a:cubicBezTo>
                <a:cubicBezTo>
                  <a:pt x="115" y="16"/>
                  <a:pt x="114" y="24"/>
                  <a:pt x="111" y="37"/>
                </a:cubicBezTo>
                <a:cubicBezTo>
                  <a:pt x="108" y="49"/>
                  <a:pt x="105" y="62"/>
                  <a:pt x="101" y="74"/>
                </a:cubicBezTo>
                <a:lnTo>
                  <a:pt x="97" y="92"/>
                </a:lnTo>
                <a:cubicBezTo>
                  <a:pt x="97" y="93"/>
                  <a:pt x="105" y="93"/>
                  <a:pt x="120" y="93"/>
                </a:cubicBezTo>
                <a:lnTo>
                  <a:pt x="146" y="93"/>
                </a:lnTo>
                <a:cubicBezTo>
                  <a:pt x="148" y="95"/>
                  <a:pt x="149" y="97"/>
                  <a:pt x="149" y="98"/>
                </a:cubicBezTo>
                <a:cubicBezTo>
                  <a:pt x="149" y="105"/>
                  <a:pt x="147" y="111"/>
                  <a:pt x="143" y="115"/>
                </a:cubicBezTo>
                <a:lnTo>
                  <a:pt x="91" y="115"/>
                </a:lnTo>
                <a:lnTo>
                  <a:pt x="74" y="184"/>
                </a:lnTo>
                <a:cubicBezTo>
                  <a:pt x="61" y="236"/>
                  <a:pt x="55" y="264"/>
                  <a:pt x="55" y="267"/>
                </a:cubicBezTo>
                <a:cubicBezTo>
                  <a:pt x="55" y="281"/>
                  <a:pt x="59" y="288"/>
                  <a:pt x="68" y="288"/>
                </a:cubicBezTo>
                <a:cubicBezTo>
                  <a:pt x="79" y="288"/>
                  <a:pt x="90" y="282"/>
                  <a:pt x="100" y="271"/>
                </a:cubicBezTo>
                <a:cubicBezTo>
                  <a:pt x="111" y="260"/>
                  <a:pt x="119" y="247"/>
                  <a:pt x="126" y="231"/>
                </a:cubicBezTo>
                <a:cubicBezTo>
                  <a:pt x="126" y="229"/>
                  <a:pt x="127" y="228"/>
                  <a:pt x="128" y="228"/>
                </a:cubicBezTo>
                <a:cubicBezTo>
                  <a:pt x="129" y="226"/>
                  <a:pt x="131" y="226"/>
                  <a:pt x="135" y="226"/>
                </a:cubicBezTo>
                <a:lnTo>
                  <a:pt x="138" y="226"/>
                </a:lnTo>
                <a:cubicBezTo>
                  <a:pt x="143" y="226"/>
                  <a:pt x="145" y="228"/>
                  <a:pt x="145" y="231"/>
                </a:cubicBezTo>
                <a:cubicBezTo>
                  <a:pt x="145" y="232"/>
                  <a:pt x="145" y="234"/>
                  <a:pt x="144" y="236"/>
                </a:cubicBezTo>
                <a:cubicBezTo>
                  <a:pt x="142" y="241"/>
                  <a:pt x="139" y="248"/>
                  <a:pt x="134" y="255"/>
                </a:cubicBezTo>
                <a:cubicBezTo>
                  <a:pt x="130" y="262"/>
                  <a:pt x="125" y="269"/>
                  <a:pt x="118" y="277"/>
                </a:cubicBezTo>
                <a:cubicBezTo>
                  <a:pt x="111" y="285"/>
                  <a:pt x="103" y="292"/>
                  <a:pt x="94" y="297"/>
                </a:cubicBezTo>
                <a:cubicBezTo>
                  <a:pt x="84" y="302"/>
                  <a:pt x="74" y="305"/>
                  <a:pt x="65" y="305"/>
                </a:cubicBezTo>
                <a:cubicBezTo>
                  <a:pt x="55" y="305"/>
                  <a:pt x="46" y="303"/>
                  <a:pt x="37" y="298"/>
                </a:cubicBezTo>
                <a:cubicBezTo>
                  <a:pt x="29" y="293"/>
                  <a:pt x="23" y="285"/>
                  <a:pt x="19" y="273"/>
                </a:cubicBezTo>
                <a:cubicBezTo>
                  <a:pt x="18" y="271"/>
                  <a:pt x="18" y="266"/>
                  <a:pt x="18" y="260"/>
                </a:cubicBezTo>
                <a:lnTo>
                  <a:pt x="18" y="252"/>
                </a:lnTo>
                <a:lnTo>
                  <a:pt x="34" y="184"/>
                </a:lnTo>
                <a:cubicBezTo>
                  <a:pt x="46" y="139"/>
                  <a:pt x="51" y="116"/>
                  <a:pt x="52" y="116"/>
                </a:cubicBezTo>
                <a:cubicBezTo>
                  <a:pt x="52" y="115"/>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5" name=""/>
          <p:cNvSpPr txBox="1"/>
          <p:nvPr/>
        </p:nvSpPr>
        <p:spPr>
          <a:xfrm>
            <a:off x="380880" y="3144960"/>
            <a:ext cx="29808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 </a:t>
            </a:r>
            <a:endParaRPr b="0" lang="en-US" sz="1560" strike="noStrike" u="none">
              <a:solidFill>
                <a:srgbClr val="000000"/>
              </a:solidFill>
              <a:effectLst/>
              <a:uFillTx/>
              <a:latin typeface="Times New Roman"/>
            </a:endParaRPr>
          </a:p>
        </p:txBody>
      </p:sp>
      <p:sp>
        <p:nvSpPr>
          <p:cNvPr id="636" name=""/>
          <p:cNvSpPr/>
          <p:nvPr/>
        </p:nvSpPr>
        <p:spPr>
          <a:xfrm>
            <a:off x="1176480" y="3219120"/>
            <a:ext cx="137880" cy="108720"/>
          </a:xfrm>
          <a:custGeom>
            <a:avLst/>
            <a:gdLst/>
            <a:ahLst/>
            <a:rect l="0" t="0" r="r" b="b"/>
            <a:pathLst>
              <a:path w="383" h="302">
                <a:moveTo>
                  <a:pt x="140" y="302"/>
                </a:moveTo>
                <a:cubicBezTo>
                  <a:pt x="133" y="300"/>
                  <a:pt x="109" y="300"/>
                  <a:pt x="68" y="300"/>
                </a:cubicBezTo>
                <a:cubicBezTo>
                  <a:pt x="31" y="300"/>
                  <a:pt x="10" y="300"/>
                  <a:pt x="5" y="302"/>
                </a:cubicBezTo>
                <a:lnTo>
                  <a:pt x="0" y="302"/>
                </a:lnTo>
                <a:lnTo>
                  <a:pt x="0" y="260"/>
                </a:lnTo>
                <a:lnTo>
                  <a:pt x="65" y="260"/>
                </a:lnTo>
                <a:lnTo>
                  <a:pt x="152" y="157"/>
                </a:lnTo>
                <a:lnTo>
                  <a:pt x="60" y="42"/>
                </a:lnTo>
                <a:lnTo>
                  <a:pt x="4" y="42"/>
                </a:lnTo>
                <a:lnTo>
                  <a:pt x="4" y="0"/>
                </a:lnTo>
                <a:lnTo>
                  <a:pt x="9" y="0"/>
                </a:lnTo>
                <a:cubicBezTo>
                  <a:pt x="16" y="2"/>
                  <a:pt x="40" y="2"/>
                  <a:pt x="83" y="2"/>
                </a:cubicBezTo>
                <a:cubicBezTo>
                  <a:pt x="130" y="2"/>
                  <a:pt x="157" y="2"/>
                  <a:pt x="165" y="0"/>
                </a:cubicBezTo>
                <a:lnTo>
                  <a:pt x="171" y="0"/>
                </a:lnTo>
                <a:lnTo>
                  <a:pt x="171" y="42"/>
                </a:lnTo>
                <a:lnTo>
                  <a:pt x="152" y="42"/>
                </a:lnTo>
                <a:lnTo>
                  <a:pt x="176" y="71"/>
                </a:lnTo>
                <a:cubicBezTo>
                  <a:pt x="191" y="90"/>
                  <a:pt x="199" y="100"/>
                  <a:pt x="200" y="100"/>
                </a:cubicBezTo>
                <a:cubicBezTo>
                  <a:pt x="202" y="100"/>
                  <a:pt x="210" y="90"/>
                  <a:pt x="225" y="70"/>
                </a:cubicBezTo>
                <a:lnTo>
                  <a:pt x="249" y="42"/>
                </a:lnTo>
                <a:lnTo>
                  <a:pt x="224" y="42"/>
                </a:lnTo>
                <a:lnTo>
                  <a:pt x="224" y="0"/>
                </a:lnTo>
                <a:lnTo>
                  <a:pt x="230" y="0"/>
                </a:lnTo>
                <a:cubicBezTo>
                  <a:pt x="236" y="2"/>
                  <a:pt x="260" y="2"/>
                  <a:pt x="301" y="2"/>
                </a:cubicBezTo>
                <a:cubicBezTo>
                  <a:pt x="338" y="2"/>
                  <a:pt x="360" y="2"/>
                  <a:pt x="365" y="0"/>
                </a:cubicBezTo>
                <a:lnTo>
                  <a:pt x="370" y="0"/>
                </a:lnTo>
                <a:lnTo>
                  <a:pt x="370" y="42"/>
                </a:lnTo>
                <a:lnTo>
                  <a:pt x="305" y="42"/>
                </a:lnTo>
                <a:lnTo>
                  <a:pt x="226" y="134"/>
                </a:lnTo>
                <a:lnTo>
                  <a:pt x="327" y="259"/>
                </a:lnTo>
                <a:lnTo>
                  <a:pt x="356" y="260"/>
                </a:lnTo>
                <a:lnTo>
                  <a:pt x="383" y="260"/>
                </a:lnTo>
                <a:lnTo>
                  <a:pt x="383" y="302"/>
                </a:lnTo>
                <a:lnTo>
                  <a:pt x="378" y="302"/>
                </a:lnTo>
                <a:cubicBezTo>
                  <a:pt x="371" y="300"/>
                  <a:pt x="346" y="300"/>
                  <a:pt x="303" y="300"/>
                </a:cubicBezTo>
                <a:cubicBezTo>
                  <a:pt x="256" y="300"/>
                  <a:pt x="229" y="300"/>
                  <a:pt x="221" y="302"/>
                </a:cubicBezTo>
                <a:lnTo>
                  <a:pt x="215" y="302"/>
                </a:lnTo>
                <a:lnTo>
                  <a:pt x="215" y="260"/>
                </a:lnTo>
                <a:lnTo>
                  <a:pt x="234" y="260"/>
                </a:lnTo>
                <a:cubicBezTo>
                  <a:pt x="234" y="259"/>
                  <a:pt x="225" y="248"/>
                  <a:pt x="207" y="226"/>
                </a:cubicBezTo>
                <a:cubicBezTo>
                  <a:pt x="188" y="203"/>
                  <a:pt x="179" y="191"/>
                  <a:pt x="179" y="190"/>
                </a:cubicBezTo>
                <a:lnTo>
                  <a:pt x="120" y="259"/>
                </a:lnTo>
                <a:lnTo>
                  <a:pt x="133" y="260"/>
                </a:lnTo>
                <a:lnTo>
                  <a:pt x="145" y="260"/>
                </a:lnTo>
                <a:lnTo>
                  <a:pt x="145"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7" name=""/>
          <p:cNvSpPr/>
          <p:nvPr/>
        </p:nvSpPr>
        <p:spPr>
          <a:xfrm>
            <a:off x="1330560" y="3256200"/>
            <a:ext cx="53640" cy="109800"/>
          </a:xfrm>
          <a:custGeom>
            <a:avLst/>
            <a:gdLst/>
            <a:ahLst/>
            <a:rect l="0" t="0" r="r" b="b"/>
            <a:pathLst>
              <a:path w="149" h="305">
                <a:moveTo>
                  <a:pt x="3" y="115"/>
                </a:moveTo>
                <a:cubicBezTo>
                  <a:pt x="1" y="113"/>
                  <a:pt x="0" y="111"/>
                  <a:pt x="0" y="110"/>
                </a:cubicBezTo>
                <a:cubicBezTo>
                  <a:pt x="0" y="109"/>
                  <a:pt x="0" y="106"/>
                  <a:pt x="1" y="103"/>
                </a:cubicBezTo>
                <a:cubicBezTo>
                  <a:pt x="2" y="99"/>
                  <a:pt x="3" y="96"/>
                  <a:pt x="4" y="96"/>
                </a:cubicBezTo>
                <a:cubicBezTo>
                  <a:pt x="4" y="94"/>
                  <a:pt x="6" y="93"/>
                  <a:pt x="8" y="93"/>
                </a:cubicBezTo>
                <a:cubicBezTo>
                  <a:pt x="10" y="93"/>
                  <a:pt x="18" y="93"/>
                  <a:pt x="32" y="93"/>
                </a:cubicBezTo>
                <a:lnTo>
                  <a:pt x="58" y="93"/>
                </a:lnTo>
                <a:lnTo>
                  <a:pt x="67" y="55"/>
                </a:lnTo>
                <a:cubicBezTo>
                  <a:pt x="68" y="51"/>
                  <a:pt x="69" y="47"/>
                  <a:pt x="70" y="41"/>
                </a:cubicBezTo>
                <a:cubicBezTo>
                  <a:pt x="71" y="35"/>
                  <a:pt x="72" y="31"/>
                  <a:pt x="73" y="28"/>
                </a:cubicBezTo>
                <a:cubicBezTo>
                  <a:pt x="74" y="26"/>
                  <a:pt x="75" y="23"/>
                  <a:pt x="76" y="19"/>
                </a:cubicBezTo>
                <a:cubicBezTo>
                  <a:pt x="77" y="15"/>
                  <a:pt x="80" y="12"/>
                  <a:pt x="81" y="11"/>
                </a:cubicBezTo>
                <a:cubicBezTo>
                  <a:pt x="83" y="9"/>
                  <a:pt x="84" y="7"/>
                  <a:pt x="86" y="5"/>
                </a:cubicBezTo>
                <a:cubicBezTo>
                  <a:pt x="88" y="3"/>
                  <a:pt x="90" y="1"/>
                  <a:pt x="93" y="1"/>
                </a:cubicBezTo>
                <a:cubicBezTo>
                  <a:pt x="95" y="0"/>
                  <a:pt x="98" y="0"/>
                  <a:pt x="101" y="0"/>
                </a:cubicBezTo>
                <a:cubicBezTo>
                  <a:pt x="107" y="0"/>
                  <a:pt x="111" y="2"/>
                  <a:pt x="113" y="5"/>
                </a:cubicBezTo>
                <a:cubicBezTo>
                  <a:pt x="115" y="8"/>
                  <a:pt x="117" y="11"/>
                  <a:pt x="117" y="14"/>
                </a:cubicBezTo>
                <a:cubicBezTo>
                  <a:pt x="117" y="16"/>
                  <a:pt x="115" y="24"/>
                  <a:pt x="112" y="37"/>
                </a:cubicBezTo>
                <a:cubicBezTo>
                  <a:pt x="109" y="49"/>
                  <a:pt x="106" y="62"/>
                  <a:pt x="103" y="74"/>
                </a:cubicBezTo>
                <a:lnTo>
                  <a:pt x="98" y="92"/>
                </a:lnTo>
                <a:cubicBezTo>
                  <a:pt x="98" y="93"/>
                  <a:pt x="106" y="93"/>
                  <a:pt x="122" y="93"/>
                </a:cubicBezTo>
                <a:lnTo>
                  <a:pt x="146" y="93"/>
                </a:lnTo>
                <a:cubicBezTo>
                  <a:pt x="148" y="95"/>
                  <a:pt x="149" y="97"/>
                  <a:pt x="149" y="98"/>
                </a:cubicBezTo>
                <a:cubicBezTo>
                  <a:pt x="149" y="105"/>
                  <a:pt x="147" y="111"/>
                  <a:pt x="143" y="115"/>
                </a:cubicBezTo>
                <a:lnTo>
                  <a:pt x="92" y="115"/>
                </a:lnTo>
                <a:lnTo>
                  <a:pt x="74" y="184"/>
                </a:lnTo>
                <a:cubicBezTo>
                  <a:pt x="62" y="236"/>
                  <a:pt x="55" y="264"/>
                  <a:pt x="55" y="267"/>
                </a:cubicBezTo>
                <a:cubicBezTo>
                  <a:pt x="55" y="281"/>
                  <a:pt x="60" y="288"/>
                  <a:pt x="68" y="288"/>
                </a:cubicBezTo>
                <a:cubicBezTo>
                  <a:pt x="80" y="288"/>
                  <a:pt x="91" y="282"/>
                  <a:pt x="102" y="271"/>
                </a:cubicBezTo>
                <a:cubicBezTo>
                  <a:pt x="112" y="260"/>
                  <a:pt x="121" y="247"/>
                  <a:pt x="127" y="231"/>
                </a:cubicBezTo>
                <a:cubicBezTo>
                  <a:pt x="128" y="229"/>
                  <a:pt x="128" y="228"/>
                  <a:pt x="129" y="228"/>
                </a:cubicBezTo>
                <a:cubicBezTo>
                  <a:pt x="130" y="226"/>
                  <a:pt x="133" y="226"/>
                  <a:pt x="137" y="226"/>
                </a:cubicBezTo>
                <a:lnTo>
                  <a:pt x="138" y="226"/>
                </a:lnTo>
                <a:cubicBezTo>
                  <a:pt x="143" y="226"/>
                  <a:pt x="146" y="228"/>
                  <a:pt x="146" y="231"/>
                </a:cubicBezTo>
                <a:cubicBezTo>
                  <a:pt x="146" y="232"/>
                  <a:pt x="145" y="234"/>
                  <a:pt x="144" y="236"/>
                </a:cubicBezTo>
                <a:cubicBezTo>
                  <a:pt x="143" y="241"/>
                  <a:pt x="140" y="248"/>
                  <a:pt x="136" y="255"/>
                </a:cubicBezTo>
                <a:cubicBezTo>
                  <a:pt x="131" y="262"/>
                  <a:pt x="126" y="269"/>
                  <a:pt x="119" y="277"/>
                </a:cubicBezTo>
                <a:cubicBezTo>
                  <a:pt x="113" y="285"/>
                  <a:pt x="105" y="292"/>
                  <a:pt x="95" y="297"/>
                </a:cubicBezTo>
                <a:cubicBezTo>
                  <a:pt x="85" y="302"/>
                  <a:pt x="75" y="305"/>
                  <a:pt x="65" y="305"/>
                </a:cubicBezTo>
                <a:cubicBezTo>
                  <a:pt x="55" y="305"/>
                  <a:pt x="46" y="303"/>
                  <a:pt x="38" y="298"/>
                </a:cubicBezTo>
                <a:cubicBezTo>
                  <a:pt x="29" y="293"/>
                  <a:pt x="23" y="285"/>
                  <a:pt x="19" y="273"/>
                </a:cubicBezTo>
                <a:cubicBezTo>
                  <a:pt x="18" y="271"/>
                  <a:pt x="18" y="266"/>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38" name=""/>
          <p:cNvSpPr txBox="1"/>
          <p:nvPr/>
        </p:nvSpPr>
        <p:spPr>
          <a:xfrm>
            <a:off x="847080" y="3144960"/>
            <a:ext cx="397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 </a:t>
            </a:r>
            <a:endParaRPr b="0" lang="en-US" sz="1560" strike="noStrike" u="none">
              <a:solidFill>
                <a:srgbClr val="000000"/>
              </a:solidFill>
              <a:effectLst/>
              <a:uFillTx/>
              <a:latin typeface="Times New Roman"/>
            </a:endParaRPr>
          </a:p>
        </p:txBody>
      </p:sp>
      <p:sp>
        <p:nvSpPr>
          <p:cNvPr id="639" name=""/>
          <p:cNvSpPr/>
          <p:nvPr/>
        </p:nvSpPr>
        <p:spPr>
          <a:xfrm>
            <a:off x="388800" y="3619440"/>
            <a:ext cx="150120" cy="167040"/>
          </a:xfrm>
          <a:custGeom>
            <a:avLst/>
            <a:gdLst/>
            <a:ahLst/>
            <a:rect l="0" t="0" r="r" b="b"/>
            <a:pathLst>
              <a:path w="417" h="464">
                <a:moveTo>
                  <a:pt x="132" y="31"/>
                </a:moveTo>
                <a:cubicBezTo>
                  <a:pt x="117" y="31"/>
                  <a:pt x="109" y="30"/>
                  <a:pt x="108" y="28"/>
                </a:cubicBezTo>
                <a:cubicBezTo>
                  <a:pt x="107" y="27"/>
                  <a:pt x="107" y="25"/>
                  <a:pt x="107" y="23"/>
                </a:cubicBezTo>
                <a:cubicBezTo>
                  <a:pt x="107" y="12"/>
                  <a:pt x="110" y="4"/>
                  <a:pt x="115" y="0"/>
                </a:cubicBezTo>
                <a:cubicBezTo>
                  <a:pt x="115" y="0"/>
                  <a:pt x="119" y="0"/>
                  <a:pt x="125" y="0"/>
                </a:cubicBezTo>
                <a:cubicBezTo>
                  <a:pt x="149" y="1"/>
                  <a:pt x="178" y="2"/>
                  <a:pt x="211" y="2"/>
                </a:cubicBezTo>
                <a:cubicBezTo>
                  <a:pt x="274" y="2"/>
                  <a:pt x="311" y="1"/>
                  <a:pt x="320" y="0"/>
                </a:cubicBezTo>
                <a:lnTo>
                  <a:pt x="328" y="0"/>
                </a:lnTo>
                <a:cubicBezTo>
                  <a:pt x="331" y="2"/>
                  <a:pt x="332" y="4"/>
                  <a:pt x="332" y="6"/>
                </a:cubicBezTo>
                <a:cubicBezTo>
                  <a:pt x="332" y="7"/>
                  <a:pt x="332" y="11"/>
                  <a:pt x="331" y="18"/>
                </a:cubicBezTo>
                <a:cubicBezTo>
                  <a:pt x="329" y="25"/>
                  <a:pt x="327" y="29"/>
                  <a:pt x="325" y="31"/>
                </a:cubicBezTo>
                <a:lnTo>
                  <a:pt x="299" y="31"/>
                </a:lnTo>
                <a:cubicBezTo>
                  <a:pt x="268" y="31"/>
                  <a:pt x="250" y="33"/>
                  <a:pt x="244" y="37"/>
                </a:cubicBezTo>
                <a:cubicBezTo>
                  <a:pt x="241" y="39"/>
                  <a:pt x="238" y="45"/>
                  <a:pt x="235" y="56"/>
                </a:cubicBezTo>
                <a:cubicBezTo>
                  <a:pt x="232" y="67"/>
                  <a:pt x="217" y="126"/>
                  <a:pt x="190" y="234"/>
                </a:cubicBezTo>
                <a:cubicBezTo>
                  <a:pt x="182" y="264"/>
                  <a:pt x="175" y="295"/>
                  <a:pt x="167" y="328"/>
                </a:cubicBezTo>
                <a:cubicBezTo>
                  <a:pt x="159" y="362"/>
                  <a:pt x="152" y="386"/>
                  <a:pt x="148" y="403"/>
                </a:cubicBezTo>
                <a:lnTo>
                  <a:pt x="142" y="428"/>
                </a:lnTo>
                <a:cubicBezTo>
                  <a:pt x="142" y="429"/>
                  <a:pt x="144" y="430"/>
                  <a:pt x="148" y="430"/>
                </a:cubicBezTo>
                <a:cubicBezTo>
                  <a:pt x="152" y="430"/>
                  <a:pt x="166" y="431"/>
                  <a:pt x="188" y="432"/>
                </a:cubicBezTo>
                <a:lnTo>
                  <a:pt x="200" y="432"/>
                </a:lnTo>
                <a:cubicBezTo>
                  <a:pt x="214" y="432"/>
                  <a:pt x="226" y="431"/>
                  <a:pt x="234" y="431"/>
                </a:cubicBezTo>
                <a:cubicBezTo>
                  <a:pt x="243" y="430"/>
                  <a:pt x="254" y="429"/>
                  <a:pt x="267" y="426"/>
                </a:cubicBezTo>
                <a:cubicBezTo>
                  <a:pt x="281" y="423"/>
                  <a:pt x="292" y="419"/>
                  <a:pt x="301" y="414"/>
                </a:cubicBezTo>
                <a:cubicBezTo>
                  <a:pt x="310" y="409"/>
                  <a:pt x="320" y="401"/>
                  <a:pt x="331" y="391"/>
                </a:cubicBezTo>
                <a:cubicBezTo>
                  <a:pt x="342" y="381"/>
                  <a:pt x="351" y="369"/>
                  <a:pt x="359" y="354"/>
                </a:cubicBezTo>
                <a:cubicBezTo>
                  <a:pt x="367" y="339"/>
                  <a:pt x="373" y="324"/>
                  <a:pt x="381" y="307"/>
                </a:cubicBezTo>
                <a:cubicBezTo>
                  <a:pt x="387" y="291"/>
                  <a:pt x="391" y="281"/>
                  <a:pt x="392" y="279"/>
                </a:cubicBezTo>
                <a:cubicBezTo>
                  <a:pt x="395" y="278"/>
                  <a:pt x="398" y="277"/>
                  <a:pt x="404" y="277"/>
                </a:cubicBezTo>
                <a:lnTo>
                  <a:pt x="413" y="277"/>
                </a:lnTo>
                <a:cubicBezTo>
                  <a:pt x="415" y="281"/>
                  <a:pt x="417" y="284"/>
                  <a:pt x="417" y="284"/>
                </a:cubicBezTo>
                <a:cubicBezTo>
                  <a:pt x="417" y="285"/>
                  <a:pt x="412" y="299"/>
                  <a:pt x="403" y="324"/>
                </a:cubicBezTo>
                <a:cubicBezTo>
                  <a:pt x="394" y="351"/>
                  <a:pt x="384" y="378"/>
                  <a:pt x="372" y="407"/>
                </a:cubicBezTo>
                <a:cubicBezTo>
                  <a:pt x="361" y="435"/>
                  <a:pt x="356" y="452"/>
                  <a:pt x="355" y="457"/>
                </a:cubicBezTo>
                <a:cubicBezTo>
                  <a:pt x="354" y="459"/>
                  <a:pt x="353" y="460"/>
                  <a:pt x="352" y="461"/>
                </a:cubicBezTo>
                <a:cubicBezTo>
                  <a:pt x="351" y="461"/>
                  <a:pt x="348" y="462"/>
                  <a:pt x="341" y="463"/>
                </a:cubicBezTo>
                <a:cubicBezTo>
                  <a:pt x="335" y="464"/>
                  <a:pt x="325" y="464"/>
                  <a:pt x="312" y="463"/>
                </a:cubicBezTo>
                <a:cubicBezTo>
                  <a:pt x="307" y="463"/>
                  <a:pt x="290" y="463"/>
                  <a:pt x="261" y="463"/>
                </a:cubicBezTo>
                <a:cubicBezTo>
                  <a:pt x="231" y="463"/>
                  <a:pt x="203" y="463"/>
                  <a:pt x="177" y="463"/>
                </a:cubicBezTo>
                <a:lnTo>
                  <a:pt x="56" y="463"/>
                </a:lnTo>
                <a:cubicBezTo>
                  <a:pt x="19" y="463"/>
                  <a:pt x="0" y="460"/>
                  <a:pt x="0" y="456"/>
                </a:cubicBezTo>
                <a:cubicBezTo>
                  <a:pt x="0" y="453"/>
                  <a:pt x="0" y="450"/>
                  <a:pt x="1" y="446"/>
                </a:cubicBezTo>
                <a:cubicBezTo>
                  <a:pt x="3" y="438"/>
                  <a:pt x="5" y="433"/>
                  <a:pt x="8" y="432"/>
                </a:cubicBezTo>
                <a:cubicBezTo>
                  <a:pt x="9" y="432"/>
                  <a:pt x="13" y="432"/>
                  <a:pt x="18" y="432"/>
                </a:cubicBezTo>
                <a:lnTo>
                  <a:pt x="22" y="432"/>
                </a:lnTo>
                <a:cubicBezTo>
                  <a:pt x="34" y="432"/>
                  <a:pt x="48" y="431"/>
                  <a:pt x="62" y="430"/>
                </a:cubicBezTo>
                <a:cubicBezTo>
                  <a:pt x="69" y="428"/>
                  <a:pt x="73" y="426"/>
                  <a:pt x="75" y="421"/>
                </a:cubicBezTo>
                <a:cubicBezTo>
                  <a:pt x="77" y="420"/>
                  <a:pt x="93" y="357"/>
                  <a:pt x="124" y="232"/>
                </a:cubicBezTo>
                <a:cubicBezTo>
                  <a:pt x="155" y="109"/>
                  <a:pt x="171" y="44"/>
                  <a:pt x="171" y="37"/>
                </a:cubicBezTo>
                <a:cubicBezTo>
                  <a:pt x="171" y="34"/>
                  <a:pt x="158" y="32"/>
                  <a:pt x="132"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0" name=""/>
          <p:cNvSpPr/>
          <p:nvPr/>
        </p:nvSpPr>
        <p:spPr>
          <a:xfrm>
            <a:off x="558000" y="3714480"/>
            <a:ext cx="54000" cy="109800"/>
          </a:xfrm>
          <a:custGeom>
            <a:avLst/>
            <a:gdLst/>
            <a:ahLst/>
            <a:rect l="0" t="0" r="r" b="b"/>
            <a:pathLst>
              <a:path w="150" h="305">
                <a:moveTo>
                  <a:pt x="3" y="115"/>
                </a:moveTo>
                <a:cubicBezTo>
                  <a:pt x="1" y="113"/>
                  <a:pt x="0" y="111"/>
                  <a:pt x="0" y="110"/>
                </a:cubicBezTo>
                <a:cubicBezTo>
                  <a:pt x="0" y="109"/>
                  <a:pt x="1" y="106"/>
                  <a:pt x="1" y="103"/>
                </a:cubicBezTo>
                <a:cubicBezTo>
                  <a:pt x="2" y="99"/>
                  <a:pt x="3" y="97"/>
                  <a:pt x="5" y="96"/>
                </a:cubicBezTo>
                <a:cubicBezTo>
                  <a:pt x="5" y="94"/>
                  <a:pt x="7" y="94"/>
                  <a:pt x="9" y="94"/>
                </a:cubicBezTo>
                <a:cubicBezTo>
                  <a:pt x="11" y="94"/>
                  <a:pt x="20" y="93"/>
                  <a:pt x="34" y="93"/>
                </a:cubicBezTo>
                <a:lnTo>
                  <a:pt x="59" y="93"/>
                </a:lnTo>
                <a:lnTo>
                  <a:pt x="68" y="55"/>
                </a:lnTo>
                <a:cubicBezTo>
                  <a:pt x="69" y="51"/>
                  <a:pt x="70" y="47"/>
                  <a:pt x="71" y="41"/>
                </a:cubicBezTo>
                <a:cubicBezTo>
                  <a:pt x="73" y="35"/>
                  <a:pt x="74" y="31"/>
                  <a:pt x="75" y="28"/>
                </a:cubicBezTo>
                <a:cubicBezTo>
                  <a:pt x="76" y="26"/>
                  <a:pt x="77" y="23"/>
                  <a:pt x="78" y="19"/>
                </a:cubicBezTo>
                <a:cubicBezTo>
                  <a:pt x="79" y="15"/>
                  <a:pt x="80" y="12"/>
                  <a:pt x="81" y="11"/>
                </a:cubicBezTo>
                <a:cubicBezTo>
                  <a:pt x="83" y="9"/>
                  <a:pt x="85" y="7"/>
                  <a:pt x="86" y="5"/>
                </a:cubicBezTo>
                <a:cubicBezTo>
                  <a:pt x="88" y="3"/>
                  <a:pt x="90" y="1"/>
                  <a:pt x="93" y="1"/>
                </a:cubicBezTo>
                <a:cubicBezTo>
                  <a:pt x="96" y="0"/>
                  <a:pt x="99" y="0"/>
                  <a:pt x="101" y="0"/>
                </a:cubicBezTo>
                <a:cubicBezTo>
                  <a:pt x="107" y="0"/>
                  <a:pt x="111" y="2"/>
                  <a:pt x="113" y="5"/>
                </a:cubicBezTo>
                <a:cubicBezTo>
                  <a:pt x="116" y="8"/>
                  <a:pt x="117" y="11"/>
                  <a:pt x="117" y="14"/>
                </a:cubicBezTo>
                <a:cubicBezTo>
                  <a:pt x="117" y="16"/>
                  <a:pt x="115" y="24"/>
                  <a:pt x="112" y="37"/>
                </a:cubicBezTo>
                <a:cubicBezTo>
                  <a:pt x="110" y="49"/>
                  <a:pt x="106" y="62"/>
                  <a:pt x="103" y="74"/>
                </a:cubicBezTo>
                <a:lnTo>
                  <a:pt x="98" y="92"/>
                </a:lnTo>
                <a:cubicBezTo>
                  <a:pt x="98" y="93"/>
                  <a:pt x="106" y="93"/>
                  <a:pt x="122" y="93"/>
                </a:cubicBezTo>
                <a:lnTo>
                  <a:pt x="146" y="93"/>
                </a:lnTo>
                <a:cubicBezTo>
                  <a:pt x="149" y="95"/>
                  <a:pt x="150" y="97"/>
                  <a:pt x="150" y="98"/>
                </a:cubicBezTo>
                <a:cubicBezTo>
                  <a:pt x="150" y="105"/>
                  <a:pt x="148" y="111"/>
                  <a:pt x="144" y="115"/>
                </a:cubicBezTo>
                <a:lnTo>
                  <a:pt x="92" y="115"/>
                </a:lnTo>
                <a:lnTo>
                  <a:pt x="75" y="185"/>
                </a:lnTo>
                <a:cubicBezTo>
                  <a:pt x="63" y="236"/>
                  <a:pt x="57" y="264"/>
                  <a:pt x="57" y="268"/>
                </a:cubicBezTo>
                <a:cubicBezTo>
                  <a:pt x="57" y="281"/>
                  <a:pt x="61" y="288"/>
                  <a:pt x="69" y="288"/>
                </a:cubicBezTo>
                <a:cubicBezTo>
                  <a:pt x="81" y="288"/>
                  <a:pt x="91" y="282"/>
                  <a:pt x="102" y="271"/>
                </a:cubicBezTo>
                <a:cubicBezTo>
                  <a:pt x="112" y="261"/>
                  <a:pt x="121" y="247"/>
                  <a:pt x="127" y="231"/>
                </a:cubicBezTo>
                <a:cubicBezTo>
                  <a:pt x="128" y="229"/>
                  <a:pt x="129" y="228"/>
                  <a:pt x="130" y="228"/>
                </a:cubicBezTo>
                <a:cubicBezTo>
                  <a:pt x="131" y="228"/>
                  <a:pt x="133" y="227"/>
                  <a:pt x="137" y="227"/>
                </a:cubicBezTo>
                <a:lnTo>
                  <a:pt x="139" y="227"/>
                </a:lnTo>
                <a:cubicBezTo>
                  <a:pt x="144" y="227"/>
                  <a:pt x="146" y="228"/>
                  <a:pt x="146" y="231"/>
                </a:cubicBezTo>
                <a:cubicBezTo>
                  <a:pt x="146" y="232"/>
                  <a:pt x="145" y="234"/>
                  <a:pt x="145" y="237"/>
                </a:cubicBezTo>
                <a:cubicBezTo>
                  <a:pt x="143" y="242"/>
                  <a:pt x="140" y="248"/>
                  <a:pt x="136" y="255"/>
                </a:cubicBezTo>
                <a:cubicBezTo>
                  <a:pt x="132" y="262"/>
                  <a:pt x="126" y="269"/>
                  <a:pt x="120" y="277"/>
                </a:cubicBezTo>
                <a:cubicBezTo>
                  <a:pt x="113" y="285"/>
                  <a:pt x="105" y="292"/>
                  <a:pt x="95" y="297"/>
                </a:cubicBezTo>
                <a:cubicBezTo>
                  <a:pt x="86" y="303"/>
                  <a:pt x="76" y="305"/>
                  <a:pt x="66" y="305"/>
                </a:cubicBezTo>
                <a:cubicBezTo>
                  <a:pt x="57" y="305"/>
                  <a:pt x="47" y="303"/>
                  <a:pt x="39" y="298"/>
                </a:cubicBezTo>
                <a:cubicBezTo>
                  <a:pt x="30" y="293"/>
                  <a:pt x="24" y="285"/>
                  <a:pt x="20" y="273"/>
                </a:cubicBezTo>
                <a:cubicBezTo>
                  <a:pt x="20" y="271"/>
                  <a:pt x="19" y="267"/>
                  <a:pt x="19" y="260"/>
                </a:cubicBezTo>
                <a:lnTo>
                  <a:pt x="19" y="252"/>
                </a:lnTo>
                <a:lnTo>
                  <a:pt x="36" y="185"/>
                </a:lnTo>
                <a:cubicBezTo>
                  <a:pt x="47" y="139"/>
                  <a:pt x="53" y="116"/>
                  <a:pt x="53" y="116"/>
                </a:cubicBezTo>
                <a:cubicBezTo>
                  <a:pt x="53" y="115"/>
                  <a:pt x="45" y="115"/>
                  <a:pt x="29"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1" name=""/>
          <p:cNvSpPr/>
          <p:nvPr/>
        </p:nvSpPr>
        <p:spPr>
          <a:xfrm>
            <a:off x="631440" y="3775680"/>
            <a:ext cx="105480" cy="7200"/>
          </a:xfrm>
          <a:custGeom>
            <a:avLst/>
            <a:gdLst/>
            <a:ahLst/>
            <a:rect l="0" t="0" r="r" b="b"/>
            <a:pathLst>
              <a:path w="293" h="20">
                <a:moveTo>
                  <a:pt x="6" y="0"/>
                </a:moveTo>
                <a:lnTo>
                  <a:pt x="285" y="0"/>
                </a:lnTo>
                <a:cubicBezTo>
                  <a:pt x="290" y="3"/>
                  <a:pt x="293" y="6"/>
                  <a:pt x="293" y="11"/>
                </a:cubicBezTo>
                <a:cubicBezTo>
                  <a:pt x="293" y="14"/>
                  <a:pt x="290" y="18"/>
                  <a:pt x="285" y="20"/>
                </a:cubicBezTo>
                <a:lnTo>
                  <a:pt x="6" y="20"/>
                </a:lnTo>
                <a:cubicBezTo>
                  <a:pt x="2" y="18"/>
                  <a:pt x="0" y="15"/>
                  <a:pt x="0" y="11"/>
                </a:cubicBezTo>
                <a:cubicBezTo>
                  <a:pt x="0" y="5"/>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2" name=""/>
          <p:cNvSpPr/>
          <p:nvPr/>
        </p:nvSpPr>
        <p:spPr>
          <a:xfrm>
            <a:off x="765000" y="3707640"/>
            <a:ext cx="59760" cy="114840"/>
          </a:xfrm>
          <a:custGeom>
            <a:avLst/>
            <a:gdLst/>
            <a:ahLst/>
            <a:rect l="0" t="0" r="r" b="b"/>
            <a:pathLst>
              <a:path w="166" h="319">
                <a:moveTo>
                  <a:pt x="63" y="43"/>
                </a:moveTo>
                <a:lnTo>
                  <a:pt x="56" y="45"/>
                </a:lnTo>
                <a:cubicBezTo>
                  <a:pt x="52" y="47"/>
                  <a:pt x="46" y="48"/>
                  <a:pt x="37" y="50"/>
                </a:cubicBezTo>
                <a:cubicBezTo>
                  <a:pt x="29" y="52"/>
                  <a:pt x="20" y="53"/>
                  <a:pt x="9" y="53"/>
                </a:cubicBezTo>
                <a:lnTo>
                  <a:pt x="0" y="53"/>
                </a:lnTo>
                <a:lnTo>
                  <a:pt x="0" y="30"/>
                </a:lnTo>
                <a:lnTo>
                  <a:pt x="9" y="30"/>
                </a:lnTo>
                <a:cubicBezTo>
                  <a:pt x="24" y="30"/>
                  <a:pt x="38" y="27"/>
                  <a:pt x="51" y="23"/>
                </a:cubicBezTo>
                <a:cubicBezTo>
                  <a:pt x="64" y="19"/>
                  <a:pt x="73" y="15"/>
                  <a:pt x="78" y="12"/>
                </a:cubicBezTo>
                <a:cubicBezTo>
                  <a:pt x="83" y="8"/>
                  <a:pt x="87" y="5"/>
                  <a:pt x="92" y="1"/>
                </a:cubicBezTo>
                <a:cubicBezTo>
                  <a:pt x="93" y="0"/>
                  <a:pt x="95" y="0"/>
                  <a:pt x="98" y="0"/>
                </a:cubicBezTo>
                <a:cubicBezTo>
                  <a:pt x="101" y="0"/>
                  <a:pt x="104" y="1"/>
                  <a:pt x="106" y="3"/>
                </a:cubicBezTo>
                <a:lnTo>
                  <a:pt x="106" y="147"/>
                </a:lnTo>
                <a:lnTo>
                  <a:pt x="107" y="290"/>
                </a:lnTo>
                <a:cubicBezTo>
                  <a:pt x="109" y="292"/>
                  <a:pt x="111" y="294"/>
                  <a:pt x="112" y="294"/>
                </a:cubicBezTo>
                <a:cubicBezTo>
                  <a:pt x="114" y="295"/>
                  <a:pt x="118" y="296"/>
                  <a:pt x="124" y="296"/>
                </a:cubicBezTo>
                <a:cubicBezTo>
                  <a:pt x="130" y="297"/>
                  <a:pt x="140" y="297"/>
                  <a:pt x="153" y="297"/>
                </a:cubicBezTo>
                <a:lnTo>
                  <a:pt x="166" y="297"/>
                </a:lnTo>
                <a:lnTo>
                  <a:pt x="166" y="319"/>
                </a:lnTo>
                <a:lnTo>
                  <a:pt x="161" y="319"/>
                </a:lnTo>
                <a:cubicBezTo>
                  <a:pt x="154" y="318"/>
                  <a:pt x="129" y="318"/>
                  <a:pt x="84" y="318"/>
                </a:cubicBezTo>
                <a:cubicBezTo>
                  <a:pt x="40" y="318"/>
                  <a:pt x="15" y="318"/>
                  <a:pt x="9" y="319"/>
                </a:cubicBezTo>
                <a:lnTo>
                  <a:pt x="3" y="319"/>
                </a:lnTo>
                <a:lnTo>
                  <a:pt x="3" y="297"/>
                </a:lnTo>
                <a:lnTo>
                  <a:pt x="15" y="297"/>
                </a:lnTo>
                <a:cubicBezTo>
                  <a:pt x="22" y="297"/>
                  <a:pt x="28" y="297"/>
                  <a:pt x="33" y="297"/>
                </a:cubicBezTo>
                <a:cubicBezTo>
                  <a:pt x="38" y="297"/>
                  <a:pt x="42" y="297"/>
                  <a:pt x="45" y="297"/>
                </a:cubicBezTo>
                <a:cubicBezTo>
                  <a:pt x="48" y="296"/>
                  <a:pt x="51" y="296"/>
                  <a:pt x="53" y="295"/>
                </a:cubicBezTo>
                <a:cubicBezTo>
                  <a:pt x="55" y="295"/>
                  <a:pt x="57" y="294"/>
                  <a:pt x="57" y="294"/>
                </a:cubicBezTo>
                <a:cubicBezTo>
                  <a:pt x="57" y="294"/>
                  <a:pt x="58" y="294"/>
                  <a:pt x="60" y="292"/>
                </a:cubicBezTo>
                <a:cubicBezTo>
                  <a:pt x="61" y="290"/>
                  <a:pt x="62" y="290"/>
                  <a:pt x="63" y="290"/>
                </a:cubicBezTo>
                <a:lnTo>
                  <a:pt x="63" y="4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3" name=""/>
          <p:cNvSpPr txBox="1"/>
          <p:nvPr/>
        </p:nvSpPr>
        <p:spPr>
          <a:xfrm>
            <a:off x="1400040" y="3144960"/>
            <a:ext cx="2477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の生成に使われたノイズ）</a:t>
            </a:r>
            <a:endParaRPr b="0" lang="en-US" sz="1560" strike="noStrike" u="none">
              <a:solidFill>
                <a:srgbClr val="000000"/>
              </a:solidFill>
              <a:effectLst/>
              <a:uFillTx/>
              <a:latin typeface="Times New Roman"/>
            </a:endParaRPr>
          </a:p>
        </p:txBody>
      </p:sp>
      <p:sp>
        <p:nvSpPr>
          <p:cNvPr id="644" name=""/>
          <p:cNvSpPr/>
          <p:nvPr/>
        </p:nvSpPr>
        <p:spPr>
          <a:xfrm>
            <a:off x="2703960" y="3677400"/>
            <a:ext cx="162720" cy="166680"/>
          </a:xfrm>
          <a:custGeom>
            <a:avLst/>
            <a:gdLst/>
            <a:ahLst/>
            <a:rect l="0" t="0" r="r" b="b"/>
            <a:pathLst>
              <a:path w="452" h="463">
                <a:moveTo>
                  <a:pt x="181" y="322"/>
                </a:moveTo>
                <a:cubicBezTo>
                  <a:pt x="168" y="322"/>
                  <a:pt x="156" y="321"/>
                  <a:pt x="146" y="320"/>
                </a:cubicBezTo>
                <a:cubicBezTo>
                  <a:pt x="136" y="318"/>
                  <a:pt x="129" y="317"/>
                  <a:pt x="125" y="316"/>
                </a:cubicBezTo>
                <a:cubicBezTo>
                  <a:pt x="120" y="314"/>
                  <a:pt x="117" y="314"/>
                  <a:pt x="116" y="314"/>
                </a:cubicBezTo>
                <a:cubicBezTo>
                  <a:pt x="116" y="314"/>
                  <a:pt x="114" y="322"/>
                  <a:pt x="110" y="339"/>
                </a:cubicBezTo>
                <a:cubicBezTo>
                  <a:pt x="106" y="355"/>
                  <a:pt x="102" y="374"/>
                  <a:pt x="96" y="394"/>
                </a:cubicBezTo>
                <a:cubicBezTo>
                  <a:pt x="90" y="414"/>
                  <a:pt x="87" y="427"/>
                  <a:pt x="84" y="433"/>
                </a:cubicBezTo>
                <a:cubicBezTo>
                  <a:pt x="74" y="453"/>
                  <a:pt x="58" y="463"/>
                  <a:pt x="36" y="463"/>
                </a:cubicBezTo>
                <a:cubicBezTo>
                  <a:pt x="25" y="463"/>
                  <a:pt x="16" y="460"/>
                  <a:pt x="10" y="453"/>
                </a:cubicBezTo>
                <a:cubicBezTo>
                  <a:pt x="3" y="446"/>
                  <a:pt x="0" y="437"/>
                  <a:pt x="0" y="426"/>
                </a:cubicBezTo>
                <a:cubicBezTo>
                  <a:pt x="1" y="420"/>
                  <a:pt x="17" y="355"/>
                  <a:pt x="48" y="231"/>
                </a:cubicBezTo>
                <a:cubicBezTo>
                  <a:pt x="79" y="106"/>
                  <a:pt x="95" y="40"/>
                  <a:pt x="97" y="34"/>
                </a:cubicBezTo>
                <a:cubicBezTo>
                  <a:pt x="101" y="25"/>
                  <a:pt x="107" y="17"/>
                  <a:pt x="116" y="10"/>
                </a:cubicBezTo>
                <a:cubicBezTo>
                  <a:pt x="125" y="4"/>
                  <a:pt x="135" y="0"/>
                  <a:pt x="146" y="0"/>
                </a:cubicBezTo>
                <a:cubicBezTo>
                  <a:pt x="159" y="0"/>
                  <a:pt x="168" y="4"/>
                  <a:pt x="174" y="12"/>
                </a:cubicBezTo>
                <a:cubicBezTo>
                  <a:pt x="180" y="19"/>
                  <a:pt x="183" y="26"/>
                  <a:pt x="184" y="34"/>
                </a:cubicBezTo>
                <a:cubicBezTo>
                  <a:pt x="184" y="39"/>
                  <a:pt x="177" y="71"/>
                  <a:pt x="162" y="128"/>
                </a:cubicBezTo>
                <a:cubicBezTo>
                  <a:pt x="148" y="186"/>
                  <a:pt x="140" y="222"/>
                  <a:pt x="140" y="237"/>
                </a:cubicBezTo>
                <a:cubicBezTo>
                  <a:pt x="140" y="270"/>
                  <a:pt x="156" y="286"/>
                  <a:pt x="189" y="286"/>
                </a:cubicBezTo>
                <a:cubicBezTo>
                  <a:pt x="206" y="286"/>
                  <a:pt x="222" y="281"/>
                  <a:pt x="237" y="269"/>
                </a:cubicBezTo>
                <a:cubicBezTo>
                  <a:pt x="253" y="257"/>
                  <a:pt x="263" y="248"/>
                  <a:pt x="267" y="240"/>
                </a:cubicBezTo>
                <a:cubicBezTo>
                  <a:pt x="268" y="239"/>
                  <a:pt x="277" y="206"/>
                  <a:pt x="293" y="139"/>
                </a:cubicBezTo>
                <a:cubicBezTo>
                  <a:pt x="309" y="74"/>
                  <a:pt x="318" y="40"/>
                  <a:pt x="319" y="39"/>
                </a:cubicBezTo>
                <a:cubicBezTo>
                  <a:pt x="329" y="17"/>
                  <a:pt x="345" y="6"/>
                  <a:pt x="368" y="6"/>
                </a:cubicBezTo>
                <a:cubicBezTo>
                  <a:pt x="379" y="6"/>
                  <a:pt x="389" y="10"/>
                  <a:pt x="396" y="17"/>
                </a:cubicBezTo>
                <a:cubicBezTo>
                  <a:pt x="402" y="23"/>
                  <a:pt x="406" y="31"/>
                  <a:pt x="406" y="39"/>
                </a:cubicBezTo>
                <a:cubicBezTo>
                  <a:pt x="406" y="43"/>
                  <a:pt x="402" y="61"/>
                  <a:pt x="394" y="92"/>
                </a:cubicBezTo>
                <a:cubicBezTo>
                  <a:pt x="387" y="124"/>
                  <a:pt x="378" y="157"/>
                  <a:pt x="368" y="192"/>
                </a:cubicBezTo>
                <a:cubicBezTo>
                  <a:pt x="359" y="227"/>
                  <a:pt x="354" y="247"/>
                  <a:pt x="354" y="252"/>
                </a:cubicBezTo>
                <a:cubicBezTo>
                  <a:pt x="353" y="257"/>
                  <a:pt x="352" y="262"/>
                  <a:pt x="352" y="266"/>
                </a:cubicBezTo>
                <a:cubicBezTo>
                  <a:pt x="352" y="280"/>
                  <a:pt x="357" y="287"/>
                  <a:pt x="365" y="287"/>
                </a:cubicBezTo>
                <a:cubicBezTo>
                  <a:pt x="375" y="287"/>
                  <a:pt x="385" y="279"/>
                  <a:pt x="392" y="264"/>
                </a:cubicBezTo>
                <a:cubicBezTo>
                  <a:pt x="397" y="255"/>
                  <a:pt x="402" y="242"/>
                  <a:pt x="406" y="223"/>
                </a:cubicBezTo>
                <a:cubicBezTo>
                  <a:pt x="409" y="213"/>
                  <a:pt x="410" y="208"/>
                  <a:pt x="412" y="206"/>
                </a:cubicBezTo>
                <a:cubicBezTo>
                  <a:pt x="413" y="205"/>
                  <a:pt x="418" y="204"/>
                  <a:pt x="427" y="203"/>
                </a:cubicBezTo>
                <a:lnTo>
                  <a:pt x="431" y="203"/>
                </a:lnTo>
                <a:lnTo>
                  <a:pt x="438" y="203"/>
                </a:lnTo>
                <a:cubicBezTo>
                  <a:pt x="448" y="203"/>
                  <a:pt x="452" y="207"/>
                  <a:pt x="452" y="213"/>
                </a:cubicBezTo>
                <a:cubicBezTo>
                  <a:pt x="452" y="216"/>
                  <a:pt x="451" y="220"/>
                  <a:pt x="450" y="224"/>
                </a:cubicBezTo>
                <a:cubicBezTo>
                  <a:pt x="449" y="229"/>
                  <a:pt x="446" y="238"/>
                  <a:pt x="440" y="251"/>
                </a:cubicBezTo>
                <a:cubicBezTo>
                  <a:pt x="435" y="264"/>
                  <a:pt x="429" y="275"/>
                  <a:pt x="424" y="284"/>
                </a:cubicBezTo>
                <a:cubicBezTo>
                  <a:pt x="418" y="292"/>
                  <a:pt x="409" y="301"/>
                  <a:pt x="397" y="310"/>
                </a:cubicBezTo>
                <a:cubicBezTo>
                  <a:pt x="384" y="319"/>
                  <a:pt x="370" y="323"/>
                  <a:pt x="358" y="322"/>
                </a:cubicBezTo>
                <a:cubicBezTo>
                  <a:pt x="346" y="322"/>
                  <a:pt x="336" y="321"/>
                  <a:pt x="326" y="318"/>
                </a:cubicBezTo>
                <a:cubicBezTo>
                  <a:pt x="316" y="316"/>
                  <a:pt x="308" y="313"/>
                  <a:pt x="302" y="309"/>
                </a:cubicBezTo>
                <a:cubicBezTo>
                  <a:pt x="296" y="304"/>
                  <a:pt x="291" y="301"/>
                  <a:pt x="287" y="298"/>
                </a:cubicBezTo>
                <a:cubicBezTo>
                  <a:pt x="283" y="294"/>
                  <a:pt x="279" y="291"/>
                  <a:pt x="277" y="288"/>
                </a:cubicBezTo>
                <a:lnTo>
                  <a:pt x="275" y="284"/>
                </a:lnTo>
                <a:cubicBezTo>
                  <a:pt x="246" y="309"/>
                  <a:pt x="215" y="322"/>
                  <a:pt x="181" y="3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5" name=""/>
          <p:cNvSpPr/>
          <p:nvPr/>
        </p:nvSpPr>
        <p:spPr>
          <a:xfrm>
            <a:off x="2750400" y="3625560"/>
            <a:ext cx="83880" cy="25920"/>
          </a:xfrm>
          <a:custGeom>
            <a:avLst/>
            <a:gdLst/>
            <a:ahLst/>
            <a:rect l="0" t="0" r="r" b="b"/>
            <a:pathLst>
              <a:path w="233" h="72">
                <a:moveTo>
                  <a:pt x="67" y="46"/>
                </a:moveTo>
                <a:cubicBezTo>
                  <a:pt x="60" y="46"/>
                  <a:pt x="53" y="49"/>
                  <a:pt x="47" y="51"/>
                </a:cubicBezTo>
                <a:cubicBezTo>
                  <a:pt x="41" y="54"/>
                  <a:pt x="36" y="57"/>
                  <a:pt x="33" y="59"/>
                </a:cubicBezTo>
                <a:cubicBezTo>
                  <a:pt x="30" y="61"/>
                  <a:pt x="25" y="66"/>
                  <a:pt x="19" y="72"/>
                </a:cubicBezTo>
                <a:lnTo>
                  <a:pt x="9" y="64"/>
                </a:lnTo>
                <a:lnTo>
                  <a:pt x="0" y="56"/>
                </a:lnTo>
                <a:cubicBezTo>
                  <a:pt x="0" y="56"/>
                  <a:pt x="2" y="52"/>
                  <a:pt x="8" y="45"/>
                </a:cubicBezTo>
                <a:cubicBezTo>
                  <a:pt x="14" y="38"/>
                  <a:pt x="20" y="31"/>
                  <a:pt x="26" y="24"/>
                </a:cubicBezTo>
                <a:cubicBezTo>
                  <a:pt x="33" y="17"/>
                  <a:pt x="38" y="12"/>
                  <a:pt x="41" y="9"/>
                </a:cubicBezTo>
                <a:cubicBezTo>
                  <a:pt x="51" y="3"/>
                  <a:pt x="62" y="0"/>
                  <a:pt x="72" y="0"/>
                </a:cubicBezTo>
                <a:cubicBezTo>
                  <a:pt x="82" y="0"/>
                  <a:pt x="98" y="4"/>
                  <a:pt x="119" y="12"/>
                </a:cubicBezTo>
                <a:cubicBezTo>
                  <a:pt x="140" y="20"/>
                  <a:pt x="155" y="25"/>
                  <a:pt x="166" y="25"/>
                </a:cubicBezTo>
                <a:cubicBezTo>
                  <a:pt x="173" y="25"/>
                  <a:pt x="179" y="23"/>
                  <a:pt x="185" y="20"/>
                </a:cubicBezTo>
                <a:cubicBezTo>
                  <a:pt x="191" y="18"/>
                  <a:pt x="196" y="15"/>
                  <a:pt x="199" y="13"/>
                </a:cubicBezTo>
                <a:cubicBezTo>
                  <a:pt x="202" y="11"/>
                  <a:pt x="207" y="6"/>
                  <a:pt x="213" y="0"/>
                </a:cubicBezTo>
                <a:lnTo>
                  <a:pt x="223" y="8"/>
                </a:lnTo>
                <a:lnTo>
                  <a:pt x="233" y="16"/>
                </a:lnTo>
                <a:cubicBezTo>
                  <a:pt x="214" y="43"/>
                  <a:pt x="197" y="61"/>
                  <a:pt x="183" y="67"/>
                </a:cubicBezTo>
                <a:cubicBezTo>
                  <a:pt x="176" y="71"/>
                  <a:pt x="169" y="72"/>
                  <a:pt x="161" y="72"/>
                </a:cubicBezTo>
                <a:cubicBezTo>
                  <a:pt x="151" y="72"/>
                  <a:pt x="136" y="68"/>
                  <a:pt x="116" y="60"/>
                </a:cubicBezTo>
                <a:cubicBezTo>
                  <a:pt x="94" y="51"/>
                  <a:pt x="78" y="46"/>
                  <a:pt x="67" y="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6" name=""/>
          <p:cNvSpPr/>
          <p:nvPr/>
        </p:nvSpPr>
        <p:spPr>
          <a:xfrm>
            <a:off x="2884680" y="3717720"/>
            <a:ext cx="55440" cy="113040"/>
          </a:xfrm>
          <a:custGeom>
            <a:avLst/>
            <a:gdLst/>
            <a:ahLst/>
            <a:rect l="0" t="0" r="r" b="b"/>
            <a:pathLst>
              <a:path w="154" h="314">
                <a:moveTo>
                  <a:pt x="3" y="118"/>
                </a:moveTo>
                <a:cubicBezTo>
                  <a:pt x="1" y="116"/>
                  <a:pt x="0" y="114"/>
                  <a:pt x="0" y="113"/>
                </a:cubicBezTo>
                <a:cubicBezTo>
                  <a:pt x="0" y="112"/>
                  <a:pt x="0" y="109"/>
                  <a:pt x="1" y="105"/>
                </a:cubicBezTo>
                <a:cubicBezTo>
                  <a:pt x="2" y="101"/>
                  <a:pt x="3" y="99"/>
                  <a:pt x="4" y="99"/>
                </a:cubicBezTo>
                <a:cubicBezTo>
                  <a:pt x="4" y="97"/>
                  <a:pt x="6" y="96"/>
                  <a:pt x="8" y="96"/>
                </a:cubicBezTo>
                <a:cubicBezTo>
                  <a:pt x="10" y="96"/>
                  <a:pt x="19" y="96"/>
                  <a:pt x="34" y="96"/>
                </a:cubicBezTo>
                <a:lnTo>
                  <a:pt x="60" y="96"/>
                </a:lnTo>
                <a:lnTo>
                  <a:pt x="70" y="56"/>
                </a:lnTo>
                <a:cubicBezTo>
                  <a:pt x="71" y="53"/>
                  <a:pt x="72" y="48"/>
                  <a:pt x="73" y="42"/>
                </a:cubicBezTo>
                <a:cubicBezTo>
                  <a:pt x="74" y="36"/>
                  <a:pt x="76" y="32"/>
                  <a:pt x="77" y="29"/>
                </a:cubicBezTo>
                <a:cubicBezTo>
                  <a:pt x="78" y="26"/>
                  <a:pt x="79" y="23"/>
                  <a:pt x="80" y="19"/>
                </a:cubicBezTo>
                <a:cubicBezTo>
                  <a:pt x="81" y="15"/>
                  <a:pt x="82" y="12"/>
                  <a:pt x="83" y="11"/>
                </a:cubicBezTo>
                <a:cubicBezTo>
                  <a:pt x="85" y="9"/>
                  <a:pt x="87" y="7"/>
                  <a:pt x="88" y="5"/>
                </a:cubicBezTo>
                <a:cubicBezTo>
                  <a:pt x="90" y="3"/>
                  <a:pt x="92" y="1"/>
                  <a:pt x="95" y="1"/>
                </a:cubicBezTo>
                <a:cubicBezTo>
                  <a:pt x="98" y="0"/>
                  <a:pt x="101" y="0"/>
                  <a:pt x="104" y="0"/>
                </a:cubicBezTo>
                <a:cubicBezTo>
                  <a:pt x="110" y="0"/>
                  <a:pt x="114" y="2"/>
                  <a:pt x="116" y="5"/>
                </a:cubicBezTo>
                <a:cubicBezTo>
                  <a:pt x="119" y="8"/>
                  <a:pt x="120" y="11"/>
                  <a:pt x="120" y="14"/>
                </a:cubicBezTo>
                <a:cubicBezTo>
                  <a:pt x="120" y="17"/>
                  <a:pt x="118" y="24"/>
                  <a:pt x="115" y="37"/>
                </a:cubicBezTo>
                <a:cubicBezTo>
                  <a:pt x="113" y="51"/>
                  <a:pt x="109" y="64"/>
                  <a:pt x="106" y="76"/>
                </a:cubicBezTo>
                <a:lnTo>
                  <a:pt x="101" y="95"/>
                </a:lnTo>
                <a:cubicBezTo>
                  <a:pt x="101" y="95"/>
                  <a:pt x="109" y="96"/>
                  <a:pt x="125" y="96"/>
                </a:cubicBezTo>
                <a:lnTo>
                  <a:pt x="150" y="96"/>
                </a:lnTo>
                <a:cubicBezTo>
                  <a:pt x="153" y="98"/>
                  <a:pt x="154" y="100"/>
                  <a:pt x="154" y="101"/>
                </a:cubicBezTo>
                <a:cubicBezTo>
                  <a:pt x="154" y="108"/>
                  <a:pt x="152" y="114"/>
                  <a:pt x="148" y="118"/>
                </a:cubicBezTo>
                <a:lnTo>
                  <a:pt x="95" y="118"/>
                </a:lnTo>
                <a:lnTo>
                  <a:pt x="77" y="191"/>
                </a:lnTo>
                <a:cubicBezTo>
                  <a:pt x="64" y="243"/>
                  <a:pt x="58" y="271"/>
                  <a:pt x="58" y="275"/>
                </a:cubicBezTo>
                <a:cubicBezTo>
                  <a:pt x="58" y="289"/>
                  <a:pt x="62" y="296"/>
                  <a:pt x="71" y="296"/>
                </a:cubicBezTo>
                <a:cubicBezTo>
                  <a:pt x="83" y="296"/>
                  <a:pt x="94" y="290"/>
                  <a:pt x="105" y="279"/>
                </a:cubicBezTo>
                <a:cubicBezTo>
                  <a:pt x="115" y="268"/>
                  <a:pt x="124" y="254"/>
                  <a:pt x="131" y="238"/>
                </a:cubicBezTo>
                <a:cubicBezTo>
                  <a:pt x="131" y="236"/>
                  <a:pt x="132" y="235"/>
                  <a:pt x="133" y="234"/>
                </a:cubicBezTo>
                <a:cubicBezTo>
                  <a:pt x="134" y="234"/>
                  <a:pt x="137" y="234"/>
                  <a:pt x="141" y="233"/>
                </a:cubicBezTo>
                <a:lnTo>
                  <a:pt x="143" y="233"/>
                </a:lnTo>
                <a:cubicBezTo>
                  <a:pt x="148" y="233"/>
                  <a:pt x="150" y="235"/>
                  <a:pt x="150" y="237"/>
                </a:cubicBezTo>
                <a:cubicBezTo>
                  <a:pt x="150" y="238"/>
                  <a:pt x="149" y="240"/>
                  <a:pt x="148" y="243"/>
                </a:cubicBezTo>
                <a:cubicBezTo>
                  <a:pt x="147" y="249"/>
                  <a:pt x="144" y="255"/>
                  <a:pt x="140" y="262"/>
                </a:cubicBezTo>
                <a:cubicBezTo>
                  <a:pt x="135" y="269"/>
                  <a:pt x="130" y="277"/>
                  <a:pt x="123" y="285"/>
                </a:cubicBezTo>
                <a:cubicBezTo>
                  <a:pt x="116" y="293"/>
                  <a:pt x="108" y="300"/>
                  <a:pt x="98" y="306"/>
                </a:cubicBezTo>
                <a:cubicBezTo>
                  <a:pt x="88" y="311"/>
                  <a:pt x="78" y="314"/>
                  <a:pt x="68" y="314"/>
                </a:cubicBezTo>
                <a:cubicBezTo>
                  <a:pt x="58" y="314"/>
                  <a:pt x="49" y="312"/>
                  <a:pt x="40" y="307"/>
                </a:cubicBezTo>
                <a:cubicBezTo>
                  <a:pt x="31" y="302"/>
                  <a:pt x="24" y="293"/>
                  <a:pt x="19" y="281"/>
                </a:cubicBezTo>
                <a:cubicBezTo>
                  <a:pt x="19" y="279"/>
                  <a:pt x="18" y="274"/>
                  <a:pt x="18" y="268"/>
                </a:cubicBezTo>
                <a:lnTo>
                  <a:pt x="18" y="259"/>
                </a:lnTo>
                <a:lnTo>
                  <a:pt x="37" y="190"/>
                </a:lnTo>
                <a:cubicBezTo>
                  <a:pt x="48" y="143"/>
                  <a:pt x="54" y="120"/>
                  <a:pt x="54" y="119"/>
                </a:cubicBezTo>
                <a:cubicBezTo>
                  <a:pt x="54" y="119"/>
                  <a:pt x="46" y="118"/>
                  <a:pt x="29" y="118"/>
                </a:cubicBezTo>
                <a:lnTo>
                  <a:pt x="3" y="11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7" name=""/>
          <p:cNvSpPr txBox="1"/>
          <p:nvPr/>
        </p:nvSpPr>
        <p:spPr>
          <a:xfrm>
            <a:off x="849240" y="3611520"/>
            <a:ext cx="1883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は、この </a:t>
            </a:r>
            <a:r>
              <a:rPr b="1" lang="zh-CN" sz="1560" strike="noStrike" u="none">
                <a:solidFill>
                  <a:srgbClr val="333333"/>
                </a:solidFill>
                <a:effectLst/>
                <a:uFillTx/>
                <a:latin typeface="NotoSansJP-Thin_"/>
                <a:ea typeface="NotoSansJP-Thin_"/>
              </a:rPr>
              <a:t>真の平均 </a:t>
            </a:r>
            <a:endParaRPr b="0" lang="en-US" sz="1560" strike="noStrike" u="none">
              <a:solidFill>
                <a:srgbClr val="000000"/>
              </a:solidFill>
              <a:effectLst/>
              <a:uFillTx/>
              <a:latin typeface="Times New Roman"/>
            </a:endParaRPr>
          </a:p>
        </p:txBody>
      </p:sp>
      <p:sp>
        <p:nvSpPr>
          <p:cNvPr id="648" name=""/>
          <p:cNvSpPr/>
          <p:nvPr/>
        </p:nvSpPr>
        <p:spPr>
          <a:xfrm>
            <a:off x="4304160" y="3676320"/>
            <a:ext cx="162720" cy="166680"/>
          </a:xfrm>
          <a:custGeom>
            <a:avLst/>
            <a:gdLst/>
            <a:ahLst/>
            <a:rect l="0" t="0" r="r" b="b"/>
            <a:pathLst>
              <a:path w="452" h="463">
                <a:moveTo>
                  <a:pt x="181" y="322"/>
                </a:moveTo>
                <a:cubicBezTo>
                  <a:pt x="168" y="322"/>
                  <a:pt x="156" y="321"/>
                  <a:pt x="146" y="320"/>
                </a:cubicBezTo>
                <a:cubicBezTo>
                  <a:pt x="137" y="318"/>
                  <a:pt x="129" y="317"/>
                  <a:pt x="125" y="316"/>
                </a:cubicBezTo>
                <a:cubicBezTo>
                  <a:pt x="120" y="314"/>
                  <a:pt x="117" y="313"/>
                  <a:pt x="116" y="313"/>
                </a:cubicBezTo>
                <a:cubicBezTo>
                  <a:pt x="116" y="313"/>
                  <a:pt x="114" y="322"/>
                  <a:pt x="110" y="339"/>
                </a:cubicBezTo>
                <a:cubicBezTo>
                  <a:pt x="106" y="355"/>
                  <a:pt x="102" y="374"/>
                  <a:pt x="96" y="394"/>
                </a:cubicBezTo>
                <a:cubicBezTo>
                  <a:pt x="91" y="414"/>
                  <a:pt x="87" y="427"/>
                  <a:pt x="84" y="433"/>
                </a:cubicBezTo>
                <a:cubicBezTo>
                  <a:pt x="75" y="453"/>
                  <a:pt x="59" y="463"/>
                  <a:pt x="36" y="463"/>
                </a:cubicBezTo>
                <a:cubicBezTo>
                  <a:pt x="25" y="463"/>
                  <a:pt x="16" y="460"/>
                  <a:pt x="10" y="453"/>
                </a:cubicBezTo>
                <a:cubicBezTo>
                  <a:pt x="3" y="446"/>
                  <a:pt x="0" y="437"/>
                  <a:pt x="0" y="426"/>
                </a:cubicBezTo>
                <a:cubicBezTo>
                  <a:pt x="1" y="420"/>
                  <a:pt x="17" y="355"/>
                  <a:pt x="48" y="231"/>
                </a:cubicBezTo>
                <a:cubicBezTo>
                  <a:pt x="79" y="106"/>
                  <a:pt x="95" y="40"/>
                  <a:pt x="98" y="34"/>
                </a:cubicBezTo>
                <a:cubicBezTo>
                  <a:pt x="101" y="25"/>
                  <a:pt x="108" y="17"/>
                  <a:pt x="116" y="10"/>
                </a:cubicBezTo>
                <a:cubicBezTo>
                  <a:pt x="125" y="4"/>
                  <a:pt x="135" y="0"/>
                  <a:pt x="146" y="0"/>
                </a:cubicBezTo>
                <a:cubicBezTo>
                  <a:pt x="159" y="0"/>
                  <a:pt x="168" y="4"/>
                  <a:pt x="174" y="12"/>
                </a:cubicBezTo>
                <a:cubicBezTo>
                  <a:pt x="180" y="19"/>
                  <a:pt x="183" y="26"/>
                  <a:pt x="184" y="34"/>
                </a:cubicBezTo>
                <a:cubicBezTo>
                  <a:pt x="184" y="39"/>
                  <a:pt x="177" y="71"/>
                  <a:pt x="162" y="128"/>
                </a:cubicBezTo>
                <a:cubicBezTo>
                  <a:pt x="148" y="186"/>
                  <a:pt x="140" y="222"/>
                  <a:pt x="140" y="237"/>
                </a:cubicBezTo>
                <a:cubicBezTo>
                  <a:pt x="140" y="270"/>
                  <a:pt x="156" y="286"/>
                  <a:pt x="189" y="286"/>
                </a:cubicBezTo>
                <a:cubicBezTo>
                  <a:pt x="206" y="286"/>
                  <a:pt x="222" y="280"/>
                  <a:pt x="238" y="269"/>
                </a:cubicBezTo>
                <a:cubicBezTo>
                  <a:pt x="253" y="257"/>
                  <a:pt x="263" y="248"/>
                  <a:pt x="267" y="240"/>
                </a:cubicBezTo>
                <a:cubicBezTo>
                  <a:pt x="268" y="239"/>
                  <a:pt x="277" y="205"/>
                  <a:pt x="293" y="139"/>
                </a:cubicBezTo>
                <a:cubicBezTo>
                  <a:pt x="310" y="74"/>
                  <a:pt x="318" y="40"/>
                  <a:pt x="319" y="39"/>
                </a:cubicBezTo>
                <a:cubicBezTo>
                  <a:pt x="329" y="17"/>
                  <a:pt x="345" y="6"/>
                  <a:pt x="368" y="6"/>
                </a:cubicBezTo>
                <a:cubicBezTo>
                  <a:pt x="379" y="6"/>
                  <a:pt x="388" y="9"/>
                  <a:pt x="395" y="16"/>
                </a:cubicBezTo>
                <a:cubicBezTo>
                  <a:pt x="401" y="23"/>
                  <a:pt x="405" y="31"/>
                  <a:pt x="405" y="39"/>
                </a:cubicBezTo>
                <a:cubicBezTo>
                  <a:pt x="405" y="43"/>
                  <a:pt x="401" y="61"/>
                  <a:pt x="394" y="92"/>
                </a:cubicBezTo>
                <a:cubicBezTo>
                  <a:pt x="386" y="123"/>
                  <a:pt x="378" y="156"/>
                  <a:pt x="368" y="192"/>
                </a:cubicBezTo>
                <a:cubicBezTo>
                  <a:pt x="359" y="227"/>
                  <a:pt x="354" y="247"/>
                  <a:pt x="354" y="251"/>
                </a:cubicBezTo>
                <a:cubicBezTo>
                  <a:pt x="353" y="257"/>
                  <a:pt x="352" y="262"/>
                  <a:pt x="352" y="266"/>
                </a:cubicBezTo>
                <a:cubicBezTo>
                  <a:pt x="352" y="280"/>
                  <a:pt x="357" y="287"/>
                  <a:pt x="365" y="287"/>
                </a:cubicBezTo>
                <a:cubicBezTo>
                  <a:pt x="375" y="287"/>
                  <a:pt x="384" y="279"/>
                  <a:pt x="391" y="264"/>
                </a:cubicBezTo>
                <a:cubicBezTo>
                  <a:pt x="396" y="255"/>
                  <a:pt x="401" y="241"/>
                  <a:pt x="405" y="223"/>
                </a:cubicBezTo>
                <a:cubicBezTo>
                  <a:pt x="408" y="213"/>
                  <a:pt x="410" y="208"/>
                  <a:pt x="411" y="206"/>
                </a:cubicBezTo>
                <a:cubicBezTo>
                  <a:pt x="412" y="205"/>
                  <a:pt x="417" y="204"/>
                  <a:pt x="426" y="203"/>
                </a:cubicBezTo>
                <a:lnTo>
                  <a:pt x="430" y="203"/>
                </a:lnTo>
                <a:lnTo>
                  <a:pt x="437" y="203"/>
                </a:lnTo>
                <a:cubicBezTo>
                  <a:pt x="448" y="203"/>
                  <a:pt x="452" y="207"/>
                  <a:pt x="452" y="213"/>
                </a:cubicBezTo>
                <a:cubicBezTo>
                  <a:pt x="452" y="216"/>
                  <a:pt x="451" y="220"/>
                  <a:pt x="450" y="224"/>
                </a:cubicBezTo>
                <a:cubicBezTo>
                  <a:pt x="449" y="229"/>
                  <a:pt x="445" y="238"/>
                  <a:pt x="440" y="251"/>
                </a:cubicBezTo>
                <a:cubicBezTo>
                  <a:pt x="434" y="264"/>
                  <a:pt x="428" y="275"/>
                  <a:pt x="423" y="283"/>
                </a:cubicBezTo>
                <a:cubicBezTo>
                  <a:pt x="417" y="292"/>
                  <a:pt x="408" y="301"/>
                  <a:pt x="396" y="310"/>
                </a:cubicBezTo>
                <a:cubicBezTo>
                  <a:pt x="383" y="319"/>
                  <a:pt x="371" y="323"/>
                  <a:pt x="358" y="322"/>
                </a:cubicBezTo>
                <a:cubicBezTo>
                  <a:pt x="346" y="322"/>
                  <a:pt x="336" y="321"/>
                  <a:pt x="326" y="318"/>
                </a:cubicBezTo>
                <a:cubicBezTo>
                  <a:pt x="316" y="316"/>
                  <a:pt x="308" y="313"/>
                  <a:pt x="302" y="309"/>
                </a:cubicBezTo>
                <a:cubicBezTo>
                  <a:pt x="296" y="304"/>
                  <a:pt x="291" y="301"/>
                  <a:pt x="287" y="297"/>
                </a:cubicBezTo>
                <a:cubicBezTo>
                  <a:pt x="283" y="294"/>
                  <a:pt x="280" y="291"/>
                  <a:pt x="277" y="288"/>
                </a:cubicBezTo>
                <a:lnTo>
                  <a:pt x="275" y="284"/>
                </a:lnTo>
                <a:cubicBezTo>
                  <a:pt x="246" y="309"/>
                  <a:pt x="215" y="322"/>
                  <a:pt x="181" y="3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9" name=""/>
          <p:cNvSpPr/>
          <p:nvPr/>
        </p:nvSpPr>
        <p:spPr>
          <a:xfrm>
            <a:off x="4487760" y="3702600"/>
            <a:ext cx="75960" cy="127080"/>
          </a:xfrm>
          <a:custGeom>
            <a:avLst/>
            <a:gdLst/>
            <a:ahLst/>
            <a:rect l="0" t="0" r="r" b="b"/>
            <a:pathLst>
              <a:path w="211" h="353">
                <a:moveTo>
                  <a:pt x="0" y="249"/>
                </a:moveTo>
                <a:cubicBezTo>
                  <a:pt x="0" y="216"/>
                  <a:pt x="6" y="180"/>
                  <a:pt x="19" y="143"/>
                </a:cubicBezTo>
                <a:cubicBezTo>
                  <a:pt x="33" y="106"/>
                  <a:pt x="50" y="73"/>
                  <a:pt x="72" y="46"/>
                </a:cubicBezTo>
                <a:cubicBezTo>
                  <a:pt x="94" y="19"/>
                  <a:pt x="117" y="4"/>
                  <a:pt x="141" y="0"/>
                </a:cubicBezTo>
                <a:cubicBezTo>
                  <a:pt x="141" y="0"/>
                  <a:pt x="142" y="0"/>
                  <a:pt x="144" y="0"/>
                </a:cubicBezTo>
                <a:cubicBezTo>
                  <a:pt x="147" y="0"/>
                  <a:pt x="149" y="0"/>
                  <a:pt x="150" y="0"/>
                </a:cubicBezTo>
                <a:cubicBezTo>
                  <a:pt x="168" y="1"/>
                  <a:pt x="182" y="9"/>
                  <a:pt x="192" y="24"/>
                </a:cubicBezTo>
                <a:cubicBezTo>
                  <a:pt x="205" y="43"/>
                  <a:pt x="211" y="70"/>
                  <a:pt x="211" y="104"/>
                </a:cubicBezTo>
                <a:cubicBezTo>
                  <a:pt x="211" y="142"/>
                  <a:pt x="204" y="180"/>
                  <a:pt x="189" y="219"/>
                </a:cubicBezTo>
                <a:cubicBezTo>
                  <a:pt x="174" y="258"/>
                  <a:pt x="155" y="290"/>
                  <a:pt x="132" y="315"/>
                </a:cubicBezTo>
                <a:cubicBezTo>
                  <a:pt x="109" y="340"/>
                  <a:pt x="87" y="353"/>
                  <a:pt x="66" y="353"/>
                </a:cubicBezTo>
                <a:lnTo>
                  <a:pt x="63" y="353"/>
                </a:lnTo>
                <a:cubicBezTo>
                  <a:pt x="51" y="353"/>
                  <a:pt x="41" y="349"/>
                  <a:pt x="32" y="343"/>
                </a:cubicBezTo>
                <a:cubicBezTo>
                  <a:pt x="23" y="336"/>
                  <a:pt x="16" y="328"/>
                  <a:pt x="12" y="317"/>
                </a:cubicBezTo>
                <a:cubicBezTo>
                  <a:pt x="8" y="306"/>
                  <a:pt x="5" y="295"/>
                  <a:pt x="3" y="284"/>
                </a:cubicBezTo>
                <a:cubicBezTo>
                  <a:pt x="1" y="273"/>
                  <a:pt x="0" y="261"/>
                  <a:pt x="0" y="249"/>
                </a:cubicBezTo>
                <a:moveTo>
                  <a:pt x="172" y="68"/>
                </a:moveTo>
                <a:cubicBezTo>
                  <a:pt x="172" y="35"/>
                  <a:pt x="163" y="18"/>
                  <a:pt x="146" y="18"/>
                </a:cubicBezTo>
                <a:cubicBezTo>
                  <a:pt x="134" y="18"/>
                  <a:pt x="123" y="25"/>
                  <a:pt x="111" y="40"/>
                </a:cubicBezTo>
                <a:cubicBezTo>
                  <a:pt x="100" y="55"/>
                  <a:pt x="91" y="71"/>
                  <a:pt x="84" y="90"/>
                </a:cubicBezTo>
                <a:cubicBezTo>
                  <a:pt x="77" y="110"/>
                  <a:pt x="71" y="126"/>
                  <a:pt x="67" y="140"/>
                </a:cubicBezTo>
                <a:cubicBezTo>
                  <a:pt x="63" y="155"/>
                  <a:pt x="61" y="163"/>
                  <a:pt x="61" y="165"/>
                </a:cubicBezTo>
                <a:cubicBezTo>
                  <a:pt x="77" y="165"/>
                  <a:pt x="93" y="166"/>
                  <a:pt x="109" y="166"/>
                </a:cubicBezTo>
                <a:lnTo>
                  <a:pt x="156" y="165"/>
                </a:lnTo>
                <a:cubicBezTo>
                  <a:pt x="157" y="165"/>
                  <a:pt x="158" y="159"/>
                  <a:pt x="160" y="149"/>
                </a:cubicBezTo>
                <a:cubicBezTo>
                  <a:pt x="163" y="138"/>
                  <a:pt x="165" y="125"/>
                  <a:pt x="168" y="109"/>
                </a:cubicBezTo>
                <a:cubicBezTo>
                  <a:pt x="171" y="93"/>
                  <a:pt x="172" y="79"/>
                  <a:pt x="172" y="68"/>
                </a:cubicBezTo>
                <a:moveTo>
                  <a:pt x="39" y="283"/>
                </a:moveTo>
                <a:cubicBezTo>
                  <a:pt x="39" y="318"/>
                  <a:pt x="48" y="335"/>
                  <a:pt x="65" y="335"/>
                </a:cubicBezTo>
                <a:cubicBezTo>
                  <a:pt x="70" y="335"/>
                  <a:pt x="75" y="333"/>
                  <a:pt x="81" y="330"/>
                </a:cubicBezTo>
                <a:cubicBezTo>
                  <a:pt x="87" y="327"/>
                  <a:pt x="93" y="320"/>
                  <a:pt x="101" y="311"/>
                </a:cubicBezTo>
                <a:cubicBezTo>
                  <a:pt x="109" y="302"/>
                  <a:pt x="117" y="288"/>
                  <a:pt x="125" y="268"/>
                </a:cubicBezTo>
                <a:cubicBezTo>
                  <a:pt x="133" y="249"/>
                  <a:pt x="141" y="225"/>
                  <a:pt x="148" y="197"/>
                </a:cubicBezTo>
                <a:lnTo>
                  <a:pt x="151" y="188"/>
                </a:lnTo>
                <a:lnTo>
                  <a:pt x="55" y="188"/>
                </a:lnTo>
                <a:cubicBezTo>
                  <a:pt x="55" y="189"/>
                  <a:pt x="53" y="195"/>
                  <a:pt x="50" y="207"/>
                </a:cubicBezTo>
                <a:cubicBezTo>
                  <a:pt x="47" y="218"/>
                  <a:pt x="45" y="231"/>
                  <a:pt x="43" y="245"/>
                </a:cubicBezTo>
                <a:cubicBezTo>
                  <a:pt x="40" y="259"/>
                  <a:pt x="39" y="272"/>
                  <a:pt x="39" y="2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50" name=""/>
          <p:cNvSpPr txBox="1"/>
          <p:nvPr/>
        </p:nvSpPr>
        <p:spPr>
          <a:xfrm>
            <a:off x="2961360" y="3611520"/>
            <a:ext cx="14605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 </a:t>
            </a:r>
            <a:r>
              <a:rPr b="1" lang="en-US" sz="1560" strike="noStrike" u="none">
                <a:solidFill>
                  <a:srgbClr val="333333"/>
                </a:solidFill>
                <a:effectLst/>
                <a:uFillTx/>
                <a:latin typeface="NotoSansJP-Thin_"/>
                <a:ea typeface="NotoSansJP-Thin_"/>
              </a:rPr>
              <a:t>NN</a:t>
            </a:r>
            <a:r>
              <a:rPr b="1" lang="zh-CN" sz="1560" strike="noStrike" u="none">
                <a:solidFill>
                  <a:srgbClr val="333333"/>
                </a:solidFill>
                <a:effectLst/>
                <a:uFillTx/>
                <a:latin typeface="NotoSansJP-Thin_"/>
                <a:ea typeface="NotoSansJP-Thin_"/>
              </a:rPr>
              <a:t>の予測 </a:t>
            </a:r>
            <a:endParaRPr b="0" lang="en-US" sz="1560" strike="noStrike" u="none">
              <a:solidFill>
                <a:srgbClr val="000000"/>
              </a:solidFill>
              <a:effectLst/>
              <a:uFillTx/>
              <a:latin typeface="Times New Roman"/>
            </a:endParaRPr>
          </a:p>
        </p:txBody>
      </p:sp>
      <p:sp>
        <p:nvSpPr>
          <p:cNvPr id="651" name=""/>
          <p:cNvSpPr txBox="1"/>
          <p:nvPr/>
        </p:nvSpPr>
        <p:spPr>
          <a:xfrm>
            <a:off x="4573080" y="3611520"/>
            <a:ext cx="2081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の差を測る項になる。</a:t>
            </a:r>
            <a:endParaRPr b="0" lang="en-US" sz="1560" strike="noStrike" u="none">
              <a:solidFill>
                <a:srgbClr val="000000"/>
              </a:solidFill>
              <a:effectLst/>
              <a:uFillTx/>
              <a:latin typeface="Times New Roman"/>
            </a:endParaRPr>
          </a:p>
        </p:txBody>
      </p:sp>
      <p:sp>
        <p:nvSpPr>
          <p:cNvPr id="652"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53" name=""/>
          <p:cNvSpPr txBox="1"/>
          <p:nvPr/>
        </p:nvSpPr>
        <p:spPr>
          <a:xfrm>
            <a:off x="380880" y="4078440"/>
            <a:ext cx="50529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TODO: </a:t>
            </a:r>
            <a:r>
              <a:rPr b="0" lang="zh-CN" sz="1560" strike="noStrike" u="none">
                <a:solidFill>
                  <a:srgbClr val="333333"/>
                </a:solidFill>
                <a:effectLst/>
                <a:uFillTx/>
                <a:latin typeface="NotoSansJP-Thin_"/>
                <a:ea typeface="NotoSansJP-Thin_"/>
              </a:rPr>
              <a:t>なぜ元のままだと計算が解析的にできないのか</a:t>
            </a:r>
            <a:endParaRPr b="0" lang="en-US" sz="1560" strike="noStrike" u="none">
              <a:solidFill>
                <a:srgbClr val="000000"/>
              </a:solidFill>
              <a:effectLst/>
              <a:uFillTx/>
              <a:latin typeface="Times New Roman"/>
            </a:endParaRPr>
          </a:p>
        </p:txBody>
      </p:sp>
      <p:sp>
        <p:nvSpPr>
          <p:cNvPr id="654" name=""/>
          <p:cNvSpPr txBox="1"/>
          <p:nvPr/>
        </p:nvSpPr>
        <p:spPr>
          <a:xfrm>
            <a:off x="237960" y="188280"/>
            <a:ext cx="272556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3.1. </a:t>
            </a:r>
            <a:r>
              <a:rPr b="1" lang="zh-CN" sz="2340" strike="noStrike" u="none">
                <a:solidFill>
                  <a:srgbClr val="ffffff"/>
                </a:solidFill>
                <a:effectLst/>
                <a:uFillTx/>
                <a:latin typeface="NotoSansJP-Thin_"/>
                <a:ea typeface="NotoSansJP-Thin_"/>
              </a:rPr>
              <a:t>損失関数の導出</a:t>
            </a:r>
            <a:endParaRPr b="0" lang="en-US" sz="2340" strike="noStrike" u="none">
              <a:solidFill>
                <a:srgbClr val="000000"/>
              </a:solidFill>
              <a:effectLst/>
              <a:uFillTx/>
              <a:latin typeface="Times New Roman"/>
            </a:endParaRPr>
          </a:p>
        </p:txBody>
      </p:sp>
      <p:sp>
        <p:nvSpPr>
          <p:cNvPr id="655"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12/24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65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65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659" name=""/>
          <p:cNvSpPr/>
          <p:nvPr/>
        </p:nvSpPr>
        <p:spPr>
          <a:xfrm>
            <a:off x="391320" y="914040"/>
            <a:ext cx="200880" cy="223560"/>
          </a:xfrm>
          <a:custGeom>
            <a:avLst/>
            <a:gdLst/>
            <a:ahLst/>
            <a:rect l="0" t="0" r="r" b="b"/>
            <a:pathLst>
              <a:path w="558" h="621">
                <a:moveTo>
                  <a:pt x="178" y="42"/>
                </a:moveTo>
                <a:cubicBezTo>
                  <a:pt x="157" y="42"/>
                  <a:pt x="146" y="41"/>
                  <a:pt x="145" y="39"/>
                </a:cubicBezTo>
                <a:cubicBezTo>
                  <a:pt x="144" y="37"/>
                  <a:pt x="144" y="35"/>
                  <a:pt x="144" y="31"/>
                </a:cubicBezTo>
                <a:cubicBezTo>
                  <a:pt x="144" y="17"/>
                  <a:pt x="147" y="7"/>
                  <a:pt x="154" y="1"/>
                </a:cubicBezTo>
                <a:cubicBezTo>
                  <a:pt x="155" y="1"/>
                  <a:pt x="160" y="0"/>
                  <a:pt x="168" y="0"/>
                </a:cubicBezTo>
                <a:cubicBezTo>
                  <a:pt x="200" y="2"/>
                  <a:pt x="238" y="3"/>
                  <a:pt x="283" y="3"/>
                </a:cubicBezTo>
                <a:cubicBezTo>
                  <a:pt x="369" y="3"/>
                  <a:pt x="418" y="2"/>
                  <a:pt x="430" y="0"/>
                </a:cubicBezTo>
                <a:lnTo>
                  <a:pt x="441" y="0"/>
                </a:lnTo>
                <a:cubicBezTo>
                  <a:pt x="445" y="4"/>
                  <a:pt x="447" y="7"/>
                  <a:pt x="447" y="9"/>
                </a:cubicBezTo>
                <a:cubicBezTo>
                  <a:pt x="447" y="10"/>
                  <a:pt x="446" y="16"/>
                  <a:pt x="445" y="25"/>
                </a:cubicBezTo>
                <a:cubicBezTo>
                  <a:pt x="442" y="34"/>
                  <a:pt x="439" y="40"/>
                  <a:pt x="437" y="42"/>
                </a:cubicBezTo>
                <a:lnTo>
                  <a:pt x="402" y="42"/>
                </a:lnTo>
                <a:cubicBezTo>
                  <a:pt x="361" y="43"/>
                  <a:pt x="336" y="45"/>
                  <a:pt x="329" y="50"/>
                </a:cubicBezTo>
                <a:cubicBezTo>
                  <a:pt x="325" y="53"/>
                  <a:pt x="320" y="61"/>
                  <a:pt x="316" y="76"/>
                </a:cubicBezTo>
                <a:cubicBezTo>
                  <a:pt x="312" y="90"/>
                  <a:pt x="291" y="170"/>
                  <a:pt x="255" y="316"/>
                </a:cubicBezTo>
                <a:cubicBezTo>
                  <a:pt x="245" y="355"/>
                  <a:pt x="235" y="397"/>
                  <a:pt x="224" y="441"/>
                </a:cubicBezTo>
                <a:cubicBezTo>
                  <a:pt x="213" y="485"/>
                  <a:pt x="205" y="518"/>
                  <a:pt x="199" y="541"/>
                </a:cubicBezTo>
                <a:lnTo>
                  <a:pt x="191" y="573"/>
                </a:lnTo>
                <a:cubicBezTo>
                  <a:pt x="191" y="576"/>
                  <a:pt x="194" y="577"/>
                  <a:pt x="199" y="577"/>
                </a:cubicBezTo>
                <a:cubicBezTo>
                  <a:pt x="205" y="577"/>
                  <a:pt x="222" y="577"/>
                  <a:pt x="253" y="579"/>
                </a:cubicBezTo>
                <a:lnTo>
                  <a:pt x="268" y="579"/>
                </a:lnTo>
                <a:cubicBezTo>
                  <a:pt x="287" y="579"/>
                  <a:pt x="303" y="578"/>
                  <a:pt x="315" y="578"/>
                </a:cubicBezTo>
                <a:cubicBezTo>
                  <a:pt x="327" y="577"/>
                  <a:pt x="342" y="575"/>
                  <a:pt x="360" y="571"/>
                </a:cubicBezTo>
                <a:cubicBezTo>
                  <a:pt x="378" y="568"/>
                  <a:pt x="393" y="562"/>
                  <a:pt x="405" y="555"/>
                </a:cubicBezTo>
                <a:cubicBezTo>
                  <a:pt x="417" y="548"/>
                  <a:pt x="430" y="537"/>
                  <a:pt x="445" y="524"/>
                </a:cubicBezTo>
                <a:cubicBezTo>
                  <a:pt x="459" y="511"/>
                  <a:pt x="472" y="494"/>
                  <a:pt x="483" y="474"/>
                </a:cubicBezTo>
                <a:cubicBezTo>
                  <a:pt x="493" y="456"/>
                  <a:pt x="502" y="436"/>
                  <a:pt x="510" y="414"/>
                </a:cubicBezTo>
                <a:cubicBezTo>
                  <a:pt x="519" y="391"/>
                  <a:pt x="524" y="379"/>
                  <a:pt x="525" y="376"/>
                </a:cubicBezTo>
                <a:cubicBezTo>
                  <a:pt x="528" y="374"/>
                  <a:pt x="534" y="373"/>
                  <a:pt x="541" y="373"/>
                </a:cubicBezTo>
                <a:lnTo>
                  <a:pt x="553" y="373"/>
                </a:lnTo>
                <a:cubicBezTo>
                  <a:pt x="556" y="378"/>
                  <a:pt x="558" y="382"/>
                  <a:pt x="558" y="383"/>
                </a:cubicBezTo>
                <a:cubicBezTo>
                  <a:pt x="558" y="384"/>
                  <a:pt x="552" y="402"/>
                  <a:pt x="540" y="436"/>
                </a:cubicBezTo>
                <a:cubicBezTo>
                  <a:pt x="528" y="471"/>
                  <a:pt x="515" y="507"/>
                  <a:pt x="500" y="545"/>
                </a:cubicBezTo>
                <a:cubicBezTo>
                  <a:pt x="486" y="583"/>
                  <a:pt x="478" y="605"/>
                  <a:pt x="477" y="612"/>
                </a:cubicBezTo>
                <a:cubicBezTo>
                  <a:pt x="475" y="615"/>
                  <a:pt x="474" y="617"/>
                  <a:pt x="473" y="618"/>
                </a:cubicBezTo>
                <a:cubicBezTo>
                  <a:pt x="472" y="618"/>
                  <a:pt x="467" y="619"/>
                  <a:pt x="458" y="620"/>
                </a:cubicBezTo>
                <a:cubicBezTo>
                  <a:pt x="450" y="621"/>
                  <a:pt x="437" y="622"/>
                  <a:pt x="419" y="621"/>
                </a:cubicBezTo>
                <a:cubicBezTo>
                  <a:pt x="413" y="621"/>
                  <a:pt x="390" y="621"/>
                  <a:pt x="351" y="621"/>
                </a:cubicBezTo>
                <a:cubicBezTo>
                  <a:pt x="311" y="621"/>
                  <a:pt x="273" y="621"/>
                  <a:pt x="237" y="620"/>
                </a:cubicBezTo>
                <a:lnTo>
                  <a:pt x="76" y="620"/>
                </a:lnTo>
                <a:cubicBezTo>
                  <a:pt x="25" y="620"/>
                  <a:pt x="0" y="617"/>
                  <a:pt x="0" y="611"/>
                </a:cubicBezTo>
                <a:cubicBezTo>
                  <a:pt x="0" y="607"/>
                  <a:pt x="1" y="603"/>
                  <a:pt x="2" y="598"/>
                </a:cubicBezTo>
                <a:cubicBezTo>
                  <a:pt x="5" y="587"/>
                  <a:pt x="8" y="581"/>
                  <a:pt x="11" y="579"/>
                </a:cubicBezTo>
                <a:cubicBezTo>
                  <a:pt x="13" y="579"/>
                  <a:pt x="18" y="579"/>
                  <a:pt x="24" y="579"/>
                </a:cubicBezTo>
                <a:lnTo>
                  <a:pt x="30" y="579"/>
                </a:lnTo>
                <a:cubicBezTo>
                  <a:pt x="46" y="579"/>
                  <a:pt x="64" y="578"/>
                  <a:pt x="84" y="576"/>
                </a:cubicBezTo>
                <a:cubicBezTo>
                  <a:pt x="93" y="574"/>
                  <a:pt x="98" y="570"/>
                  <a:pt x="101" y="565"/>
                </a:cubicBezTo>
                <a:cubicBezTo>
                  <a:pt x="103" y="563"/>
                  <a:pt x="125" y="479"/>
                  <a:pt x="167" y="313"/>
                </a:cubicBezTo>
                <a:cubicBezTo>
                  <a:pt x="208" y="147"/>
                  <a:pt x="229" y="59"/>
                  <a:pt x="229" y="50"/>
                </a:cubicBezTo>
                <a:cubicBezTo>
                  <a:pt x="229" y="46"/>
                  <a:pt x="212" y="43"/>
                  <a:pt x="178" y="4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0" name=""/>
          <p:cNvSpPr/>
          <p:nvPr/>
        </p:nvSpPr>
        <p:spPr>
          <a:xfrm>
            <a:off x="621360" y="1082520"/>
            <a:ext cx="75600" cy="106200"/>
          </a:xfrm>
          <a:custGeom>
            <a:avLst/>
            <a:gdLst/>
            <a:ahLst/>
            <a:rect l="0" t="0" r="r" b="b"/>
            <a:pathLst>
              <a:path w="210" h="295">
                <a:moveTo>
                  <a:pt x="169" y="86"/>
                </a:moveTo>
                <a:cubicBezTo>
                  <a:pt x="169" y="68"/>
                  <a:pt x="163" y="53"/>
                  <a:pt x="151" y="41"/>
                </a:cubicBezTo>
                <a:cubicBezTo>
                  <a:pt x="140" y="28"/>
                  <a:pt x="123" y="22"/>
                  <a:pt x="101" y="22"/>
                </a:cubicBezTo>
                <a:cubicBezTo>
                  <a:pt x="86" y="22"/>
                  <a:pt x="73" y="25"/>
                  <a:pt x="62" y="30"/>
                </a:cubicBezTo>
                <a:cubicBezTo>
                  <a:pt x="49" y="38"/>
                  <a:pt x="43" y="50"/>
                  <a:pt x="43" y="64"/>
                </a:cubicBezTo>
                <a:cubicBezTo>
                  <a:pt x="41" y="66"/>
                  <a:pt x="41" y="69"/>
                  <a:pt x="43" y="73"/>
                </a:cubicBezTo>
                <a:cubicBezTo>
                  <a:pt x="43" y="76"/>
                  <a:pt x="46" y="81"/>
                  <a:pt x="53" y="88"/>
                </a:cubicBezTo>
                <a:cubicBezTo>
                  <a:pt x="59" y="95"/>
                  <a:pt x="68" y="100"/>
                  <a:pt x="80" y="104"/>
                </a:cubicBezTo>
                <a:cubicBezTo>
                  <a:pt x="88" y="106"/>
                  <a:pt x="97" y="108"/>
                  <a:pt x="109" y="110"/>
                </a:cubicBezTo>
                <a:cubicBezTo>
                  <a:pt x="120" y="112"/>
                  <a:pt x="129" y="114"/>
                  <a:pt x="137" y="116"/>
                </a:cubicBezTo>
                <a:cubicBezTo>
                  <a:pt x="144" y="118"/>
                  <a:pt x="151" y="121"/>
                  <a:pt x="157" y="124"/>
                </a:cubicBezTo>
                <a:cubicBezTo>
                  <a:pt x="164" y="128"/>
                  <a:pt x="171" y="132"/>
                  <a:pt x="178" y="137"/>
                </a:cubicBezTo>
                <a:cubicBezTo>
                  <a:pt x="185" y="142"/>
                  <a:pt x="192" y="151"/>
                  <a:pt x="199" y="163"/>
                </a:cubicBezTo>
                <a:cubicBezTo>
                  <a:pt x="206" y="176"/>
                  <a:pt x="209" y="189"/>
                  <a:pt x="210" y="203"/>
                </a:cubicBezTo>
                <a:cubicBezTo>
                  <a:pt x="210" y="229"/>
                  <a:pt x="202" y="251"/>
                  <a:pt x="185" y="268"/>
                </a:cubicBezTo>
                <a:cubicBezTo>
                  <a:pt x="169" y="285"/>
                  <a:pt x="143" y="294"/>
                  <a:pt x="107" y="295"/>
                </a:cubicBezTo>
                <a:lnTo>
                  <a:pt x="101" y="295"/>
                </a:lnTo>
                <a:cubicBezTo>
                  <a:pt x="79" y="295"/>
                  <a:pt x="59" y="287"/>
                  <a:pt x="39" y="271"/>
                </a:cubicBezTo>
                <a:lnTo>
                  <a:pt x="34" y="276"/>
                </a:lnTo>
                <a:lnTo>
                  <a:pt x="28" y="282"/>
                </a:lnTo>
                <a:cubicBezTo>
                  <a:pt x="26" y="284"/>
                  <a:pt x="23" y="287"/>
                  <a:pt x="20" y="289"/>
                </a:cubicBezTo>
                <a:lnTo>
                  <a:pt x="13" y="295"/>
                </a:lnTo>
                <a:lnTo>
                  <a:pt x="8" y="295"/>
                </a:lnTo>
                <a:lnTo>
                  <a:pt x="6" y="295"/>
                </a:lnTo>
                <a:cubicBezTo>
                  <a:pt x="4" y="295"/>
                  <a:pt x="2" y="294"/>
                  <a:pt x="0" y="291"/>
                </a:cubicBezTo>
                <a:lnTo>
                  <a:pt x="0" y="241"/>
                </a:lnTo>
                <a:lnTo>
                  <a:pt x="0" y="204"/>
                </a:lnTo>
                <a:cubicBezTo>
                  <a:pt x="0" y="195"/>
                  <a:pt x="0" y="189"/>
                  <a:pt x="1" y="188"/>
                </a:cubicBezTo>
                <a:cubicBezTo>
                  <a:pt x="2" y="186"/>
                  <a:pt x="4" y="185"/>
                  <a:pt x="8" y="184"/>
                </a:cubicBezTo>
                <a:lnTo>
                  <a:pt x="13" y="184"/>
                </a:lnTo>
                <a:cubicBezTo>
                  <a:pt x="18" y="184"/>
                  <a:pt x="22" y="185"/>
                  <a:pt x="24" y="187"/>
                </a:cubicBezTo>
                <a:cubicBezTo>
                  <a:pt x="25" y="189"/>
                  <a:pt x="26" y="191"/>
                  <a:pt x="27" y="195"/>
                </a:cubicBezTo>
                <a:cubicBezTo>
                  <a:pt x="27" y="198"/>
                  <a:pt x="29" y="204"/>
                  <a:pt x="31" y="212"/>
                </a:cubicBezTo>
                <a:cubicBezTo>
                  <a:pt x="34" y="220"/>
                  <a:pt x="38" y="229"/>
                  <a:pt x="44" y="239"/>
                </a:cubicBezTo>
                <a:cubicBezTo>
                  <a:pt x="59" y="261"/>
                  <a:pt x="80" y="271"/>
                  <a:pt x="107" y="271"/>
                </a:cubicBezTo>
                <a:cubicBezTo>
                  <a:pt x="148" y="271"/>
                  <a:pt x="169" y="255"/>
                  <a:pt x="169" y="222"/>
                </a:cubicBezTo>
                <a:cubicBezTo>
                  <a:pt x="169" y="209"/>
                  <a:pt x="165" y="199"/>
                  <a:pt x="157" y="191"/>
                </a:cubicBezTo>
                <a:cubicBezTo>
                  <a:pt x="149" y="181"/>
                  <a:pt x="131" y="173"/>
                  <a:pt x="104" y="168"/>
                </a:cubicBezTo>
                <a:cubicBezTo>
                  <a:pt x="77" y="163"/>
                  <a:pt x="59" y="158"/>
                  <a:pt x="51" y="154"/>
                </a:cubicBezTo>
                <a:cubicBezTo>
                  <a:pt x="34" y="146"/>
                  <a:pt x="22" y="137"/>
                  <a:pt x="13" y="124"/>
                </a:cubicBezTo>
                <a:cubicBezTo>
                  <a:pt x="4" y="112"/>
                  <a:pt x="0" y="99"/>
                  <a:pt x="0" y="84"/>
                </a:cubicBezTo>
                <a:cubicBezTo>
                  <a:pt x="0" y="67"/>
                  <a:pt x="4" y="53"/>
                  <a:pt x="11" y="41"/>
                </a:cubicBezTo>
                <a:cubicBezTo>
                  <a:pt x="18" y="30"/>
                  <a:pt x="27" y="21"/>
                  <a:pt x="38" y="16"/>
                </a:cubicBezTo>
                <a:cubicBezTo>
                  <a:pt x="50" y="10"/>
                  <a:pt x="61" y="6"/>
                  <a:pt x="71" y="4"/>
                </a:cubicBezTo>
                <a:cubicBezTo>
                  <a:pt x="82" y="2"/>
                  <a:pt x="91" y="1"/>
                  <a:pt x="100" y="1"/>
                </a:cubicBezTo>
                <a:lnTo>
                  <a:pt x="107" y="1"/>
                </a:lnTo>
                <a:cubicBezTo>
                  <a:pt x="124" y="1"/>
                  <a:pt x="139" y="4"/>
                  <a:pt x="151" y="10"/>
                </a:cubicBezTo>
                <a:lnTo>
                  <a:pt x="161" y="16"/>
                </a:lnTo>
                <a:lnTo>
                  <a:pt x="167" y="11"/>
                </a:lnTo>
                <a:cubicBezTo>
                  <a:pt x="171" y="7"/>
                  <a:pt x="176" y="4"/>
                  <a:pt x="181" y="0"/>
                </a:cubicBezTo>
                <a:lnTo>
                  <a:pt x="186" y="0"/>
                </a:lnTo>
                <a:lnTo>
                  <a:pt x="189" y="0"/>
                </a:lnTo>
                <a:cubicBezTo>
                  <a:pt x="190" y="0"/>
                  <a:pt x="192" y="1"/>
                  <a:pt x="194" y="4"/>
                </a:cubicBezTo>
                <a:lnTo>
                  <a:pt x="194" y="90"/>
                </a:lnTo>
                <a:lnTo>
                  <a:pt x="190" y="93"/>
                </a:lnTo>
                <a:lnTo>
                  <a:pt x="173" y="93"/>
                </a:lnTo>
                <a:cubicBezTo>
                  <a:pt x="170" y="91"/>
                  <a:pt x="169" y="88"/>
                  <a:pt x="169" y="8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1" name=""/>
          <p:cNvSpPr/>
          <p:nvPr/>
        </p:nvSpPr>
        <p:spPr>
          <a:xfrm>
            <a:off x="710640" y="1031760"/>
            <a:ext cx="52920" cy="154440"/>
          </a:xfrm>
          <a:custGeom>
            <a:avLst/>
            <a:gdLst/>
            <a:ahLst/>
            <a:rect l="0" t="0" r="r" b="b"/>
            <a:pathLst>
              <a:path w="147" h="429">
                <a:moveTo>
                  <a:pt x="27" y="38"/>
                </a:moveTo>
                <a:cubicBezTo>
                  <a:pt x="27" y="26"/>
                  <a:pt x="31" y="17"/>
                  <a:pt x="39" y="10"/>
                </a:cubicBezTo>
                <a:cubicBezTo>
                  <a:pt x="47" y="3"/>
                  <a:pt x="56" y="0"/>
                  <a:pt x="67" y="0"/>
                </a:cubicBezTo>
                <a:cubicBezTo>
                  <a:pt x="77" y="0"/>
                  <a:pt x="85" y="4"/>
                  <a:pt x="93" y="11"/>
                </a:cubicBezTo>
                <a:cubicBezTo>
                  <a:pt x="100" y="17"/>
                  <a:pt x="104" y="26"/>
                  <a:pt x="104" y="38"/>
                </a:cubicBezTo>
                <a:cubicBezTo>
                  <a:pt x="104" y="51"/>
                  <a:pt x="100" y="60"/>
                  <a:pt x="93" y="67"/>
                </a:cubicBezTo>
                <a:cubicBezTo>
                  <a:pt x="85" y="73"/>
                  <a:pt x="76" y="76"/>
                  <a:pt x="66" y="76"/>
                </a:cubicBezTo>
                <a:cubicBezTo>
                  <a:pt x="55" y="76"/>
                  <a:pt x="46" y="73"/>
                  <a:pt x="39" y="67"/>
                </a:cubicBezTo>
                <a:cubicBezTo>
                  <a:pt x="32" y="60"/>
                  <a:pt x="28" y="51"/>
                  <a:pt x="27" y="38"/>
                </a:cubicBezTo>
                <a:moveTo>
                  <a:pt x="141" y="429"/>
                </a:moveTo>
                <a:cubicBezTo>
                  <a:pt x="135" y="428"/>
                  <a:pt x="113" y="427"/>
                  <a:pt x="75" y="427"/>
                </a:cubicBezTo>
                <a:cubicBezTo>
                  <a:pt x="70" y="427"/>
                  <a:pt x="62" y="427"/>
                  <a:pt x="51" y="427"/>
                </a:cubicBezTo>
                <a:cubicBezTo>
                  <a:pt x="40" y="427"/>
                  <a:pt x="29" y="428"/>
                  <a:pt x="19" y="428"/>
                </a:cubicBezTo>
                <a:lnTo>
                  <a:pt x="5" y="429"/>
                </a:lnTo>
                <a:lnTo>
                  <a:pt x="0" y="429"/>
                </a:lnTo>
                <a:lnTo>
                  <a:pt x="0" y="400"/>
                </a:lnTo>
                <a:lnTo>
                  <a:pt x="10" y="400"/>
                </a:lnTo>
                <a:cubicBezTo>
                  <a:pt x="22" y="400"/>
                  <a:pt x="32" y="399"/>
                  <a:pt x="41" y="398"/>
                </a:cubicBezTo>
                <a:cubicBezTo>
                  <a:pt x="45" y="396"/>
                  <a:pt x="48" y="394"/>
                  <a:pt x="48" y="391"/>
                </a:cubicBezTo>
                <a:cubicBezTo>
                  <a:pt x="49" y="388"/>
                  <a:pt x="50" y="379"/>
                  <a:pt x="50" y="364"/>
                </a:cubicBezTo>
                <a:lnTo>
                  <a:pt x="50" y="297"/>
                </a:lnTo>
                <a:lnTo>
                  <a:pt x="50" y="240"/>
                </a:lnTo>
                <a:cubicBezTo>
                  <a:pt x="50" y="218"/>
                  <a:pt x="49" y="204"/>
                  <a:pt x="48" y="198"/>
                </a:cubicBezTo>
                <a:cubicBezTo>
                  <a:pt x="48" y="192"/>
                  <a:pt x="45" y="188"/>
                  <a:pt x="39" y="186"/>
                </a:cubicBezTo>
                <a:cubicBezTo>
                  <a:pt x="34" y="183"/>
                  <a:pt x="23" y="182"/>
                  <a:pt x="9" y="182"/>
                </a:cubicBezTo>
                <a:lnTo>
                  <a:pt x="2" y="182"/>
                </a:lnTo>
                <a:lnTo>
                  <a:pt x="2" y="167"/>
                </a:lnTo>
                <a:cubicBezTo>
                  <a:pt x="2" y="157"/>
                  <a:pt x="3" y="152"/>
                  <a:pt x="4" y="152"/>
                </a:cubicBezTo>
                <a:lnTo>
                  <a:pt x="10" y="151"/>
                </a:lnTo>
                <a:cubicBezTo>
                  <a:pt x="14" y="151"/>
                  <a:pt x="20" y="151"/>
                  <a:pt x="28" y="150"/>
                </a:cubicBezTo>
                <a:cubicBezTo>
                  <a:pt x="36" y="150"/>
                  <a:pt x="43" y="149"/>
                  <a:pt x="51" y="149"/>
                </a:cubicBezTo>
                <a:cubicBezTo>
                  <a:pt x="58" y="148"/>
                  <a:pt x="66" y="148"/>
                  <a:pt x="74" y="148"/>
                </a:cubicBezTo>
                <a:cubicBezTo>
                  <a:pt x="82" y="147"/>
                  <a:pt x="88" y="147"/>
                  <a:pt x="93" y="146"/>
                </a:cubicBezTo>
                <a:cubicBezTo>
                  <a:pt x="97" y="145"/>
                  <a:pt x="99" y="145"/>
                  <a:pt x="100" y="145"/>
                </a:cubicBezTo>
                <a:lnTo>
                  <a:pt x="102" y="145"/>
                </a:lnTo>
                <a:lnTo>
                  <a:pt x="102" y="389"/>
                </a:lnTo>
                <a:cubicBezTo>
                  <a:pt x="104" y="394"/>
                  <a:pt x="106" y="396"/>
                  <a:pt x="109" y="397"/>
                </a:cubicBezTo>
                <a:cubicBezTo>
                  <a:pt x="112" y="398"/>
                  <a:pt x="120" y="399"/>
                  <a:pt x="132" y="400"/>
                </a:cubicBezTo>
                <a:lnTo>
                  <a:pt x="147" y="400"/>
                </a:lnTo>
                <a:lnTo>
                  <a:pt x="147" y="429"/>
                </a:lnTo>
                <a:lnTo>
                  <a:pt x="141" y="42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2" name=""/>
          <p:cNvSpPr/>
          <p:nvPr/>
        </p:nvSpPr>
        <p:spPr>
          <a:xfrm>
            <a:off x="774360" y="1083960"/>
            <a:ext cx="183600" cy="102240"/>
          </a:xfrm>
          <a:custGeom>
            <a:avLst/>
            <a:gdLst/>
            <a:ahLst/>
            <a:rect l="0" t="0" r="r" b="b"/>
            <a:pathLst>
              <a:path w="510" h="284">
                <a:moveTo>
                  <a:pt x="10" y="255"/>
                </a:moveTo>
                <a:lnTo>
                  <a:pt x="19" y="255"/>
                </a:lnTo>
                <a:cubicBezTo>
                  <a:pt x="36" y="255"/>
                  <a:pt x="46" y="252"/>
                  <a:pt x="50" y="246"/>
                </a:cubicBezTo>
                <a:lnTo>
                  <a:pt x="50" y="240"/>
                </a:lnTo>
                <a:cubicBezTo>
                  <a:pt x="50" y="236"/>
                  <a:pt x="50" y="231"/>
                  <a:pt x="50" y="225"/>
                </a:cubicBezTo>
                <a:cubicBezTo>
                  <a:pt x="50" y="219"/>
                  <a:pt x="50" y="212"/>
                  <a:pt x="50" y="205"/>
                </a:cubicBezTo>
                <a:cubicBezTo>
                  <a:pt x="50" y="198"/>
                  <a:pt x="50" y="189"/>
                  <a:pt x="50" y="180"/>
                </a:cubicBezTo>
                <a:cubicBezTo>
                  <a:pt x="51" y="171"/>
                  <a:pt x="51" y="162"/>
                  <a:pt x="50" y="153"/>
                </a:cubicBezTo>
                <a:cubicBezTo>
                  <a:pt x="50" y="140"/>
                  <a:pt x="50" y="126"/>
                  <a:pt x="50" y="111"/>
                </a:cubicBezTo>
                <a:cubicBezTo>
                  <a:pt x="50" y="96"/>
                  <a:pt x="50" y="83"/>
                  <a:pt x="50" y="73"/>
                </a:cubicBezTo>
                <a:lnTo>
                  <a:pt x="50" y="58"/>
                </a:lnTo>
                <a:cubicBezTo>
                  <a:pt x="48" y="50"/>
                  <a:pt x="45" y="45"/>
                  <a:pt x="41" y="42"/>
                </a:cubicBezTo>
                <a:cubicBezTo>
                  <a:pt x="36" y="40"/>
                  <a:pt x="26" y="38"/>
                  <a:pt x="12" y="37"/>
                </a:cubicBezTo>
                <a:lnTo>
                  <a:pt x="0" y="37"/>
                </a:lnTo>
                <a:lnTo>
                  <a:pt x="0" y="22"/>
                </a:lnTo>
                <a:cubicBezTo>
                  <a:pt x="0" y="12"/>
                  <a:pt x="1" y="7"/>
                  <a:pt x="1" y="7"/>
                </a:cubicBezTo>
                <a:lnTo>
                  <a:pt x="8" y="6"/>
                </a:lnTo>
                <a:cubicBezTo>
                  <a:pt x="12" y="6"/>
                  <a:pt x="18" y="6"/>
                  <a:pt x="26" y="5"/>
                </a:cubicBezTo>
                <a:cubicBezTo>
                  <a:pt x="33" y="5"/>
                  <a:pt x="41" y="4"/>
                  <a:pt x="50" y="4"/>
                </a:cubicBezTo>
                <a:cubicBezTo>
                  <a:pt x="57" y="3"/>
                  <a:pt x="64" y="3"/>
                  <a:pt x="73" y="3"/>
                </a:cubicBezTo>
                <a:cubicBezTo>
                  <a:pt x="81" y="2"/>
                  <a:pt x="87" y="2"/>
                  <a:pt x="91" y="1"/>
                </a:cubicBezTo>
                <a:cubicBezTo>
                  <a:pt x="95" y="0"/>
                  <a:pt x="98" y="0"/>
                  <a:pt x="98" y="0"/>
                </a:cubicBezTo>
                <a:lnTo>
                  <a:pt x="100" y="0"/>
                </a:lnTo>
                <a:lnTo>
                  <a:pt x="100" y="26"/>
                </a:lnTo>
                <a:cubicBezTo>
                  <a:pt x="100" y="42"/>
                  <a:pt x="100" y="50"/>
                  <a:pt x="101" y="50"/>
                </a:cubicBezTo>
                <a:cubicBezTo>
                  <a:pt x="101" y="50"/>
                  <a:pt x="102" y="49"/>
                  <a:pt x="104" y="47"/>
                </a:cubicBezTo>
                <a:cubicBezTo>
                  <a:pt x="106" y="45"/>
                  <a:pt x="108" y="41"/>
                  <a:pt x="112" y="37"/>
                </a:cubicBezTo>
                <a:cubicBezTo>
                  <a:pt x="115" y="33"/>
                  <a:pt x="119" y="29"/>
                  <a:pt x="124" y="26"/>
                </a:cubicBezTo>
                <a:cubicBezTo>
                  <a:pt x="128" y="22"/>
                  <a:pt x="136" y="18"/>
                  <a:pt x="143" y="13"/>
                </a:cubicBezTo>
                <a:cubicBezTo>
                  <a:pt x="151" y="9"/>
                  <a:pt x="159" y="5"/>
                  <a:pt x="168" y="3"/>
                </a:cubicBezTo>
                <a:cubicBezTo>
                  <a:pt x="176" y="1"/>
                  <a:pt x="187" y="0"/>
                  <a:pt x="200" y="0"/>
                </a:cubicBezTo>
                <a:cubicBezTo>
                  <a:pt x="207" y="0"/>
                  <a:pt x="213" y="0"/>
                  <a:pt x="218" y="1"/>
                </a:cubicBezTo>
                <a:cubicBezTo>
                  <a:pt x="224" y="2"/>
                  <a:pt x="229" y="3"/>
                  <a:pt x="233" y="5"/>
                </a:cubicBezTo>
                <a:cubicBezTo>
                  <a:pt x="237" y="7"/>
                  <a:pt x="241" y="9"/>
                  <a:pt x="245" y="10"/>
                </a:cubicBezTo>
                <a:cubicBezTo>
                  <a:pt x="249" y="12"/>
                  <a:pt x="252" y="14"/>
                  <a:pt x="255" y="16"/>
                </a:cubicBezTo>
                <a:cubicBezTo>
                  <a:pt x="257" y="18"/>
                  <a:pt x="260" y="21"/>
                  <a:pt x="262" y="23"/>
                </a:cubicBezTo>
                <a:cubicBezTo>
                  <a:pt x="264" y="26"/>
                  <a:pt x="266" y="28"/>
                  <a:pt x="268" y="30"/>
                </a:cubicBezTo>
                <a:cubicBezTo>
                  <a:pt x="269" y="32"/>
                  <a:pt x="271" y="35"/>
                  <a:pt x="272" y="37"/>
                </a:cubicBezTo>
                <a:cubicBezTo>
                  <a:pt x="273" y="40"/>
                  <a:pt x="274" y="42"/>
                  <a:pt x="275" y="44"/>
                </a:cubicBezTo>
                <a:cubicBezTo>
                  <a:pt x="275" y="45"/>
                  <a:pt x="276" y="47"/>
                  <a:pt x="277" y="49"/>
                </a:cubicBezTo>
                <a:lnTo>
                  <a:pt x="278" y="52"/>
                </a:lnTo>
                <a:lnTo>
                  <a:pt x="280" y="49"/>
                </a:lnTo>
                <a:cubicBezTo>
                  <a:pt x="281" y="48"/>
                  <a:pt x="282" y="46"/>
                  <a:pt x="284" y="44"/>
                </a:cubicBezTo>
                <a:cubicBezTo>
                  <a:pt x="285" y="43"/>
                  <a:pt x="287" y="40"/>
                  <a:pt x="289" y="37"/>
                </a:cubicBezTo>
                <a:cubicBezTo>
                  <a:pt x="292" y="34"/>
                  <a:pt x="295" y="31"/>
                  <a:pt x="298" y="29"/>
                </a:cubicBezTo>
                <a:cubicBezTo>
                  <a:pt x="301" y="26"/>
                  <a:pt x="304" y="24"/>
                  <a:pt x="307" y="21"/>
                </a:cubicBezTo>
                <a:cubicBezTo>
                  <a:pt x="311" y="18"/>
                  <a:pt x="315" y="15"/>
                  <a:pt x="320" y="13"/>
                </a:cubicBezTo>
                <a:cubicBezTo>
                  <a:pt x="325" y="11"/>
                  <a:pt x="330" y="9"/>
                  <a:pt x="335" y="6"/>
                </a:cubicBezTo>
                <a:cubicBezTo>
                  <a:pt x="340" y="4"/>
                  <a:pt x="345" y="3"/>
                  <a:pt x="352" y="2"/>
                </a:cubicBezTo>
                <a:cubicBezTo>
                  <a:pt x="358" y="1"/>
                  <a:pt x="365" y="0"/>
                  <a:pt x="371" y="0"/>
                </a:cubicBezTo>
                <a:cubicBezTo>
                  <a:pt x="425" y="0"/>
                  <a:pt x="454" y="24"/>
                  <a:pt x="459" y="72"/>
                </a:cubicBezTo>
                <a:cubicBezTo>
                  <a:pt x="460" y="75"/>
                  <a:pt x="460" y="105"/>
                  <a:pt x="460" y="161"/>
                </a:cubicBezTo>
                <a:lnTo>
                  <a:pt x="460" y="217"/>
                </a:lnTo>
                <a:cubicBezTo>
                  <a:pt x="460" y="233"/>
                  <a:pt x="460" y="242"/>
                  <a:pt x="461" y="246"/>
                </a:cubicBezTo>
                <a:cubicBezTo>
                  <a:pt x="462" y="249"/>
                  <a:pt x="464" y="251"/>
                  <a:pt x="468" y="253"/>
                </a:cubicBezTo>
                <a:cubicBezTo>
                  <a:pt x="477" y="254"/>
                  <a:pt x="488" y="255"/>
                  <a:pt x="499" y="255"/>
                </a:cubicBezTo>
                <a:lnTo>
                  <a:pt x="510" y="255"/>
                </a:lnTo>
                <a:lnTo>
                  <a:pt x="510" y="284"/>
                </a:lnTo>
                <a:lnTo>
                  <a:pt x="505" y="284"/>
                </a:lnTo>
                <a:lnTo>
                  <a:pt x="490" y="283"/>
                </a:lnTo>
                <a:cubicBezTo>
                  <a:pt x="480" y="283"/>
                  <a:pt x="469" y="283"/>
                  <a:pt x="457" y="283"/>
                </a:cubicBezTo>
                <a:cubicBezTo>
                  <a:pt x="446" y="283"/>
                  <a:pt x="438" y="283"/>
                  <a:pt x="433" y="282"/>
                </a:cubicBezTo>
                <a:cubicBezTo>
                  <a:pt x="389" y="282"/>
                  <a:pt x="365" y="283"/>
                  <a:pt x="361" y="284"/>
                </a:cubicBezTo>
                <a:lnTo>
                  <a:pt x="356" y="284"/>
                </a:lnTo>
                <a:lnTo>
                  <a:pt x="356" y="255"/>
                </a:lnTo>
                <a:lnTo>
                  <a:pt x="366" y="255"/>
                </a:lnTo>
                <a:cubicBezTo>
                  <a:pt x="392" y="255"/>
                  <a:pt x="405" y="251"/>
                  <a:pt x="405" y="243"/>
                </a:cubicBezTo>
                <a:cubicBezTo>
                  <a:pt x="406" y="243"/>
                  <a:pt x="406" y="213"/>
                  <a:pt x="406" y="155"/>
                </a:cubicBezTo>
                <a:cubicBezTo>
                  <a:pt x="406" y="97"/>
                  <a:pt x="405" y="67"/>
                  <a:pt x="405" y="63"/>
                </a:cubicBezTo>
                <a:cubicBezTo>
                  <a:pt x="402" y="51"/>
                  <a:pt x="398" y="43"/>
                  <a:pt x="392" y="37"/>
                </a:cubicBezTo>
                <a:cubicBezTo>
                  <a:pt x="386" y="31"/>
                  <a:pt x="381" y="27"/>
                  <a:pt x="377" y="26"/>
                </a:cubicBezTo>
                <a:cubicBezTo>
                  <a:pt x="372" y="24"/>
                  <a:pt x="367" y="24"/>
                  <a:pt x="360" y="24"/>
                </a:cubicBezTo>
                <a:cubicBezTo>
                  <a:pt x="341" y="24"/>
                  <a:pt x="324" y="32"/>
                  <a:pt x="309" y="46"/>
                </a:cubicBezTo>
                <a:cubicBezTo>
                  <a:pt x="298" y="58"/>
                  <a:pt x="290" y="69"/>
                  <a:pt x="287" y="81"/>
                </a:cubicBezTo>
                <a:cubicBezTo>
                  <a:pt x="284" y="93"/>
                  <a:pt x="283" y="111"/>
                  <a:pt x="282" y="135"/>
                </a:cubicBezTo>
                <a:lnTo>
                  <a:pt x="282" y="176"/>
                </a:lnTo>
                <a:lnTo>
                  <a:pt x="282" y="214"/>
                </a:lnTo>
                <a:cubicBezTo>
                  <a:pt x="282" y="227"/>
                  <a:pt x="283" y="235"/>
                  <a:pt x="283" y="240"/>
                </a:cubicBezTo>
                <a:cubicBezTo>
                  <a:pt x="283" y="245"/>
                  <a:pt x="284" y="248"/>
                  <a:pt x="285" y="249"/>
                </a:cubicBezTo>
                <a:cubicBezTo>
                  <a:pt x="286" y="250"/>
                  <a:pt x="288" y="251"/>
                  <a:pt x="291" y="253"/>
                </a:cubicBezTo>
                <a:cubicBezTo>
                  <a:pt x="300" y="254"/>
                  <a:pt x="310" y="255"/>
                  <a:pt x="322" y="255"/>
                </a:cubicBezTo>
                <a:lnTo>
                  <a:pt x="332" y="255"/>
                </a:lnTo>
                <a:lnTo>
                  <a:pt x="332" y="284"/>
                </a:lnTo>
                <a:lnTo>
                  <a:pt x="327" y="284"/>
                </a:lnTo>
                <a:lnTo>
                  <a:pt x="312" y="283"/>
                </a:lnTo>
                <a:cubicBezTo>
                  <a:pt x="302" y="283"/>
                  <a:pt x="291" y="283"/>
                  <a:pt x="280" y="283"/>
                </a:cubicBezTo>
                <a:cubicBezTo>
                  <a:pt x="268" y="283"/>
                  <a:pt x="260" y="283"/>
                  <a:pt x="255" y="282"/>
                </a:cubicBezTo>
                <a:cubicBezTo>
                  <a:pt x="211" y="282"/>
                  <a:pt x="188" y="283"/>
                  <a:pt x="184" y="284"/>
                </a:cubicBezTo>
                <a:lnTo>
                  <a:pt x="179" y="284"/>
                </a:lnTo>
                <a:lnTo>
                  <a:pt x="179" y="255"/>
                </a:lnTo>
                <a:lnTo>
                  <a:pt x="189" y="255"/>
                </a:lnTo>
                <a:cubicBezTo>
                  <a:pt x="215" y="255"/>
                  <a:pt x="228" y="251"/>
                  <a:pt x="228" y="243"/>
                </a:cubicBezTo>
                <a:cubicBezTo>
                  <a:pt x="228" y="243"/>
                  <a:pt x="229" y="213"/>
                  <a:pt x="229" y="155"/>
                </a:cubicBezTo>
                <a:cubicBezTo>
                  <a:pt x="228" y="97"/>
                  <a:pt x="228" y="67"/>
                  <a:pt x="227" y="63"/>
                </a:cubicBezTo>
                <a:cubicBezTo>
                  <a:pt x="225" y="51"/>
                  <a:pt x="220" y="43"/>
                  <a:pt x="214" y="37"/>
                </a:cubicBezTo>
                <a:cubicBezTo>
                  <a:pt x="208" y="31"/>
                  <a:pt x="203" y="27"/>
                  <a:pt x="199" y="26"/>
                </a:cubicBezTo>
                <a:cubicBezTo>
                  <a:pt x="195" y="24"/>
                  <a:pt x="189" y="24"/>
                  <a:pt x="182" y="24"/>
                </a:cubicBezTo>
                <a:cubicBezTo>
                  <a:pt x="163" y="24"/>
                  <a:pt x="146" y="32"/>
                  <a:pt x="131" y="46"/>
                </a:cubicBezTo>
                <a:cubicBezTo>
                  <a:pt x="119" y="58"/>
                  <a:pt x="112" y="69"/>
                  <a:pt x="109" y="81"/>
                </a:cubicBezTo>
                <a:cubicBezTo>
                  <a:pt x="106" y="93"/>
                  <a:pt x="104" y="111"/>
                  <a:pt x="104" y="135"/>
                </a:cubicBezTo>
                <a:lnTo>
                  <a:pt x="104" y="176"/>
                </a:lnTo>
                <a:lnTo>
                  <a:pt x="104" y="214"/>
                </a:lnTo>
                <a:cubicBezTo>
                  <a:pt x="104" y="227"/>
                  <a:pt x="104" y="235"/>
                  <a:pt x="105" y="240"/>
                </a:cubicBezTo>
                <a:cubicBezTo>
                  <a:pt x="105" y="245"/>
                  <a:pt x="106" y="248"/>
                  <a:pt x="107" y="249"/>
                </a:cubicBezTo>
                <a:cubicBezTo>
                  <a:pt x="107" y="250"/>
                  <a:pt x="109" y="251"/>
                  <a:pt x="112" y="253"/>
                </a:cubicBezTo>
                <a:cubicBezTo>
                  <a:pt x="121" y="254"/>
                  <a:pt x="132" y="255"/>
                  <a:pt x="145" y="255"/>
                </a:cubicBezTo>
                <a:lnTo>
                  <a:pt x="155" y="255"/>
                </a:lnTo>
                <a:lnTo>
                  <a:pt x="155" y="284"/>
                </a:lnTo>
                <a:lnTo>
                  <a:pt x="150" y="284"/>
                </a:lnTo>
                <a:lnTo>
                  <a:pt x="134" y="283"/>
                </a:lnTo>
                <a:cubicBezTo>
                  <a:pt x="124" y="283"/>
                  <a:pt x="113" y="283"/>
                  <a:pt x="101" y="283"/>
                </a:cubicBezTo>
                <a:cubicBezTo>
                  <a:pt x="90" y="283"/>
                  <a:pt x="82" y="283"/>
                  <a:pt x="77" y="282"/>
                </a:cubicBezTo>
                <a:cubicBezTo>
                  <a:pt x="33" y="282"/>
                  <a:pt x="9" y="283"/>
                  <a:pt x="5" y="284"/>
                </a:cubicBezTo>
                <a:lnTo>
                  <a:pt x="0" y="284"/>
                </a:lnTo>
                <a:lnTo>
                  <a:pt x="0" y="255"/>
                </a:lnTo>
                <a:lnTo>
                  <a:pt x="10" y="25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3" name=""/>
          <p:cNvSpPr/>
          <p:nvPr/>
        </p:nvSpPr>
        <p:spPr>
          <a:xfrm>
            <a:off x="965520" y="1083960"/>
            <a:ext cx="115920" cy="146880"/>
          </a:xfrm>
          <a:custGeom>
            <a:avLst/>
            <a:gdLst/>
            <a:ahLst/>
            <a:rect l="0" t="0" r="r" b="b"/>
            <a:pathLst>
              <a:path w="322" h="408">
                <a:moveTo>
                  <a:pt x="10" y="379"/>
                </a:moveTo>
                <a:lnTo>
                  <a:pt x="19" y="379"/>
                </a:lnTo>
                <a:cubicBezTo>
                  <a:pt x="35" y="379"/>
                  <a:pt x="45" y="376"/>
                  <a:pt x="50" y="370"/>
                </a:cubicBezTo>
                <a:lnTo>
                  <a:pt x="50" y="365"/>
                </a:lnTo>
                <a:cubicBezTo>
                  <a:pt x="50" y="362"/>
                  <a:pt x="50" y="358"/>
                  <a:pt x="50" y="353"/>
                </a:cubicBezTo>
                <a:cubicBezTo>
                  <a:pt x="50" y="348"/>
                  <a:pt x="50" y="341"/>
                  <a:pt x="50" y="333"/>
                </a:cubicBezTo>
                <a:cubicBezTo>
                  <a:pt x="50" y="326"/>
                  <a:pt x="50" y="317"/>
                  <a:pt x="50" y="308"/>
                </a:cubicBezTo>
                <a:cubicBezTo>
                  <a:pt x="51" y="299"/>
                  <a:pt x="51" y="290"/>
                  <a:pt x="50" y="280"/>
                </a:cubicBezTo>
                <a:cubicBezTo>
                  <a:pt x="50" y="270"/>
                  <a:pt x="50" y="260"/>
                  <a:pt x="50" y="249"/>
                </a:cubicBezTo>
                <a:cubicBezTo>
                  <a:pt x="51" y="238"/>
                  <a:pt x="51" y="227"/>
                  <a:pt x="50" y="216"/>
                </a:cubicBezTo>
                <a:cubicBezTo>
                  <a:pt x="50" y="202"/>
                  <a:pt x="50" y="187"/>
                  <a:pt x="50" y="171"/>
                </a:cubicBezTo>
                <a:cubicBezTo>
                  <a:pt x="50" y="155"/>
                  <a:pt x="50" y="141"/>
                  <a:pt x="50" y="128"/>
                </a:cubicBezTo>
                <a:cubicBezTo>
                  <a:pt x="50" y="116"/>
                  <a:pt x="50" y="105"/>
                  <a:pt x="50" y="95"/>
                </a:cubicBezTo>
                <a:cubicBezTo>
                  <a:pt x="50" y="84"/>
                  <a:pt x="50" y="76"/>
                  <a:pt x="50" y="70"/>
                </a:cubicBezTo>
                <a:cubicBezTo>
                  <a:pt x="49" y="63"/>
                  <a:pt x="49" y="60"/>
                  <a:pt x="50" y="59"/>
                </a:cubicBezTo>
                <a:cubicBezTo>
                  <a:pt x="49" y="51"/>
                  <a:pt x="45" y="46"/>
                  <a:pt x="40" y="43"/>
                </a:cubicBezTo>
                <a:cubicBezTo>
                  <a:pt x="35" y="40"/>
                  <a:pt x="26" y="38"/>
                  <a:pt x="11" y="37"/>
                </a:cubicBezTo>
                <a:lnTo>
                  <a:pt x="0" y="37"/>
                </a:lnTo>
                <a:lnTo>
                  <a:pt x="0" y="22"/>
                </a:lnTo>
                <a:cubicBezTo>
                  <a:pt x="0" y="12"/>
                  <a:pt x="0" y="7"/>
                  <a:pt x="1" y="7"/>
                </a:cubicBezTo>
                <a:lnTo>
                  <a:pt x="7" y="6"/>
                </a:lnTo>
                <a:cubicBezTo>
                  <a:pt x="11" y="6"/>
                  <a:pt x="18" y="6"/>
                  <a:pt x="26" y="5"/>
                </a:cubicBezTo>
                <a:cubicBezTo>
                  <a:pt x="34" y="5"/>
                  <a:pt x="42" y="4"/>
                  <a:pt x="50" y="4"/>
                </a:cubicBezTo>
                <a:cubicBezTo>
                  <a:pt x="58" y="3"/>
                  <a:pt x="66" y="3"/>
                  <a:pt x="74" y="3"/>
                </a:cubicBezTo>
                <a:cubicBezTo>
                  <a:pt x="83" y="2"/>
                  <a:pt x="89" y="2"/>
                  <a:pt x="93" y="1"/>
                </a:cubicBezTo>
                <a:cubicBezTo>
                  <a:pt x="98" y="0"/>
                  <a:pt x="100" y="0"/>
                  <a:pt x="100" y="0"/>
                </a:cubicBezTo>
                <a:lnTo>
                  <a:pt x="102" y="0"/>
                </a:lnTo>
                <a:lnTo>
                  <a:pt x="102" y="17"/>
                </a:lnTo>
                <a:lnTo>
                  <a:pt x="103" y="33"/>
                </a:lnTo>
                <a:lnTo>
                  <a:pt x="108" y="29"/>
                </a:lnTo>
                <a:cubicBezTo>
                  <a:pt x="133" y="10"/>
                  <a:pt x="163" y="1"/>
                  <a:pt x="196" y="1"/>
                </a:cubicBezTo>
                <a:cubicBezTo>
                  <a:pt x="231" y="1"/>
                  <a:pt x="261" y="14"/>
                  <a:pt x="285" y="43"/>
                </a:cubicBezTo>
                <a:cubicBezTo>
                  <a:pt x="309" y="70"/>
                  <a:pt x="322" y="104"/>
                  <a:pt x="322" y="146"/>
                </a:cubicBezTo>
                <a:cubicBezTo>
                  <a:pt x="322" y="189"/>
                  <a:pt x="308" y="224"/>
                  <a:pt x="280" y="251"/>
                </a:cubicBezTo>
                <a:cubicBezTo>
                  <a:pt x="253" y="278"/>
                  <a:pt x="221" y="291"/>
                  <a:pt x="186" y="291"/>
                </a:cubicBezTo>
                <a:cubicBezTo>
                  <a:pt x="157" y="291"/>
                  <a:pt x="132" y="282"/>
                  <a:pt x="109" y="263"/>
                </a:cubicBezTo>
                <a:lnTo>
                  <a:pt x="104" y="259"/>
                </a:lnTo>
                <a:lnTo>
                  <a:pt x="104" y="313"/>
                </a:lnTo>
                <a:lnTo>
                  <a:pt x="104" y="349"/>
                </a:lnTo>
                <a:cubicBezTo>
                  <a:pt x="104" y="360"/>
                  <a:pt x="105" y="367"/>
                  <a:pt x="106" y="370"/>
                </a:cubicBezTo>
                <a:cubicBezTo>
                  <a:pt x="106" y="373"/>
                  <a:pt x="109" y="375"/>
                  <a:pt x="113" y="377"/>
                </a:cubicBezTo>
                <a:cubicBezTo>
                  <a:pt x="122" y="378"/>
                  <a:pt x="132" y="379"/>
                  <a:pt x="144" y="379"/>
                </a:cubicBezTo>
                <a:lnTo>
                  <a:pt x="154" y="379"/>
                </a:lnTo>
                <a:lnTo>
                  <a:pt x="154" y="408"/>
                </a:lnTo>
                <a:lnTo>
                  <a:pt x="149" y="408"/>
                </a:lnTo>
                <a:lnTo>
                  <a:pt x="134" y="408"/>
                </a:lnTo>
                <a:cubicBezTo>
                  <a:pt x="124" y="407"/>
                  <a:pt x="113" y="407"/>
                  <a:pt x="102" y="407"/>
                </a:cubicBezTo>
                <a:cubicBezTo>
                  <a:pt x="90" y="407"/>
                  <a:pt x="82" y="407"/>
                  <a:pt x="77" y="406"/>
                </a:cubicBezTo>
                <a:cubicBezTo>
                  <a:pt x="32" y="406"/>
                  <a:pt x="8" y="407"/>
                  <a:pt x="5" y="408"/>
                </a:cubicBezTo>
                <a:lnTo>
                  <a:pt x="0" y="408"/>
                </a:lnTo>
                <a:lnTo>
                  <a:pt x="0" y="379"/>
                </a:lnTo>
                <a:lnTo>
                  <a:pt x="10" y="379"/>
                </a:lnTo>
                <a:moveTo>
                  <a:pt x="259" y="144"/>
                </a:moveTo>
                <a:cubicBezTo>
                  <a:pt x="259" y="113"/>
                  <a:pt x="252" y="85"/>
                  <a:pt x="237" y="62"/>
                </a:cubicBezTo>
                <a:cubicBezTo>
                  <a:pt x="223" y="37"/>
                  <a:pt x="205" y="26"/>
                  <a:pt x="183" y="26"/>
                </a:cubicBezTo>
                <a:cubicBezTo>
                  <a:pt x="153" y="26"/>
                  <a:pt x="126" y="40"/>
                  <a:pt x="104" y="68"/>
                </a:cubicBezTo>
                <a:lnTo>
                  <a:pt x="104" y="221"/>
                </a:lnTo>
                <a:cubicBezTo>
                  <a:pt x="121" y="252"/>
                  <a:pt x="145" y="267"/>
                  <a:pt x="176" y="267"/>
                </a:cubicBezTo>
                <a:cubicBezTo>
                  <a:pt x="198" y="267"/>
                  <a:pt x="217" y="256"/>
                  <a:pt x="234" y="233"/>
                </a:cubicBezTo>
                <a:cubicBezTo>
                  <a:pt x="250" y="210"/>
                  <a:pt x="259" y="180"/>
                  <a:pt x="259" y="14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4" name=""/>
          <p:cNvSpPr/>
          <p:nvPr/>
        </p:nvSpPr>
        <p:spPr>
          <a:xfrm>
            <a:off x="1094760" y="1025640"/>
            <a:ext cx="55080" cy="160560"/>
          </a:xfrm>
          <a:custGeom>
            <a:avLst/>
            <a:gdLst/>
            <a:ahLst/>
            <a:rect l="0" t="0" r="r" b="b"/>
            <a:pathLst>
              <a:path w="153" h="446">
                <a:moveTo>
                  <a:pt x="11" y="417"/>
                </a:moveTo>
                <a:lnTo>
                  <a:pt x="20" y="417"/>
                </a:lnTo>
                <a:cubicBezTo>
                  <a:pt x="36" y="417"/>
                  <a:pt x="46" y="414"/>
                  <a:pt x="50" y="408"/>
                </a:cubicBezTo>
                <a:lnTo>
                  <a:pt x="50" y="403"/>
                </a:lnTo>
                <a:cubicBezTo>
                  <a:pt x="50" y="399"/>
                  <a:pt x="50" y="394"/>
                  <a:pt x="50" y="388"/>
                </a:cubicBezTo>
                <a:cubicBezTo>
                  <a:pt x="50" y="382"/>
                  <a:pt x="50" y="375"/>
                  <a:pt x="50" y="367"/>
                </a:cubicBezTo>
                <a:cubicBezTo>
                  <a:pt x="50" y="359"/>
                  <a:pt x="50" y="349"/>
                  <a:pt x="50" y="339"/>
                </a:cubicBezTo>
                <a:cubicBezTo>
                  <a:pt x="51" y="329"/>
                  <a:pt x="51" y="318"/>
                  <a:pt x="50" y="307"/>
                </a:cubicBezTo>
                <a:cubicBezTo>
                  <a:pt x="50" y="296"/>
                  <a:pt x="50" y="284"/>
                  <a:pt x="50" y="272"/>
                </a:cubicBezTo>
                <a:cubicBezTo>
                  <a:pt x="51" y="260"/>
                  <a:pt x="51" y="247"/>
                  <a:pt x="50" y="235"/>
                </a:cubicBezTo>
                <a:cubicBezTo>
                  <a:pt x="50" y="220"/>
                  <a:pt x="50" y="203"/>
                  <a:pt x="50" y="185"/>
                </a:cubicBezTo>
                <a:cubicBezTo>
                  <a:pt x="50" y="168"/>
                  <a:pt x="50" y="152"/>
                  <a:pt x="50" y="137"/>
                </a:cubicBezTo>
                <a:cubicBezTo>
                  <a:pt x="50" y="123"/>
                  <a:pt x="50" y="110"/>
                  <a:pt x="50" y="99"/>
                </a:cubicBezTo>
                <a:cubicBezTo>
                  <a:pt x="50" y="88"/>
                  <a:pt x="50" y="78"/>
                  <a:pt x="50" y="71"/>
                </a:cubicBezTo>
                <a:cubicBezTo>
                  <a:pt x="49" y="63"/>
                  <a:pt x="49" y="59"/>
                  <a:pt x="50" y="60"/>
                </a:cubicBezTo>
                <a:cubicBezTo>
                  <a:pt x="48" y="52"/>
                  <a:pt x="45" y="46"/>
                  <a:pt x="41" y="44"/>
                </a:cubicBezTo>
                <a:cubicBezTo>
                  <a:pt x="36" y="41"/>
                  <a:pt x="26" y="39"/>
                  <a:pt x="12" y="38"/>
                </a:cubicBezTo>
                <a:lnTo>
                  <a:pt x="0" y="38"/>
                </a:lnTo>
                <a:lnTo>
                  <a:pt x="0" y="22"/>
                </a:lnTo>
                <a:cubicBezTo>
                  <a:pt x="0" y="13"/>
                  <a:pt x="1" y="8"/>
                  <a:pt x="2" y="8"/>
                </a:cubicBezTo>
                <a:lnTo>
                  <a:pt x="8" y="7"/>
                </a:lnTo>
                <a:cubicBezTo>
                  <a:pt x="12" y="7"/>
                  <a:pt x="19" y="6"/>
                  <a:pt x="27" y="6"/>
                </a:cubicBezTo>
                <a:cubicBezTo>
                  <a:pt x="35" y="5"/>
                  <a:pt x="43" y="5"/>
                  <a:pt x="50" y="4"/>
                </a:cubicBezTo>
                <a:cubicBezTo>
                  <a:pt x="59" y="4"/>
                  <a:pt x="67" y="4"/>
                  <a:pt x="75" y="3"/>
                </a:cubicBezTo>
                <a:cubicBezTo>
                  <a:pt x="84" y="3"/>
                  <a:pt x="90" y="2"/>
                  <a:pt x="94" y="1"/>
                </a:cubicBezTo>
                <a:cubicBezTo>
                  <a:pt x="99" y="0"/>
                  <a:pt x="101" y="0"/>
                  <a:pt x="101" y="1"/>
                </a:cubicBezTo>
                <a:lnTo>
                  <a:pt x="103" y="1"/>
                </a:lnTo>
                <a:lnTo>
                  <a:pt x="103" y="203"/>
                </a:lnTo>
                <a:cubicBezTo>
                  <a:pt x="103" y="339"/>
                  <a:pt x="103" y="407"/>
                  <a:pt x="104" y="408"/>
                </a:cubicBezTo>
                <a:cubicBezTo>
                  <a:pt x="106" y="411"/>
                  <a:pt x="108" y="413"/>
                  <a:pt x="112" y="415"/>
                </a:cubicBezTo>
                <a:cubicBezTo>
                  <a:pt x="121" y="416"/>
                  <a:pt x="131" y="417"/>
                  <a:pt x="143" y="417"/>
                </a:cubicBezTo>
                <a:lnTo>
                  <a:pt x="153" y="417"/>
                </a:lnTo>
                <a:lnTo>
                  <a:pt x="153" y="446"/>
                </a:lnTo>
                <a:lnTo>
                  <a:pt x="148" y="446"/>
                </a:lnTo>
                <a:lnTo>
                  <a:pt x="133" y="445"/>
                </a:lnTo>
                <a:cubicBezTo>
                  <a:pt x="124" y="445"/>
                  <a:pt x="113" y="445"/>
                  <a:pt x="102" y="445"/>
                </a:cubicBezTo>
                <a:cubicBezTo>
                  <a:pt x="91" y="445"/>
                  <a:pt x="83" y="445"/>
                  <a:pt x="78" y="444"/>
                </a:cubicBezTo>
                <a:cubicBezTo>
                  <a:pt x="73" y="444"/>
                  <a:pt x="64" y="444"/>
                  <a:pt x="52" y="444"/>
                </a:cubicBezTo>
                <a:cubicBezTo>
                  <a:pt x="41" y="445"/>
                  <a:pt x="31" y="445"/>
                  <a:pt x="20" y="445"/>
                </a:cubicBezTo>
                <a:lnTo>
                  <a:pt x="6" y="446"/>
                </a:lnTo>
                <a:lnTo>
                  <a:pt x="0" y="446"/>
                </a:lnTo>
                <a:lnTo>
                  <a:pt x="0" y="417"/>
                </a:lnTo>
                <a:lnTo>
                  <a:pt x="11" y="41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5" name=""/>
          <p:cNvSpPr/>
          <p:nvPr/>
        </p:nvSpPr>
        <p:spPr>
          <a:xfrm>
            <a:off x="1159560" y="1082520"/>
            <a:ext cx="89640" cy="106200"/>
          </a:xfrm>
          <a:custGeom>
            <a:avLst/>
            <a:gdLst/>
            <a:ahLst/>
            <a:rect l="0" t="0" r="r" b="b"/>
            <a:pathLst>
              <a:path w="249" h="295">
                <a:moveTo>
                  <a:pt x="0" y="148"/>
                </a:moveTo>
                <a:cubicBezTo>
                  <a:pt x="0" y="125"/>
                  <a:pt x="4" y="104"/>
                  <a:pt x="13" y="84"/>
                </a:cubicBezTo>
                <a:cubicBezTo>
                  <a:pt x="21" y="64"/>
                  <a:pt x="32" y="49"/>
                  <a:pt x="45" y="37"/>
                </a:cubicBezTo>
                <a:cubicBezTo>
                  <a:pt x="57" y="25"/>
                  <a:pt x="71" y="16"/>
                  <a:pt x="86" y="10"/>
                </a:cubicBezTo>
                <a:cubicBezTo>
                  <a:pt x="101" y="4"/>
                  <a:pt x="116" y="1"/>
                  <a:pt x="130" y="0"/>
                </a:cubicBezTo>
                <a:cubicBezTo>
                  <a:pt x="152" y="0"/>
                  <a:pt x="172" y="4"/>
                  <a:pt x="188" y="12"/>
                </a:cubicBezTo>
                <a:cubicBezTo>
                  <a:pt x="204" y="19"/>
                  <a:pt x="216" y="30"/>
                  <a:pt x="225" y="44"/>
                </a:cubicBezTo>
                <a:cubicBezTo>
                  <a:pt x="233" y="57"/>
                  <a:pt x="239" y="72"/>
                  <a:pt x="243" y="86"/>
                </a:cubicBezTo>
                <a:cubicBezTo>
                  <a:pt x="246" y="99"/>
                  <a:pt x="248" y="115"/>
                  <a:pt x="249" y="131"/>
                </a:cubicBezTo>
                <a:cubicBezTo>
                  <a:pt x="249" y="134"/>
                  <a:pt x="247" y="137"/>
                  <a:pt x="244" y="140"/>
                </a:cubicBezTo>
                <a:lnTo>
                  <a:pt x="63" y="140"/>
                </a:lnTo>
                <a:lnTo>
                  <a:pt x="63" y="150"/>
                </a:lnTo>
                <a:cubicBezTo>
                  <a:pt x="63" y="213"/>
                  <a:pt x="84" y="251"/>
                  <a:pt x="128" y="265"/>
                </a:cubicBezTo>
                <a:cubicBezTo>
                  <a:pt x="136" y="268"/>
                  <a:pt x="146" y="269"/>
                  <a:pt x="156" y="269"/>
                </a:cubicBezTo>
                <a:cubicBezTo>
                  <a:pt x="174" y="269"/>
                  <a:pt x="189" y="262"/>
                  <a:pt x="202" y="248"/>
                </a:cubicBezTo>
                <a:cubicBezTo>
                  <a:pt x="209" y="241"/>
                  <a:pt x="215" y="232"/>
                  <a:pt x="219" y="222"/>
                </a:cubicBezTo>
                <a:lnTo>
                  <a:pt x="226" y="206"/>
                </a:lnTo>
                <a:cubicBezTo>
                  <a:pt x="227" y="205"/>
                  <a:pt x="230" y="204"/>
                  <a:pt x="236" y="204"/>
                </a:cubicBezTo>
                <a:lnTo>
                  <a:pt x="238" y="204"/>
                </a:lnTo>
                <a:cubicBezTo>
                  <a:pt x="245" y="204"/>
                  <a:pt x="249" y="206"/>
                  <a:pt x="249" y="211"/>
                </a:cubicBezTo>
                <a:cubicBezTo>
                  <a:pt x="249" y="212"/>
                  <a:pt x="248" y="215"/>
                  <a:pt x="247" y="219"/>
                </a:cubicBezTo>
                <a:cubicBezTo>
                  <a:pt x="239" y="242"/>
                  <a:pt x="225" y="261"/>
                  <a:pt x="206" y="275"/>
                </a:cubicBezTo>
                <a:cubicBezTo>
                  <a:pt x="188" y="288"/>
                  <a:pt x="166" y="295"/>
                  <a:pt x="143" y="295"/>
                </a:cubicBezTo>
                <a:cubicBezTo>
                  <a:pt x="101" y="295"/>
                  <a:pt x="68" y="280"/>
                  <a:pt x="41" y="251"/>
                </a:cubicBezTo>
                <a:cubicBezTo>
                  <a:pt x="14" y="222"/>
                  <a:pt x="0" y="187"/>
                  <a:pt x="0" y="148"/>
                </a:cubicBezTo>
                <a:moveTo>
                  <a:pt x="196" y="112"/>
                </a:moveTo>
                <a:cubicBezTo>
                  <a:pt x="191" y="56"/>
                  <a:pt x="171" y="27"/>
                  <a:pt x="135" y="24"/>
                </a:cubicBezTo>
                <a:lnTo>
                  <a:pt x="134" y="24"/>
                </a:lnTo>
                <a:cubicBezTo>
                  <a:pt x="131" y="24"/>
                  <a:pt x="127" y="24"/>
                  <a:pt x="124" y="25"/>
                </a:cubicBezTo>
                <a:cubicBezTo>
                  <a:pt x="120" y="25"/>
                  <a:pt x="115" y="27"/>
                  <a:pt x="107" y="30"/>
                </a:cubicBezTo>
                <a:cubicBezTo>
                  <a:pt x="99" y="33"/>
                  <a:pt x="93" y="37"/>
                  <a:pt x="88" y="43"/>
                </a:cubicBezTo>
                <a:cubicBezTo>
                  <a:pt x="83" y="49"/>
                  <a:pt x="78" y="58"/>
                  <a:pt x="73" y="69"/>
                </a:cubicBezTo>
                <a:cubicBezTo>
                  <a:pt x="69" y="82"/>
                  <a:pt x="65" y="96"/>
                  <a:pt x="63" y="113"/>
                </a:cubicBezTo>
                <a:lnTo>
                  <a:pt x="63" y="117"/>
                </a:lnTo>
                <a:lnTo>
                  <a:pt x="196" y="117"/>
                </a:lnTo>
                <a:lnTo>
                  <a:pt x="196" y="11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6" name=""/>
          <p:cNvSpPr/>
          <p:nvPr/>
        </p:nvSpPr>
        <p:spPr>
          <a:xfrm>
            <a:off x="1519200" y="990360"/>
            <a:ext cx="132480" cy="147600"/>
          </a:xfrm>
          <a:custGeom>
            <a:avLst/>
            <a:gdLst/>
            <a:ahLst/>
            <a:rect l="0" t="0" r="r" b="b"/>
            <a:pathLst>
              <a:path w="368" h="410">
                <a:moveTo>
                  <a:pt x="337" y="323"/>
                </a:moveTo>
                <a:cubicBezTo>
                  <a:pt x="342" y="323"/>
                  <a:pt x="346" y="327"/>
                  <a:pt x="349" y="336"/>
                </a:cubicBezTo>
                <a:cubicBezTo>
                  <a:pt x="353" y="345"/>
                  <a:pt x="355" y="354"/>
                  <a:pt x="356" y="362"/>
                </a:cubicBezTo>
                <a:cubicBezTo>
                  <a:pt x="356" y="363"/>
                  <a:pt x="355" y="366"/>
                  <a:pt x="354" y="368"/>
                </a:cubicBezTo>
                <a:cubicBezTo>
                  <a:pt x="353" y="370"/>
                  <a:pt x="348" y="373"/>
                  <a:pt x="341" y="377"/>
                </a:cubicBezTo>
                <a:cubicBezTo>
                  <a:pt x="334" y="381"/>
                  <a:pt x="322" y="387"/>
                  <a:pt x="305" y="393"/>
                </a:cubicBezTo>
                <a:cubicBezTo>
                  <a:pt x="288" y="400"/>
                  <a:pt x="271" y="405"/>
                  <a:pt x="253" y="408"/>
                </a:cubicBezTo>
                <a:cubicBezTo>
                  <a:pt x="246" y="409"/>
                  <a:pt x="233" y="410"/>
                  <a:pt x="215" y="410"/>
                </a:cubicBezTo>
                <a:cubicBezTo>
                  <a:pt x="176" y="410"/>
                  <a:pt x="142" y="404"/>
                  <a:pt x="113" y="394"/>
                </a:cubicBezTo>
                <a:cubicBezTo>
                  <a:pt x="84" y="384"/>
                  <a:pt x="62" y="371"/>
                  <a:pt x="46" y="354"/>
                </a:cubicBezTo>
                <a:cubicBezTo>
                  <a:pt x="30" y="338"/>
                  <a:pt x="19" y="321"/>
                  <a:pt x="12" y="303"/>
                </a:cubicBezTo>
                <a:cubicBezTo>
                  <a:pt x="4" y="285"/>
                  <a:pt x="0" y="268"/>
                  <a:pt x="0" y="251"/>
                </a:cubicBezTo>
                <a:lnTo>
                  <a:pt x="0" y="238"/>
                </a:lnTo>
                <a:cubicBezTo>
                  <a:pt x="0" y="189"/>
                  <a:pt x="16" y="145"/>
                  <a:pt x="46" y="104"/>
                </a:cubicBezTo>
                <a:cubicBezTo>
                  <a:pt x="52" y="96"/>
                  <a:pt x="60" y="87"/>
                  <a:pt x="69" y="79"/>
                </a:cubicBezTo>
                <a:cubicBezTo>
                  <a:pt x="78" y="71"/>
                  <a:pt x="91" y="60"/>
                  <a:pt x="108" y="48"/>
                </a:cubicBezTo>
                <a:cubicBezTo>
                  <a:pt x="125" y="36"/>
                  <a:pt x="146" y="26"/>
                  <a:pt x="173" y="17"/>
                </a:cubicBezTo>
                <a:cubicBezTo>
                  <a:pt x="199" y="9"/>
                  <a:pt x="227" y="4"/>
                  <a:pt x="257" y="1"/>
                </a:cubicBezTo>
                <a:cubicBezTo>
                  <a:pt x="258" y="1"/>
                  <a:pt x="264" y="1"/>
                  <a:pt x="276" y="1"/>
                </a:cubicBezTo>
                <a:cubicBezTo>
                  <a:pt x="288" y="1"/>
                  <a:pt x="299" y="1"/>
                  <a:pt x="308" y="0"/>
                </a:cubicBezTo>
                <a:cubicBezTo>
                  <a:pt x="339" y="0"/>
                  <a:pt x="356" y="2"/>
                  <a:pt x="361" y="6"/>
                </a:cubicBezTo>
                <a:cubicBezTo>
                  <a:pt x="366" y="10"/>
                  <a:pt x="368" y="17"/>
                  <a:pt x="368" y="26"/>
                </a:cubicBezTo>
                <a:cubicBezTo>
                  <a:pt x="366" y="40"/>
                  <a:pt x="358" y="50"/>
                  <a:pt x="345" y="55"/>
                </a:cubicBezTo>
                <a:lnTo>
                  <a:pt x="301" y="56"/>
                </a:lnTo>
                <a:cubicBezTo>
                  <a:pt x="259" y="57"/>
                  <a:pt x="230" y="61"/>
                  <a:pt x="213" y="68"/>
                </a:cubicBezTo>
                <a:cubicBezTo>
                  <a:pt x="184" y="80"/>
                  <a:pt x="163" y="103"/>
                  <a:pt x="149" y="136"/>
                </a:cubicBezTo>
                <a:cubicBezTo>
                  <a:pt x="144" y="148"/>
                  <a:pt x="141" y="156"/>
                  <a:pt x="141" y="160"/>
                </a:cubicBezTo>
                <a:cubicBezTo>
                  <a:pt x="141" y="160"/>
                  <a:pt x="169" y="160"/>
                  <a:pt x="224" y="160"/>
                </a:cubicBezTo>
                <a:cubicBezTo>
                  <a:pt x="233" y="160"/>
                  <a:pt x="243" y="160"/>
                  <a:pt x="255" y="160"/>
                </a:cubicBezTo>
                <a:cubicBezTo>
                  <a:pt x="267" y="160"/>
                  <a:pt x="276" y="160"/>
                  <a:pt x="281" y="160"/>
                </a:cubicBezTo>
                <a:cubicBezTo>
                  <a:pt x="299" y="160"/>
                  <a:pt x="311" y="161"/>
                  <a:pt x="318" y="164"/>
                </a:cubicBezTo>
                <a:cubicBezTo>
                  <a:pt x="324" y="167"/>
                  <a:pt x="328" y="174"/>
                  <a:pt x="329" y="184"/>
                </a:cubicBezTo>
                <a:cubicBezTo>
                  <a:pt x="329" y="200"/>
                  <a:pt x="321" y="211"/>
                  <a:pt x="305" y="216"/>
                </a:cubicBezTo>
                <a:cubicBezTo>
                  <a:pt x="302" y="216"/>
                  <a:pt x="272" y="217"/>
                  <a:pt x="214" y="217"/>
                </a:cubicBezTo>
                <a:cubicBezTo>
                  <a:pt x="156" y="217"/>
                  <a:pt x="127" y="217"/>
                  <a:pt x="127" y="218"/>
                </a:cubicBezTo>
                <a:cubicBezTo>
                  <a:pt x="121" y="235"/>
                  <a:pt x="118" y="254"/>
                  <a:pt x="118" y="275"/>
                </a:cubicBezTo>
                <a:cubicBezTo>
                  <a:pt x="118" y="307"/>
                  <a:pt x="129" y="331"/>
                  <a:pt x="149" y="344"/>
                </a:cubicBezTo>
                <a:cubicBezTo>
                  <a:pt x="170" y="358"/>
                  <a:pt x="195" y="364"/>
                  <a:pt x="225" y="364"/>
                </a:cubicBezTo>
                <a:cubicBezTo>
                  <a:pt x="227" y="364"/>
                  <a:pt x="230" y="364"/>
                  <a:pt x="233" y="364"/>
                </a:cubicBezTo>
                <a:cubicBezTo>
                  <a:pt x="236" y="364"/>
                  <a:pt x="238" y="364"/>
                  <a:pt x="239" y="363"/>
                </a:cubicBezTo>
                <a:cubicBezTo>
                  <a:pt x="257" y="360"/>
                  <a:pt x="277" y="353"/>
                  <a:pt x="298" y="341"/>
                </a:cubicBezTo>
                <a:cubicBezTo>
                  <a:pt x="319" y="329"/>
                  <a:pt x="332" y="323"/>
                  <a:pt x="337" y="32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7" name=""/>
          <p:cNvSpPr txBox="1"/>
          <p:nvPr/>
        </p:nvSpPr>
        <p:spPr>
          <a:xfrm>
            <a:off x="1271880" y="900360"/>
            <a:ext cx="257040" cy="288360"/>
          </a:xfrm>
          <a:prstGeom prst="rect">
            <a:avLst/>
          </a:prstGeom>
          <a:noFill/>
          <a:ln w="0">
            <a:noFill/>
          </a:ln>
        </p:spPr>
        <p:txBody>
          <a:bodyPr wrap="none" lIns="0" rIns="0" tIns="0" bIns="0" anchor="t">
            <a:spAutoFit/>
          </a:bodyPr>
          <a:p>
            <a:r>
              <a:rPr b="1" lang="en-US" sz="2029" strike="noStrike" u="none">
                <a:solidFill>
                  <a:srgbClr val="333333"/>
                </a:solidFill>
                <a:effectLst/>
                <a:uFillTx/>
                <a:latin typeface="NotoSansJP-Thin_"/>
                <a:ea typeface="NotoSansJP-Thin_"/>
              </a:rPr>
              <a:t> : </a:t>
            </a:r>
            <a:endParaRPr b="0" lang="en-US" sz="2029" strike="noStrike" u="none">
              <a:solidFill>
                <a:srgbClr val="000000"/>
              </a:solidFill>
              <a:effectLst/>
              <a:uFillTx/>
              <a:latin typeface="Times New Roman"/>
            </a:endParaRPr>
          </a:p>
        </p:txBody>
      </p:sp>
      <p:sp>
        <p:nvSpPr>
          <p:cNvPr id="668" name=""/>
          <p:cNvSpPr txBox="1"/>
          <p:nvPr/>
        </p:nvSpPr>
        <p:spPr>
          <a:xfrm>
            <a:off x="1665720" y="900360"/>
            <a:ext cx="1331280" cy="288360"/>
          </a:xfrm>
          <a:prstGeom prst="rect">
            <a:avLst/>
          </a:prstGeom>
          <a:noFill/>
          <a:ln w="0">
            <a:noFill/>
          </a:ln>
        </p:spPr>
        <p:txBody>
          <a:bodyPr wrap="none" lIns="0" rIns="0" tIns="0" bIns="0" anchor="t">
            <a:spAutoFit/>
          </a:bodyPr>
          <a:p>
            <a:r>
              <a:rPr b="1" lang="en-US" sz="2029" strike="noStrike" u="none">
                <a:solidFill>
                  <a:srgbClr val="333333"/>
                </a:solidFill>
                <a:effectLst/>
                <a:uFillTx/>
                <a:latin typeface="NotoSansJP-Thin_"/>
                <a:ea typeface="NotoSansJP-Thin_"/>
              </a:rPr>
              <a:t>-prediction</a:t>
            </a:r>
            <a:endParaRPr b="0" lang="en-US" sz="2029" strike="noStrike" u="none">
              <a:solidFill>
                <a:srgbClr val="000000"/>
              </a:solidFill>
              <a:effectLst/>
              <a:uFillTx/>
              <a:latin typeface="Times New Roman"/>
            </a:endParaRPr>
          </a:p>
        </p:txBody>
      </p:sp>
      <p:sp>
        <p:nvSpPr>
          <p:cNvPr id="669" name=""/>
          <p:cNvSpPr txBox="1"/>
          <p:nvPr/>
        </p:nvSpPr>
        <p:spPr>
          <a:xfrm>
            <a:off x="380880" y="1468440"/>
            <a:ext cx="8481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TODO: </a:t>
            </a:r>
            <a:endParaRPr b="0" lang="en-US" sz="1560" strike="noStrike" u="none">
              <a:solidFill>
                <a:srgbClr val="000000"/>
              </a:solidFill>
              <a:effectLst/>
              <a:uFillTx/>
              <a:latin typeface="Times New Roman"/>
            </a:endParaRPr>
          </a:p>
        </p:txBody>
      </p:sp>
      <p:sp>
        <p:nvSpPr>
          <p:cNvPr id="670" name=""/>
          <p:cNvSpPr txBox="1"/>
          <p:nvPr/>
        </p:nvSpPr>
        <p:spPr>
          <a:xfrm>
            <a:off x="1330200" y="1495440"/>
            <a:ext cx="1976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Arial"/>
                <a:ea typeface="Arial"/>
              </a:rPr>
              <a:t>ε</a:t>
            </a:r>
            <a:endParaRPr b="0" lang="en-US" sz="1560" strike="noStrike" u="none">
              <a:solidFill>
                <a:srgbClr val="000000"/>
              </a:solidFill>
              <a:effectLst/>
              <a:uFillTx/>
              <a:latin typeface="Times New Roman"/>
            </a:endParaRPr>
          </a:p>
        </p:txBody>
      </p:sp>
      <p:sp>
        <p:nvSpPr>
          <p:cNvPr id="671" name=""/>
          <p:cNvSpPr/>
          <p:nvPr/>
        </p:nvSpPr>
        <p:spPr>
          <a:xfrm>
            <a:off x="388800" y="1942920"/>
            <a:ext cx="150120" cy="167040"/>
          </a:xfrm>
          <a:custGeom>
            <a:avLst/>
            <a:gdLst/>
            <a:ahLst/>
            <a:rect l="0" t="0" r="r" b="b"/>
            <a:pathLst>
              <a:path w="417" h="464">
                <a:moveTo>
                  <a:pt x="132" y="31"/>
                </a:moveTo>
                <a:cubicBezTo>
                  <a:pt x="117" y="31"/>
                  <a:pt x="109" y="30"/>
                  <a:pt x="108" y="28"/>
                </a:cubicBezTo>
                <a:cubicBezTo>
                  <a:pt x="107" y="28"/>
                  <a:pt x="107" y="26"/>
                  <a:pt x="107" y="23"/>
                </a:cubicBezTo>
                <a:cubicBezTo>
                  <a:pt x="107" y="12"/>
                  <a:pt x="110" y="5"/>
                  <a:pt x="115" y="1"/>
                </a:cubicBezTo>
                <a:cubicBezTo>
                  <a:pt x="115" y="0"/>
                  <a:pt x="119" y="0"/>
                  <a:pt x="125" y="0"/>
                </a:cubicBezTo>
                <a:cubicBezTo>
                  <a:pt x="149" y="1"/>
                  <a:pt x="178" y="2"/>
                  <a:pt x="211" y="2"/>
                </a:cubicBezTo>
                <a:cubicBezTo>
                  <a:pt x="274" y="2"/>
                  <a:pt x="311" y="1"/>
                  <a:pt x="320" y="0"/>
                </a:cubicBezTo>
                <a:lnTo>
                  <a:pt x="328" y="0"/>
                </a:lnTo>
                <a:cubicBezTo>
                  <a:pt x="331" y="3"/>
                  <a:pt x="332" y="5"/>
                  <a:pt x="332" y="6"/>
                </a:cubicBezTo>
                <a:cubicBezTo>
                  <a:pt x="332" y="7"/>
                  <a:pt x="332" y="11"/>
                  <a:pt x="331" y="18"/>
                </a:cubicBezTo>
                <a:cubicBezTo>
                  <a:pt x="329" y="25"/>
                  <a:pt x="327" y="29"/>
                  <a:pt x="325" y="31"/>
                </a:cubicBezTo>
                <a:lnTo>
                  <a:pt x="299" y="31"/>
                </a:lnTo>
                <a:cubicBezTo>
                  <a:pt x="268" y="32"/>
                  <a:pt x="250" y="34"/>
                  <a:pt x="244" y="37"/>
                </a:cubicBezTo>
                <a:cubicBezTo>
                  <a:pt x="241" y="39"/>
                  <a:pt x="238" y="45"/>
                  <a:pt x="235" y="56"/>
                </a:cubicBezTo>
                <a:cubicBezTo>
                  <a:pt x="232" y="67"/>
                  <a:pt x="217" y="127"/>
                  <a:pt x="190" y="235"/>
                </a:cubicBezTo>
                <a:cubicBezTo>
                  <a:pt x="182" y="264"/>
                  <a:pt x="175" y="295"/>
                  <a:pt x="167" y="328"/>
                </a:cubicBezTo>
                <a:cubicBezTo>
                  <a:pt x="159" y="361"/>
                  <a:pt x="152" y="387"/>
                  <a:pt x="148" y="404"/>
                </a:cubicBezTo>
                <a:lnTo>
                  <a:pt x="142" y="428"/>
                </a:lnTo>
                <a:cubicBezTo>
                  <a:pt x="142" y="430"/>
                  <a:pt x="144" y="431"/>
                  <a:pt x="148" y="431"/>
                </a:cubicBezTo>
                <a:cubicBezTo>
                  <a:pt x="152" y="431"/>
                  <a:pt x="166" y="431"/>
                  <a:pt x="188" y="432"/>
                </a:cubicBezTo>
                <a:lnTo>
                  <a:pt x="200" y="432"/>
                </a:lnTo>
                <a:cubicBezTo>
                  <a:pt x="214" y="432"/>
                  <a:pt x="226" y="432"/>
                  <a:pt x="234" y="431"/>
                </a:cubicBezTo>
                <a:cubicBezTo>
                  <a:pt x="243" y="431"/>
                  <a:pt x="254" y="429"/>
                  <a:pt x="267" y="427"/>
                </a:cubicBezTo>
                <a:cubicBezTo>
                  <a:pt x="281" y="424"/>
                  <a:pt x="292" y="420"/>
                  <a:pt x="301" y="414"/>
                </a:cubicBezTo>
                <a:cubicBezTo>
                  <a:pt x="310" y="409"/>
                  <a:pt x="320" y="401"/>
                  <a:pt x="331" y="391"/>
                </a:cubicBezTo>
                <a:cubicBezTo>
                  <a:pt x="342" y="381"/>
                  <a:pt x="351" y="368"/>
                  <a:pt x="359" y="353"/>
                </a:cubicBezTo>
                <a:cubicBezTo>
                  <a:pt x="367" y="340"/>
                  <a:pt x="373" y="324"/>
                  <a:pt x="381" y="308"/>
                </a:cubicBezTo>
                <a:cubicBezTo>
                  <a:pt x="387" y="291"/>
                  <a:pt x="391" y="282"/>
                  <a:pt x="392" y="279"/>
                </a:cubicBezTo>
                <a:cubicBezTo>
                  <a:pt x="395" y="278"/>
                  <a:pt x="398" y="277"/>
                  <a:pt x="404" y="277"/>
                </a:cubicBezTo>
                <a:lnTo>
                  <a:pt x="413" y="277"/>
                </a:lnTo>
                <a:cubicBezTo>
                  <a:pt x="415" y="281"/>
                  <a:pt x="417" y="284"/>
                  <a:pt x="417" y="285"/>
                </a:cubicBezTo>
                <a:cubicBezTo>
                  <a:pt x="417" y="286"/>
                  <a:pt x="412" y="299"/>
                  <a:pt x="403" y="325"/>
                </a:cubicBezTo>
                <a:cubicBezTo>
                  <a:pt x="394" y="350"/>
                  <a:pt x="384" y="377"/>
                  <a:pt x="372" y="407"/>
                </a:cubicBezTo>
                <a:cubicBezTo>
                  <a:pt x="361" y="435"/>
                  <a:pt x="356" y="452"/>
                  <a:pt x="355" y="457"/>
                </a:cubicBezTo>
                <a:cubicBezTo>
                  <a:pt x="354" y="459"/>
                  <a:pt x="353" y="461"/>
                  <a:pt x="352" y="461"/>
                </a:cubicBezTo>
                <a:cubicBezTo>
                  <a:pt x="351" y="461"/>
                  <a:pt x="348" y="462"/>
                  <a:pt x="341" y="463"/>
                </a:cubicBezTo>
                <a:cubicBezTo>
                  <a:pt x="335" y="464"/>
                  <a:pt x="325" y="464"/>
                  <a:pt x="312" y="464"/>
                </a:cubicBezTo>
                <a:cubicBezTo>
                  <a:pt x="307" y="464"/>
                  <a:pt x="290" y="464"/>
                  <a:pt x="261" y="464"/>
                </a:cubicBezTo>
                <a:cubicBezTo>
                  <a:pt x="231" y="464"/>
                  <a:pt x="203" y="463"/>
                  <a:pt x="177" y="463"/>
                </a:cubicBezTo>
                <a:lnTo>
                  <a:pt x="56" y="463"/>
                </a:lnTo>
                <a:cubicBezTo>
                  <a:pt x="19" y="463"/>
                  <a:pt x="0" y="461"/>
                  <a:pt x="0" y="456"/>
                </a:cubicBezTo>
                <a:cubicBezTo>
                  <a:pt x="0" y="453"/>
                  <a:pt x="0" y="450"/>
                  <a:pt x="1" y="447"/>
                </a:cubicBezTo>
                <a:cubicBezTo>
                  <a:pt x="3" y="438"/>
                  <a:pt x="5" y="434"/>
                  <a:pt x="8" y="433"/>
                </a:cubicBezTo>
                <a:cubicBezTo>
                  <a:pt x="9" y="432"/>
                  <a:pt x="13" y="432"/>
                  <a:pt x="18" y="432"/>
                </a:cubicBezTo>
                <a:lnTo>
                  <a:pt x="22" y="432"/>
                </a:lnTo>
                <a:cubicBezTo>
                  <a:pt x="34" y="432"/>
                  <a:pt x="48" y="431"/>
                  <a:pt x="62" y="430"/>
                </a:cubicBezTo>
                <a:cubicBezTo>
                  <a:pt x="69" y="429"/>
                  <a:pt x="73" y="426"/>
                  <a:pt x="75" y="422"/>
                </a:cubicBezTo>
                <a:cubicBezTo>
                  <a:pt x="77" y="420"/>
                  <a:pt x="93" y="356"/>
                  <a:pt x="124" y="233"/>
                </a:cubicBezTo>
                <a:cubicBezTo>
                  <a:pt x="155" y="109"/>
                  <a:pt x="171" y="44"/>
                  <a:pt x="171" y="37"/>
                </a:cubicBezTo>
                <a:cubicBezTo>
                  <a:pt x="171" y="34"/>
                  <a:pt x="158" y="32"/>
                  <a:pt x="132"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2" name=""/>
          <p:cNvSpPr/>
          <p:nvPr/>
        </p:nvSpPr>
        <p:spPr>
          <a:xfrm>
            <a:off x="558000" y="2037960"/>
            <a:ext cx="54000" cy="110160"/>
          </a:xfrm>
          <a:custGeom>
            <a:avLst/>
            <a:gdLst/>
            <a:ahLst/>
            <a:rect l="0" t="0" r="r" b="b"/>
            <a:pathLst>
              <a:path w="150" h="306">
                <a:moveTo>
                  <a:pt x="3" y="115"/>
                </a:moveTo>
                <a:cubicBezTo>
                  <a:pt x="1" y="113"/>
                  <a:pt x="0" y="112"/>
                  <a:pt x="0" y="111"/>
                </a:cubicBezTo>
                <a:cubicBezTo>
                  <a:pt x="0" y="109"/>
                  <a:pt x="1" y="107"/>
                  <a:pt x="1" y="103"/>
                </a:cubicBezTo>
                <a:cubicBezTo>
                  <a:pt x="2" y="99"/>
                  <a:pt x="3" y="97"/>
                  <a:pt x="5" y="96"/>
                </a:cubicBezTo>
                <a:cubicBezTo>
                  <a:pt x="5" y="95"/>
                  <a:pt x="7" y="94"/>
                  <a:pt x="9" y="94"/>
                </a:cubicBezTo>
                <a:cubicBezTo>
                  <a:pt x="11" y="94"/>
                  <a:pt x="20" y="94"/>
                  <a:pt x="34" y="93"/>
                </a:cubicBezTo>
                <a:lnTo>
                  <a:pt x="59" y="93"/>
                </a:lnTo>
                <a:lnTo>
                  <a:pt x="68" y="55"/>
                </a:lnTo>
                <a:cubicBezTo>
                  <a:pt x="69" y="52"/>
                  <a:pt x="70" y="47"/>
                  <a:pt x="71" y="41"/>
                </a:cubicBezTo>
                <a:cubicBezTo>
                  <a:pt x="73" y="36"/>
                  <a:pt x="74" y="31"/>
                  <a:pt x="75" y="29"/>
                </a:cubicBezTo>
                <a:cubicBezTo>
                  <a:pt x="76" y="26"/>
                  <a:pt x="77" y="23"/>
                  <a:pt x="78" y="19"/>
                </a:cubicBezTo>
                <a:cubicBezTo>
                  <a:pt x="79" y="15"/>
                  <a:pt x="80" y="13"/>
                  <a:pt x="81" y="11"/>
                </a:cubicBezTo>
                <a:cubicBezTo>
                  <a:pt x="83" y="10"/>
                  <a:pt x="85" y="8"/>
                  <a:pt x="86" y="5"/>
                </a:cubicBezTo>
                <a:cubicBezTo>
                  <a:pt x="88" y="3"/>
                  <a:pt x="90" y="2"/>
                  <a:pt x="93" y="1"/>
                </a:cubicBezTo>
                <a:cubicBezTo>
                  <a:pt x="96" y="0"/>
                  <a:pt x="99" y="0"/>
                  <a:pt x="101" y="0"/>
                </a:cubicBezTo>
                <a:cubicBezTo>
                  <a:pt x="107" y="0"/>
                  <a:pt x="111" y="2"/>
                  <a:pt x="113" y="5"/>
                </a:cubicBezTo>
                <a:cubicBezTo>
                  <a:pt x="116" y="9"/>
                  <a:pt x="117" y="12"/>
                  <a:pt x="117" y="14"/>
                </a:cubicBezTo>
                <a:cubicBezTo>
                  <a:pt x="117" y="17"/>
                  <a:pt x="115" y="24"/>
                  <a:pt x="112" y="37"/>
                </a:cubicBezTo>
                <a:cubicBezTo>
                  <a:pt x="110" y="50"/>
                  <a:pt x="106" y="62"/>
                  <a:pt x="103" y="75"/>
                </a:cubicBezTo>
                <a:lnTo>
                  <a:pt x="98" y="92"/>
                </a:lnTo>
                <a:cubicBezTo>
                  <a:pt x="98" y="93"/>
                  <a:pt x="106" y="93"/>
                  <a:pt x="122" y="93"/>
                </a:cubicBezTo>
                <a:lnTo>
                  <a:pt x="146" y="93"/>
                </a:lnTo>
                <a:cubicBezTo>
                  <a:pt x="149" y="96"/>
                  <a:pt x="150" y="97"/>
                  <a:pt x="150" y="99"/>
                </a:cubicBezTo>
                <a:cubicBezTo>
                  <a:pt x="150" y="106"/>
                  <a:pt x="148" y="111"/>
                  <a:pt x="144" y="115"/>
                </a:cubicBezTo>
                <a:lnTo>
                  <a:pt x="92" y="115"/>
                </a:lnTo>
                <a:lnTo>
                  <a:pt x="75" y="185"/>
                </a:lnTo>
                <a:cubicBezTo>
                  <a:pt x="63" y="236"/>
                  <a:pt x="57" y="263"/>
                  <a:pt x="57" y="268"/>
                </a:cubicBezTo>
                <a:cubicBezTo>
                  <a:pt x="57" y="281"/>
                  <a:pt x="61" y="288"/>
                  <a:pt x="69" y="288"/>
                </a:cubicBezTo>
                <a:cubicBezTo>
                  <a:pt x="81" y="288"/>
                  <a:pt x="91" y="283"/>
                  <a:pt x="102" y="272"/>
                </a:cubicBezTo>
                <a:cubicBezTo>
                  <a:pt x="112" y="260"/>
                  <a:pt x="121" y="247"/>
                  <a:pt x="127" y="231"/>
                </a:cubicBezTo>
                <a:cubicBezTo>
                  <a:pt x="128" y="229"/>
                  <a:pt x="129" y="228"/>
                  <a:pt x="130" y="227"/>
                </a:cubicBezTo>
                <a:cubicBezTo>
                  <a:pt x="131" y="227"/>
                  <a:pt x="133" y="227"/>
                  <a:pt x="137" y="226"/>
                </a:cubicBezTo>
                <a:lnTo>
                  <a:pt x="139" y="226"/>
                </a:lnTo>
                <a:cubicBezTo>
                  <a:pt x="144" y="226"/>
                  <a:pt x="146" y="228"/>
                  <a:pt x="146" y="230"/>
                </a:cubicBezTo>
                <a:cubicBezTo>
                  <a:pt x="146" y="231"/>
                  <a:pt x="145" y="233"/>
                  <a:pt x="145" y="236"/>
                </a:cubicBezTo>
                <a:cubicBezTo>
                  <a:pt x="143" y="241"/>
                  <a:pt x="140" y="247"/>
                  <a:pt x="136" y="254"/>
                </a:cubicBezTo>
                <a:cubicBezTo>
                  <a:pt x="132" y="261"/>
                  <a:pt x="126" y="270"/>
                  <a:pt x="120" y="278"/>
                </a:cubicBezTo>
                <a:cubicBezTo>
                  <a:pt x="113" y="286"/>
                  <a:pt x="105" y="292"/>
                  <a:pt x="95" y="298"/>
                </a:cubicBezTo>
                <a:cubicBezTo>
                  <a:pt x="86" y="303"/>
                  <a:pt x="76" y="306"/>
                  <a:pt x="66" y="306"/>
                </a:cubicBezTo>
                <a:cubicBezTo>
                  <a:pt x="57" y="306"/>
                  <a:pt x="47" y="303"/>
                  <a:pt x="39" y="299"/>
                </a:cubicBezTo>
                <a:cubicBezTo>
                  <a:pt x="30" y="294"/>
                  <a:pt x="24" y="286"/>
                  <a:pt x="20" y="274"/>
                </a:cubicBezTo>
                <a:cubicBezTo>
                  <a:pt x="20" y="271"/>
                  <a:pt x="19" y="266"/>
                  <a:pt x="19" y="260"/>
                </a:cubicBezTo>
                <a:lnTo>
                  <a:pt x="19" y="251"/>
                </a:lnTo>
                <a:lnTo>
                  <a:pt x="36" y="184"/>
                </a:lnTo>
                <a:cubicBezTo>
                  <a:pt x="47" y="139"/>
                  <a:pt x="53" y="117"/>
                  <a:pt x="53" y="116"/>
                </a:cubicBezTo>
                <a:cubicBezTo>
                  <a:pt x="53" y="116"/>
                  <a:pt x="45" y="115"/>
                  <a:pt x="29"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3" name=""/>
          <p:cNvSpPr/>
          <p:nvPr/>
        </p:nvSpPr>
        <p:spPr>
          <a:xfrm>
            <a:off x="631440" y="2099160"/>
            <a:ext cx="105480" cy="7560"/>
          </a:xfrm>
          <a:custGeom>
            <a:avLst/>
            <a:gdLst/>
            <a:ahLst/>
            <a:rect l="0" t="0" r="r" b="b"/>
            <a:pathLst>
              <a:path w="293" h="21">
                <a:moveTo>
                  <a:pt x="6" y="0"/>
                </a:moveTo>
                <a:lnTo>
                  <a:pt x="285" y="0"/>
                </a:lnTo>
                <a:cubicBezTo>
                  <a:pt x="290" y="3"/>
                  <a:pt x="293" y="6"/>
                  <a:pt x="293" y="10"/>
                </a:cubicBezTo>
                <a:cubicBezTo>
                  <a:pt x="293" y="15"/>
                  <a:pt x="290" y="18"/>
                  <a:pt x="285" y="21"/>
                </a:cubicBezTo>
                <a:lnTo>
                  <a:pt x="6" y="21"/>
                </a:lnTo>
                <a:cubicBezTo>
                  <a:pt x="2" y="18"/>
                  <a:pt x="0" y="15"/>
                  <a:pt x="0" y="10"/>
                </a:cubicBezTo>
                <a:cubicBezTo>
                  <a:pt x="0" y="6"/>
                  <a:pt x="2" y="3"/>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4" name=""/>
          <p:cNvSpPr/>
          <p:nvPr/>
        </p:nvSpPr>
        <p:spPr>
          <a:xfrm>
            <a:off x="765000" y="2031120"/>
            <a:ext cx="59760" cy="115200"/>
          </a:xfrm>
          <a:custGeom>
            <a:avLst/>
            <a:gdLst/>
            <a:ahLst/>
            <a:rect l="0" t="0" r="r" b="b"/>
            <a:pathLst>
              <a:path w="166" h="320">
                <a:moveTo>
                  <a:pt x="63" y="42"/>
                </a:moveTo>
                <a:lnTo>
                  <a:pt x="56" y="44"/>
                </a:lnTo>
                <a:cubicBezTo>
                  <a:pt x="52" y="46"/>
                  <a:pt x="46" y="48"/>
                  <a:pt x="37" y="49"/>
                </a:cubicBezTo>
                <a:cubicBezTo>
                  <a:pt x="29" y="51"/>
                  <a:pt x="20" y="52"/>
                  <a:pt x="9" y="53"/>
                </a:cubicBezTo>
                <a:lnTo>
                  <a:pt x="0" y="53"/>
                </a:lnTo>
                <a:lnTo>
                  <a:pt x="0" y="31"/>
                </a:lnTo>
                <a:lnTo>
                  <a:pt x="9" y="31"/>
                </a:lnTo>
                <a:cubicBezTo>
                  <a:pt x="24" y="30"/>
                  <a:pt x="38" y="28"/>
                  <a:pt x="51" y="23"/>
                </a:cubicBezTo>
                <a:cubicBezTo>
                  <a:pt x="64" y="19"/>
                  <a:pt x="73" y="15"/>
                  <a:pt x="78" y="12"/>
                </a:cubicBezTo>
                <a:cubicBezTo>
                  <a:pt x="83" y="8"/>
                  <a:pt x="87" y="5"/>
                  <a:pt x="92" y="1"/>
                </a:cubicBezTo>
                <a:cubicBezTo>
                  <a:pt x="93" y="0"/>
                  <a:pt x="95" y="0"/>
                  <a:pt x="98" y="0"/>
                </a:cubicBezTo>
                <a:cubicBezTo>
                  <a:pt x="101" y="0"/>
                  <a:pt x="104" y="1"/>
                  <a:pt x="106" y="3"/>
                </a:cubicBezTo>
                <a:lnTo>
                  <a:pt x="106" y="146"/>
                </a:lnTo>
                <a:lnTo>
                  <a:pt x="107" y="290"/>
                </a:lnTo>
                <a:cubicBezTo>
                  <a:pt x="109" y="293"/>
                  <a:pt x="111" y="294"/>
                  <a:pt x="112" y="295"/>
                </a:cubicBezTo>
                <a:cubicBezTo>
                  <a:pt x="114" y="295"/>
                  <a:pt x="118" y="296"/>
                  <a:pt x="124" y="297"/>
                </a:cubicBezTo>
                <a:cubicBezTo>
                  <a:pt x="130" y="297"/>
                  <a:pt x="140" y="298"/>
                  <a:pt x="153" y="298"/>
                </a:cubicBezTo>
                <a:lnTo>
                  <a:pt x="166" y="298"/>
                </a:lnTo>
                <a:lnTo>
                  <a:pt x="166" y="320"/>
                </a:lnTo>
                <a:lnTo>
                  <a:pt x="161" y="320"/>
                </a:lnTo>
                <a:cubicBezTo>
                  <a:pt x="154" y="319"/>
                  <a:pt x="129" y="318"/>
                  <a:pt x="84" y="318"/>
                </a:cubicBezTo>
                <a:cubicBezTo>
                  <a:pt x="40" y="318"/>
                  <a:pt x="15" y="319"/>
                  <a:pt x="9" y="320"/>
                </a:cubicBezTo>
                <a:lnTo>
                  <a:pt x="3" y="320"/>
                </a:lnTo>
                <a:lnTo>
                  <a:pt x="3" y="298"/>
                </a:lnTo>
                <a:lnTo>
                  <a:pt x="15" y="298"/>
                </a:lnTo>
                <a:cubicBezTo>
                  <a:pt x="22" y="298"/>
                  <a:pt x="28" y="298"/>
                  <a:pt x="33" y="298"/>
                </a:cubicBezTo>
                <a:cubicBezTo>
                  <a:pt x="38" y="298"/>
                  <a:pt x="42" y="297"/>
                  <a:pt x="45" y="297"/>
                </a:cubicBezTo>
                <a:cubicBezTo>
                  <a:pt x="48" y="297"/>
                  <a:pt x="51" y="296"/>
                  <a:pt x="53" y="296"/>
                </a:cubicBezTo>
                <a:cubicBezTo>
                  <a:pt x="55" y="295"/>
                  <a:pt x="57" y="295"/>
                  <a:pt x="57" y="295"/>
                </a:cubicBezTo>
                <a:cubicBezTo>
                  <a:pt x="57" y="295"/>
                  <a:pt x="58" y="294"/>
                  <a:pt x="60" y="292"/>
                </a:cubicBezTo>
                <a:cubicBezTo>
                  <a:pt x="61" y="291"/>
                  <a:pt x="62"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5" name=""/>
          <p:cNvSpPr txBox="1"/>
          <p:nvPr/>
        </p:nvSpPr>
        <p:spPr>
          <a:xfrm>
            <a:off x="1452240" y="1468440"/>
            <a:ext cx="47340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-prediction</a:t>
            </a:r>
            <a:r>
              <a:rPr b="0" lang="zh-CN" sz="1560" strike="noStrike" u="none">
                <a:solidFill>
                  <a:srgbClr val="333333"/>
                </a:solidFill>
                <a:effectLst/>
                <a:uFillTx/>
                <a:latin typeface="NotoSansJP-Thin_"/>
                <a:ea typeface="NotoSansJP-Thin_"/>
              </a:rPr>
              <a:t>って何？手法の名前？何を指しているのか</a:t>
            </a:r>
            <a:endParaRPr b="0" lang="en-US" sz="1560" strike="noStrike" u="none">
              <a:solidFill>
                <a:srgbClr val="000000"/>
              </a:solidFill>
              <a:effectLst/>
              <a:uFillTx/>
              <a:latin typeface="Times New Roman"/>
            </a:endParaRPr>
          </a:p>
        </p:txBody>
      </p:sp>
      <p:sp>
        <p:nvSpPr>
          <p:cNvPr id="676" name=""/>
          <p:cNvSpPr/>
          <p:nvPr/>
        </p:nvSpPr>
        <p:spPr>
          <a:xfrm>
            <a:off x="1162080" y="2000160"/>
            <a:ext cx="130680" cy="155160"/>
          </a:xfrm>
          <a:custGeom>
            <a:avLst/>
            <a:gdLst/>
            <a:ahLst/>
            <a:rect l="0" t="0" r="r" b="b"/>
            <a:pathLst>
              <a:path w="363" h="431">
                <a:moveTo>
                  <a:pt x="42" y="105"/>
                </a:moveTo>
                <a:cubicBezTo>
                  <a:pt x="42" y="103"/>
                  <a:pt x="42" y="101"/>
                  <a:pt x="43" y="99"/>
                </a:cubicBezTo>
                <a:cubicBezTo>
                  <a:pt x="43" y="97"/>
                  <a:pt x="44" y="92"/>
                  <a:pt x="46" y="84"/>
                </a:cubicBezTo>
                <a:cubicBezTo>
                  <a:pt x="48" y="77"/>
                  <a:pt x="50" y="70"/>
                  <a:pt x="53" y="63"/>
                </a:cubicBezTo>
                <a:cubicBezTo>
                  <a:pt x="56" y="57"/>
                  <a:pt x="59" y="50"/>
                  <a:pt x="63" y="41"/>
                </a:cubicBezTo>
                <a:cubicBezTo>
                  <a:pt x="67" y="32"/>
                  <a:pt x="72" y="26"/>
                  <a:pt x="77" y="21"/>
                </a:cubicBezTo>
                <a:cubicBezTo>
                  <a:pt x="82" y="16"/>
                  <a:pt x="88" y="11"/>
                  <a:pt x="94" y="6"/>
                </a:cubicBezTo>
                <a:cubicBezTo>
                  <a:pt x="101" y="1"/>
                  <a:pt x="108" y="-1"/>
                  <a:pt x="117" y="0"/>
                </a:cubicBezTo>
                <a:cubicBezTo>
                  <a:pt x="150" y="0"/>
                  <a:pt x="172" y="14"/>
                  <a:pt x="181" y="43"/>
                </a:cubicBezTo>
                <a:lnTo>
                  <a:pt x="188" y="37"/>
                </a:lnTo>
                <a:cubicBezTo>
                  <a:pt x="217" y="12"/>
                  <a:pt x="244" y="0"/>
                  <a:pt x="269" y="0"/>
                </a:cubicBezTo>
                <a:cubicBezTo>
                  <a:pt x="298" y="0"/>
                  <a:pt x="321" y="10"/>
                  <a:pt x="338" y="32"/>
                </a:cubicBezTo>
                <a:cubicBezTo>
                  <a:pt x="355" y="53"/>
                  <a:pt x="363" y="78"/>
                  <a:pt x="363" y="109"/>
                </a:cubicBezTo>
                <a:cubicBezTo>
                  <a:pt x="363" y="157"/>
                  <a:pt x="346" y="202"/>
                  <a:pt x="312" y="243"/>
                </a:cubicBezTo>
                <a:cubicBezTo>
                  <a:pt x="277" y="285"/>
                  <a:pt x="239" y="306"/>
                  <a:pt x="194" y="306"/>
                </a:cubicBezTo>
                <a:cubicBezTo>
                  <a:pt x="184" y="306"/>
                  <a:pt x="176" y="305"/>
                  <a:pt x="168" y="302"/>
                </a:cubicBezTo>
                <a:cubicBezTo>
                  <a:pt x="163" y="300"/>
                  <a:pt x="158" y="297"/>
                  <a:pt x="152" y="292"/>
                </a:cubicBezTo>
                <a:cubicBezTo>
                  <a:pt x="147" y="288"/>
                  <a:pt x="143" y="284"/>
                  <a:pt x="140" y="281"/>
                </a:cubicBezTo>
                <a:lnTo>
                  <a:pt x="135" y="275"/>
                </a:lnTo>
                <a:cubicBezTo>
                  <a:pt x="134" y="276"/>
                  <a:pt x="129" y="295"/>
                  <a:pt x="120" y="334"/>
                </a:cubicBezTo>
                <a:cubicBezTo>
                  <a:pt x="110" y="373"/>
                  <a:pt x="106" y="392"/>
                  <a:pt x="106" y="393"/>
                </a:cubicBezTo>
                <a:cubicBezTo>
                  <a:pt x="106" y="396"/>
                  <a:pt x="108" y="397"/>
                  <a:pt x="111" y="398"/>
                </a:cubicBezTo>
                <a:cubicBezTo>
                  <a:pt x="115" y="398"/>
                  <a:pt x="123" y="399"/>
                  <a:pt x="136" y="400"/>
                </a:cubicBezTo>
                <a:lnTo>
                  <a:pt x="153" y="400"/>
                </a:lnTo>
                <a:cubicBezTo>
                  <a:pt x="156" y="403"/>
                  <a:pt x="157" y="405"/>
                  <a:pt x="157" y="406"/>
                </a:cubicBezTo>
                <a:cubicBezTo>
                  <a:pt x="157" y="407"/>
                  <a:pt x="156" y="411"/>
                  <a:pt x="155" y="418"/>
                </a:cubicBezTo>
                <a:cubicBezTo>
                  <a:pt x="154" y="423"/>
                  <a:pt x="152" y="427"/>
                  <a:pt x="151" y="428"/>
                </a:cubicBezTo>
                <a:cubicBezTo>
                  <a:pt x="150" y="429"/>
                  <a:pt x="147" y="430"/>
                  <a:pt x="142" y="431"/>
                </a:cubicBezTo>
                <a:cubicBezTo>
                  <a:pt x="141" y="431"/>
                  <a:pt x="139" y="431"/>
                  <a:pt x="135" y="431"/>
                </a:cubicBezTo>
                <a:cubicBezTo>
                  <a:pt x="131" y="431"/>
                  <a:pt x="123" y="430"/>
                  <a:pt x="112" y="430"/>
                </a:cubicBezTo>
                <a:cubicBezTo>
                  <a:pt x="101" y="430"/>
                  <a:pt x="87" y="429"/>
                  <a:pt x="70" y="429"/>
                </a:cubicBezTo>
                <a:cubicBezTo>
                  <a:pt x="38" y="429"/>
                  <a:pt x="18" y="430"/>
                  <a:pt x="10" y="431"/>
                </a:cubicBezTo>
                <a:lnTo>
                  <a:pt x="4" y="431"/>
                </a:lnTo>
                <a:cubicBezTo>
                  <a:pt x="1" y="428"/>
                  <a:pt x="0" y="425"/>
                  <a:pt x="0" y="423"/>
                </a:cubicBezTo>
                <a:cubicBezTo>
                  <a:pt x="1" y="411"/>
                  <a:pt x="3" y="403"/>
                  <a:pt x="8" y="400"/>
                </a:cubicBezTo>
                <a:lnTo>
                  <a:pt x="22" y="400"/>
                </a:lnTo>
                <a:cubicBezTo>
                  <a:pt x="37" y="399"/>
                  <a:pt x="46" y="396"/>
                  <a:pt x="48" y="391"/>
                </a:cubicBezTo>
                <a:cubicBezTo>
                  <a:pt x="50" y="389"/>
                  <a:pt x="63" y="335"/>
                  <a:pt x="90" y="229"/>
                </a:cubicBezTo>
                <a:cubicBezTo>
                  <a:pt x="116" y="124"/>
                  <a:pt x="129" y="68"/>
                  <a:pt x="131" y="62"/>
                </a:cubicBezTo>
                <a:cubicBezTo>
                  <a:pt x="131" y="60"/>
                  <a:pt x="131" y="57"/>
                  <a:pt x="131" y="52"/>
                </a:cubicBezTo>
                <a:cubicBezTo>
                  <a:pt x="131" y="34"/>
                  <a:pt x="126" y="25"/>
                  <a:pt x="115" y="25"/>
                </a:cubicBezTo>
                <a:cubicBezTo>
                  <a:pt x="105" y="25"/>
                  <a:pt x="96" y="31"/>
                  <a:pt x="90" y="44"/>
                </a:cubicBezTo>
                <a:cubicBezTo>
                  <a:pt x="83" y="56"/>
                  <a:pt x="78" y="70"/>
                  <a:pt x="74" y="85"/>
                </a:cubicBezTo>
                <a:cubicBezTo>
                  <a:pt x="70" y="100"/>
                  <a:pt x="68" y="108"/>
                  <a:pt x="66" y="109"/>
                </a:cubicBezTo>
                <a:cubicBezTo>
                  <a:pt x="65" y="110"/>
                  <a:pt x="61" y="111"/>
                  <a:pt x="55" y="111"/>
                </a:cubicBezTo>
                <a:lnTo>
                  <a:pt x="46" y="111"/>
                </a:lnTo>
                <a:cubicBezTo>
                  <a:pt x="43" y="108"/>
                  <a:pt x="42" y="106"/>
                  <a:pt x="42" y="105"/>
                </a:cubicBezTo>
                <a:moveTo>
                  <a:pt x="146" y="230"/>
                </a:moveTo>
                <a:cubicBezTo>
                  <a:pt x="156" y="265"/>
                  <a:pt x="173" y="282"/>
                  <a:pt x="196" y="282"/>
                </a:cubicBezTo>
                <a:cubicBezTo>
                  <a:pt x="210" y="282"/>
                  <a:pt x="224" y="277"/>
                  <a:pt x="237" y="266"/>
                </a:cubicBezTo>
                <a:cubicBezTo>
                  <a:pt x="249" y="256"/>
                  <a:pt x="260" y="242"/>
                  <a:pt x="268" y="226"/>
                </a:cubicBezTo>
                <a:cubicBezTo>
                  <a:pt x="276" y="211"/>
                  <a:pt x="284" y="187"/>
                  <a:pt x="292" y="153"/>
                </a:cubicBezTo>
                <a:cubicBezTo>
                  <a:pt x="300" y="120"/>
                  <a:pt x="304" y="95"/>
                  <a:pt x="305" y="79"/>
                </a:cubicBezTo>
                <a:lnTo>
                  <a:pt x="305" y="75"/>
                </a:lnTo>
                <a:cubicBezTo>
                  <a:pt x="305" y="41"/>
                  <a:pt x="291" y="25"/>
                  <a:pt x="264" y="25"/>
                </a:cubicBezTo>
                <a:cubicBezTo>
                  <a:pt x="259" y="25"/>
                  <a:pt x="254" y="25"/>
                  <a:pt x="249" y="27"/>
                </a:cubicBezTo>
                <a:cubicBezTo>
                  <a:pt x="244" y="28"/>
                  <a:pt x="239" y="30"/>
                  <a:pt x="234" y="33"/>
                </a:cubicBezTo>
                <a:cubicBezTo>
                  <a:pt x="229" y="36"/>
                  <a:pt x="224" y="39"/>
                  <a:pt x="220" y="42"/>
                </a:cubicBezTo>
                <a:cubicBezTo>
                  <a:pt x="216" y="45"/>
                  <a:pt x="212" y="48"/>
                  <a:pt x="208" y="52"/>
                </a:cubicBezTo>
                <a:cubicBezTo>
                  <a:pt x="204" y="55"/>
                  <a:pt x="201" y="59"/>
                  <a:pt x="198" y="62"/>
                </a:cubicBezTo>
                <a:cubicBezTo>
                  <a:pt x="195" y="65"/>
                  <a:pt x="192" y="68"/>
                  <a:pt x="190" y="71"/>
                </a:cubicBezTo>
                <a:cubicBezTo>
                  <a:pt x="188" y="75"/>
                  <a:pt x="187" y="77"/>
                  <a:pt x="185" y="78"/>
                </a:cubicBezTo>
                <a:lnTo>
                  <a:pt x="183" y="81"/>
                </a:lnTo>
                <a:cubicBezTo>
                  <a:pt x="183" y="81"/>
                  <a:pt x="182" y="84"/>
                  <a:pt x="181" y="90"/>
                </a:cubicBezTo>
                <a:cubicBezTo>
                  <a:pt x="179" y="96"/>
                  <a:pt x="177" y="106"/>
                  <a:pt x="173" y="120"/>
                </a:cubicBezTo>
                <a:cubicBezTo>
                  <a:pt x="170" y="134"/>
                  <a:pt x="167" y="146"/>
                  <a:pt x="164" y="155"/>
                </a:cubicBezTo>
                <a:cubicBezTo>
                  <a:pt x="152" y="203"/>
                  <a:pt x="146" y="228"/>
                  <a:pt x="146"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7" name=""/>
          <p:cNvSpPr/>
          <p:nvPr/>
        </p:nvSpPr>
        <p:spPr>
          <a:xfrm>
            <a:off x="1307880" y="2022840"/>
            <a:ext cx="73800" cy="123480"/>
          </a:xfrm>
          <a:custGeom>
            <a:avLst/>
            <a:gdLst/>
            <a:ahLst/>
            <a:rect l="0" t="0" r="r" b="b"/>
            <a:pathLst>
              <a:path w="205" h="343">
                <a:moveTo>
                  <a:pt x="0" y="242"/>
                </a:moveTo>
                <a:cubicBezTo>
                  <a:pt x="0" y="210"/>
                  <a:pt x="6" y="176"/>
                  <a:pt x="19" y="140"/>
                </a:cubicBezTo>
                <a:cubicBezTo>
                  <a:pt x="31" y="104"/>
                  <a:pt x="48" y="73"/>
                  <a:pt x="69" y="46"/>
                </a:cubicBezTo>
                <a:cubicBezTo>
                  <a:pt x="91" y="20"/>
                  <a:pt x="113" y="4"/>
                  <a:pt x="136" y="0"/>
                </a:cubicBezTo>
                <a:cubicBezTo>
                  <a:pt x="136" y="0"/>
                  <a:pt x="137" y="0"/>
                  <a:pt x="140" y="0"/>
                </a:cubicBezTo>
                <a:cubicBezTo>
                  <a:pt x="143" y="0"/>
                  <a:pt x="145" y="0"/>
                  <a:pt x="146" y="0"/>
                </a:cubicBezTo>
                <a:cubicBezTo>
                  <a:pt x="164" y="1"/>
                  <a:pt x="177" y="10"/>
                  <a:pt x="186" y="24"/>
                </a:cubicBezTo>
                <a:cubicBezTo>
                  <a:pt x="199" y="44"/>
                  <a:pt x="205" y="69"/>
                  <a:pt x="205" y="101"/>
                </a:cubicBezTo>
                <a:cubicBezTo>
                  <a:pt x="205" y="138"/>
                  <a:pt x="198" y="175"/>
                  <a:pt x="184" y="213"/>
                </a:cubicBezTo>
                <a:cubicBezTo>
                  <a:pt x="169" y="251"/>
                  <a:pt x="151" y="282"/>
                  <a:pt x="128" y="306"/>
                </a:cubicBezTo>
                <a:cubicBezTo>
                  <a:pt x="105" y="331"/>
                  <a:pt x="84" y="343"/>
                  <a:pt x="64" y="343"/>
                </a:cubicBezTo>
                <a:lnTo>
                  <a:pt x="60" y="343"/>
                </a:lnTo>
                <a:cubicBezTo>
                  <a:pt x="49" y="343"/>
                  <a:pt x="39" y="340"/>
                  <a:pt x="31" y="333"/>
                </a:cubicBezTo>
                <a:cubicBezTo>
                  <a:pt x="22" y="327"/>
                  <a:pt x="16" y="318"/>
                  <a:pt x="12" y="308"/>
                </a:cubicBezTo>
                <a:cubicBezTo>
                  <a:pt x="8" y="297"/>
                  <a:pt x="5" y="287"/>
                  <a:pt x="3" y="276"/>
                </a:cubicBezTo>
                <a:cubicBezTo>
                  <a:pt x="1" y="265"/>
                  <a:pt x="0" y="254"/>
                  <a:pt x="0" y="242"/>
                </a:cubicBezTo>
                <a:moveTo>
                  <a:pt x="167" y="67"/>
                </a:moveTo>
                <a:cubicBezTo>
                  <a:pt x="167" y="35"/>
                  <a:pt x="159" y="19"/>
                  <a:pt x="142" y="19"/>
                </a:cubicBezTo>
                <a:cubicBezTo>
                  <a:pt x="130" y="19"/>
                  <a:pt x="118" y="26"/>
                  <a:pt x="108" y="40"/>
                </a:cubicBezTo>
                <a:cubicBezTo>
                  <a:pt x="97" y="55"/>
                  <a:pt x="88" y="71"/>
                  <a:pt x="81" y="89"/>
                </a:cubicBezTo>
                <a:cubicBezTo>
                  <a:pt x="74" y="107"/>
                  <a:pt x="68" y="123"/>
                  <a:pt x="65" y="137"/>
                </a:cubicBezTo>
                <a:cubicBezTo>
                  <a:pt x="61" y="150"/>
                  <a:pt x="59" y="158"/>
                  <a:pt x="58" y="161"/>
                </a:cubicBezTo>
                <a:cubicBezTo>
                  <a:pt x="74" y="161"/>
                  <a:pt x="89" y="161"/>
                  <a:pt x="105" y="161"/>
                </a:cubicBezTo>
                <a:lnTo>
                  <a:pt x="152" y="161"/>
                </a:lnTo>
                <a:cubicBezTo>
                  <a:pt x="152" y="160"/>
                  <a:pt x="154" y="155"/>
                  <a:pt x="156" y="145"/>
                </a:cubicBezTo>
                <a:cubicBezTo>
                  <a:pt x="158" y="135"/>
                  <a:pt x="161" y="122"/>
                  <a:pt x="164" y="107"/>
                </a:cubicBezTo>
                <a:cubicBezTo>
                  <a:pt x="166" y="91"/>
                  <a:pt x="168" y="78"/>
                  <a:pt x="167" y="67"/>
                </a:cubicBezTo>
                <a:moveTo>
                  <a:pt x="37" y="275"/>
                </a:moveTo>
                <a:cubicBezTo>
                  <a:pt x="37" y="309"/>
                  <a:pt x="46" y="326"/>
                  <a:pt x="63" y="326"/>
                </a:cubicBezTo>
                <a:cubicBezTo>
                  <a:pt x="67" y="326"/>
                  <a:pt x="73" y="324"/>
                  <a:pt x="78" y="321"/>
                </a:cubicBezTo>
                <a:cubicBezTo>
                  <a:pt x="83" y="318"/>
                  <a:pt x="90" y="312"/>
                  <a:pt x="98" y="303"/>
                </a:cubicBezTo>
                <a:cubicBezTo>
                  <a:pt x="105" y="294"/>
                  <a:pt x="113" y="280"/>
                  <a:pt x="120" y="261"/>
                </a:cubicBezTo>
                <a:cubicBezTo>
                  <a:pt x="128" y="242"/>
                  <a:pt x="136" y="219"/>
                  <a:pt x="144" y="191"/>
                </a:cubicBezTo>
                <a:lnTo>
                  <a:pt x="147" y="183"/>
                </a:lnTo>
                <a:lnTo>
                  <a:pt x="53" y="183"/>
                </a:lnTo>
                <a:cubicBezTo>
                  <a:pt x="53" y="184"/>
                  <a:pt x="51" y="190"/>
                  <a:pt x="48" y="201"/>
                </a:cubicBezTo>
                <a:cubicBezTo>
                  <a:pt x="45" y="212"/>
                  <a:pt x="43" y="225"/>
                  <a:pt x="41" y="239"/>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78" name=""/>
          <p:cNvSpPr txBox="1"/>
          <p:nvPr/>
        </p:nvSpPr>
        <p:spPr>
          <a:xfrm>
            <a:off x="849240" y="1925640"/>
            <a:ext cx="397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 </a:t>
            </a:r>
            <a:endParaRPr b="0" lang="en-US" sz="1560" strike="noStrike" u="none">
              <a:solidFill>
                <a:srgbClr val="000000"/>
              </a:solidFill>
              <a:effectLst/>
              <a:uFillTx/>
              <a:latin typeface="Times New Roman"/>
            </a:endParaRPr>
          </a:p>
        </p:txBody>
      </p:sp>
      <p:sp>
        <p:nvSpPr>
          <p:cNvPr id="679" name=""/>
          <p:cNvSpPr/>
          <p:nvPr/>
        </p:nvSpPr>
        <p:spPr>
          <a:xfrm>
            <a:off x="1722240" y="2000160"/>
            <a:ext cx="104400" cy="155160"/>
          </a:xfrm>
          <a:custGeom>
            <a:avLst/>
            <a:gdLst/>
            <a:ahLst/>
            <a:rect l="0" t="0" r="r" b="b"/>
            <a:pathLst>
              <a:path w="290" h="431">
                <a:moveTo>
                  <a:pt x="0" y="192"/>
                </a:moveTo>
                <a:cubicBezTo>
                  <a:pt x="0" y="147"/>
                  <a:pt x="17" y="104"/>
                  <a:pt x="52" y="63"/>
                </a:cubicBezTo>
                <a:cubicBezTo>
                  <a:pt x="86" y="22"/>
                  <a:pt x="124" y="1"/>
                  <a:pt x="167" y="0"/>
                </a:cubicBezTo>
                <a:cubicBezTo>
                  <a:pt x="194" y="0"/>
                  <a:pt x="215" y="12"/>
                  <a:pt x="229" y="36"/>
                </a:cubicBezTo>
                <a:cubicBezTo>
                  <a:pt x="230" y="35"/>
                  <a:pt x="231" y="34"/>
                  <a:pt x="233" y="32"/>
                </a:cubicBezTo>
                <a:cubicBezTo>
                  <a:pt x="235" y="29"/>
                  <a:pt x="237" y="27"/>
                  <a:pt x="240" y="24"/>
                </a:cubicBezTo>
                <a:cubicBezTo>
                  <a:pt x="243" y="21"/>
                  <a:pt x="247" y="19"/>
                  <a:pt x="251" y="16"/>
                </a:cubicBezTo>
                <a:cubicBezTo>
                  <a:pt x="267" y="5"/>
                  <a:pt x="278" y="0"/>
                  <a:pt x="283" y="0"/>
                </a:cubicBezTo>
                <a:cubicBezTo>
                  <a:pt x="285" y="0"/>
                  <a:pt x="287" y="0"/>
                  <a:pt x="288" y="2"/>
                </a:cubicBezTo>
                <a:cubicBezTo>
                  <a:pt x="289" y="3"/>
                  <a:pt x="290" y="4"/>
                  <a:pt x="290" y="5"/>
                </a:cubicBezTo>
                <a:cubicBezTo>
                  <a:pt x="290" y="9"/>
                  <a:pt x="274" y="73"/>
                  <a:pt x="242" y="198"/>
                </a:cubicBezTo>
                <a:cubicBezTo>
                  <a:pt x="210" y="327"/>
                  <a:pt x="194" y="392"/>
                  <a:pt x="194" y="393"/>
                </a:cubicBezTo>
                <a:cubicBezTo>
                  <a:pt x="194" y="397"/>
                  <a:pt x="204" y="399"/>
                  <a:pt x="225" y="400"/>
                </a:cubicBezTo>
                <a:lnTo>
                  <a:pt x="242" y="400"/>
                </a:lnTo>
                <a:cubicBezTo>
                  <a:pt x="244" y="403"/>
                  <a:pt x="246" y="405"/>
                  <a:pt x="246" y="406"/>
                </a:cubicBezTo>
                <a:cubicBezTo>
                  <a:pt x="246" y="406"/>
                  <a:pt x="245" y="410"/>
                  <a:pt x="244" y="418"/>
                </a:cubicBezTo>
                <a:cubicBezTo>
                  <a:pt x="242" y="424"/>
                  <a:pt x="240" y="428"/>
                  <a:pt x="237" y="431"/>
                </a:cubicBezTo>
                <a:lnTo>
                  <a:pt x="228" y="431"/>
                </a:lnTo>
                <a:cubicBezTo>
                  <a:pt x="214" y="430"/>
                  <a:pt x="190" y="429"/>
                  <a:pt x="155" y="429"/>
                </a:cubicBezTo>
                <a:cubicBezTo>
                  <a:pt x="142" y="429"/>
                  <a:pt x="131" y="429"/>
                  <a:pt x="121" y="429"/>
                </a:cubicBezTo>
                <a:cubicBezTo>
                  <a:pt x="110" y="429"/>
                  <a:pt x="102" y="429"/>
                  <a:pt x="96" y="429"/>
                </a:cubicBezTo>
                <a:cubicBezTo>
                  <a:pt x="89" y="429"/>
                  <a:pt x="85" y="430"/>
                  <a:pt x="84" y="430"/>
                </a:cubicBezTo>
                <a:cubicBezTo>
                  <a:pt x="78" y="430"/>
                  <a:pt x="75" y="428"/>
                  <a:pt x="75" y="425"/>
                </a:cubicBezTo>
                <a:cubicBezTo>
                  <a:pt x="75" y="423"/>
                  <a:pt x="75" y="420"/>
                  <a:pt x="76" y="414"/>
                </a:cubicBezTo>
                <a:cubicBezTo>
                  <a:pt x="78" y="407"/>
                  <a:pt x="79" y="403"/>
                  <a:pt x="81" y="402"/>
                </a:cubicBezTo>
                <a:cubicBezTo>
                  <a:pt x="82" y="400"/>
                  <a:pt x="87" y="400"/>
                  <a:pt x="94" y="400"/>
                </a:cubicBezTo>
                <a:cubicBezTo>
                  <a:pt x="116" y="400"/>
                  <a:pt x="129" y="398"/>
                  <a:pt x="133" y="395"/>
                </a:cubicBezTo>
                <a:cubicBezTo>
                  <a:pt x="137" y="393"/>
                  <a:pt x="143" y="373"/>
                  <a:pt x="152" y="335"/>
                </a:cubicBezTo>
                <a:cubicBezTo>
                  <a:pt x="161" y="298"/>
                  <a:pt x="166" y="279"/>
                  <a:pt x="167" y="278"/>
                </a:cubicBezTo>
                <a:cubicBezTo>
                  <a:pt x="167" y="277"/>
                  <a:pt x="165" y="278"/>
                  <a:pt x="162" y="280"/>
                </a:cubicBezTo>
                <a:cubicBezTo>
                  <a:pt x="140" y="297"/>
                  <a:pt x="118" y="306"/>
                  <a:pt x="94" y="306"/>
                </a:cubicBezTo>
                <a:cubicBezTo>
                  <a:pt x="69" y="306"/>
                  <a:pt x="48" y="297"/>
                  <a:pt x="29" y="279"/>
                </a:cubicBezTo>
                <a:cubicBezTo>
                  <a:pt x="10" y="261"/>
                  <a:pt x="0" y="232"/>
                  <a:pt x="0" y="192"/>
                </a:cubicBezTo>
                <a:moveTo>
                  <a:pt x="216" y="78"/>
                </a:moveTo>
                <a:cubicBezTo>
                  <a:pt x="206" y="43"/>
                  <a:pt x="189" y="25"/>
                  <a:pt x="165" y="25"/>
                </a:cubicBezTo>
                <a:cubicBezTo>
                  <a:pt x="149" y="25"/>
                  <a:pt x="134" y="32"/>
                  <a:pt x="120" y="46"/>
                </a:cubicBezTo>
                <a:cubicBezTo>
                  <a:pt x="106" y="60"/>
                  <a:pt x="94" y="78"/>
                  <a:pt x="86" y="101"/>
                </a:cubicBezTo>
                <a:cubicBezTo>
                  <a:pt x="73" y="136"/>
                  <a:pt x="64" y="173"/>
                  <a:pt x="58" y="211"/>
                </a:cubicBezTo>
                <a:cubicBezTo>
                  <a:pt x="58" y="213"/>
                  <a:pt x="58" y="215"/>
                  <a:pt x="58" y="219"/>
                </a:cubicBezTo>
                <a:cubicBezTo>
                  <a:pt x="58" y="222"/>
                  <a:pt x="58" y="225"/>
                  <a:pt x="58" y="227"/>
                </a:cubicBezTo>
                <a:cubicBezTo>
                  <a:pt x="58" y="248"/>
                  <a:pt x="62" y="262"/>
                  <a:pt x="70" y="270"/>
                </a:cubicBezTo>
                <a:cubicBezTo>
                  <a:pt x="78" y="277"/>
                  <a:pt x="88" y="282"/>
                  <a:pt x="99" y="282"/>
                </a:cubicBezTo>
                <a:cubicBezTo>
                  <a:pt x="123" y="282"/>
                  <a:pt x="148" y="266"/>
                  <a:pt x="174" y="232"/>
                </a:cubicBezTo>
                <a:lnTo>
                  <a:pt x="179" y="225"/>
                </a:lnTo>
                <a:lnTo>
                  <a:pt x="216" y="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0" name=""/>
          <p:cNvSpPr txBox="1"/>
          <p:nvPr/>
        </p:nvSpPr>
        <p:spPr>
          <a:xfrm>
            <a:off x="1395360" y="1925640"/>
            <a:ext cx="397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 </a:t>
            </a:r>
            <a:endParaRPr b="0" lang="en-US" sz="1560" strike="noStrike" u="none">
              <a:solidFill>
                <a:srgbClr val="000000"/>
              </a:solidFill>
              <a:effectLst/>
              <a:uFillTx/>
              <a:latin typeface="Times New Roman"/>
            </a:endParaRPr>
          </a:p>
        </p:txBody>
      </p:sp>
      <p:sp>
        <p:nvSpPr>
          <p:cNvPr id="681" name=""/>
          <p:cNvSpPr/>
          <p:nvPr/>
        </p:nvSpPr>
        <p:spPr>
          <a:xfrm>
            <a:off x="2579760" y="2000160"/>
            <a:ext cx="158040" cy="161640"/>
          </a:xfrm>
          <a:custGeom>
            <a:avLst/>
            <a:gdLst/>
            <a:ahLst/>
            <a:rect l="0" t="0" r="r" b="b"/>
            <a:pathLst>
              <a:path w="439" h="449">
                <a:moveTo>
                  <a:pt x="177" y="312"/>
                </a:moveTo>
                <a:cubicBezTo>
                  <a:pt x="164" y="312"/>
                  <a:pt x="153" y="311"/>
                  <a:pt x="143" y="310"/>
                </a:cubicBezTo>
                <a:cubicBezTo>
                  <a:pt x="134" y="309"/>
                  <a:pt x="127" y="307"/>
                  <a:pt x="122" y="306"/>
                </a:cubicBezTo>
                <a:cubicBezTo>
                  <a:pt x="118" y="304"/>
                  <a:pt x="115" y="304"/>
                  <a:pt x="114" y="304"/>
                </a:cubicBezTo>
                <a:cubicBezTo>
                  <a:pt x="114" y="304"/>
                  <a:pt x="112" y="312"/>
                  <a:pt x="108" y="328"/>
                </a:cubicBezTo>
                <a:cubicBezTo>
                  <a:pt x="104" y="344"/>
                  <a:pt x="100" y="362"/>
                  <a:pt x="95" y="382"/>
                </a:cubicBezTo>
                <a:cubicBezTo>
                  <a:pt x="89" y="401"/>
                  <a:pt x="85" y="414"/>
                  <a:pt x="83" y="420"/>
                </a:cubicBezTo>
                <a:cubicBezTo>
                  <a:pt x="74" y="439"/>
                  <a:pt x="57" y="449"/>
                  <a:pt x="35" y="449"/>
                </a:cubicBezTo>
                <a:cubicBezTo>
                  <a:pt x="25" y="449"/>
                  <a:pt x="16" y="446"/>
                  <a:pt x="10" y="439"/>
                </a:cubicBezTo>
                <a:cubicBezTo>
                  <a:pt x="3" y="432"/>
                  <a:pt x="0" y="424"/>
                  <a:pt x="0" y="413"/>
                </a:cubicBezTo>
                <a:cubicBezTo>
                  <a:pt x="2" y="407"/>
                  <a:pt x="17" y="344"/>
                  <a:pt x="47" y="223"/>
                </a:cubicBezTo>
                <a:cubicBezTo>
                  <a:pt x="78" y="103"/>
                  <a:pt x="94" y="39"/>
                  <a:pt x="96" y="32"/>
                </a:cubicBezTo>
                <a:cubicBezTo>
                  <a:pt x="100" y="23"/>
                  <a:pt x="106" y="16"/>
                  <a:pt x="114" y="9"/>
                </a:cubicBezTo>
                <a:cubicBezTo>
                  <a:pt x="123" y="3"/>
                  <a:pt x="132" y="0"/>
                  <a:pt x="143" y="0"/>
                </a:cubicBezTo>
                <a:cubicBezTo>
                  <a:pt x="155" y="0"/>
                  <a:pt x="164" y="3"/>
                  <a:pt x="170" y="11"/>
                </a:cubicBezTo>
                <a:cubicBezTo>
                  <a:pt x="176" y="18"/>
                  <a:pt x="179" y="25"/>
                  <a:pt x="180" y="32"/>
                </a:cubicBezTo>
                <a:cubicBezTo>
                  <a:pt x="180" y="38"/>
                  <a:pt x="173" y="69"/>
                  <a:pt x="159" y="125"/>
                </a:cubicBezTo>
                <a:cubicBezTo>
                  <a:pt x="145" y="180"/>
                  <a:pt x="138" y="215"/>
                  <a:pt x="137" y="229"/>
                </a:cubicBezTo>
                <a:cubicBezTo>
                  <a:pt x="137" y="261"/>
                  <a:pt x="153" y="277"/>
                  <a:pt x="184" y="277"/>
                </a:cubicBezTo>
                <a:cubicBezTo>
                  <a:pt x="201" y="277"/>
                  <a:pt x="217" y="272"/>
                  <a:pt x="232" y="261"/>
                </a:cubicBezTo>
                <a:cubicBezTo>
                  <a:pt x="247" y="249"/>
                  <a:pt x="256" y="240"/>
                  <a:pt x="261" y="232"/>
                </a:cubicBezTo>
                <a:cubicBezTo>
                  <a:pt x="262" y="231"/>
                  <a:pt x="270" y="199"/>
                  <a:pt x="286" y="135"/>
                </a:cubicBezTo>
                <a:cubicBezTo>
                  <a:pt x="302" y="72"/>
                  <a:pt x="310" y="38"/>
                  <a:pt x="311" y="37"/>
                </a:cubicBezTo>
                <a:cubicBezTo>
                  <a:pt x="321" y="16"/>
                  <a:pt x="337" y="5"/>
                  <a:pt x="358" y="5"/>
                </a:cubicBezTo>
                <a:cubicBezTo>
                  <a:pt x="370" y="5"/>
                  <a:pt x="378" y="9"/>
                  <a:pt x="385" y="15"/>
                </a:cubicBezTo>
                <a:cubicBezTo>
                  <a:pt x="391" y="22"/>
                  <a:pt x="394" y="29"/>
                  <a:pt x="394" y="37"/>
                </a:cubicBezTo>
                <a:cubicBezTo>
                  <a:pt x="394" y="42"/>
                  <a:pt x="390" y="60"/>
                  <a:pt x="383" y="90"/>
                </a:cubicBezTo>
                <a:cubicBezTo>
                  <a:pt x="376" y="120"/>
                  <a:pt x="368" y="152"/>
                  <a:pt x="359" y="186"/>
                </a:cubicBezTo>
                <a:cubicBezTo>
                  <a:pt x="350" y="220"/>
                  <a:pt x="345" y="239"/>
                  <a:pt x="345" y="244"/>
                </a:cubicBezTo>
                <a:cubicBezTo>
                  <a:pt x="344" y="249"/>
                  <a:pt x="343" y="254"/>
                  <a:pt x="343" y="258"/>
                </a:cubicBezTo>
                <a:cubicBezTo>
                  <a:pt x="343" y="271"/>
                  <a:pt x="347" y="278"/>
                  <a:pt x="356" y="278"/>
                </a:cubicBezTo>
                <a:cubicBezTo>
                  <a:pt x="365" y="278"/>
                  <a:pt x="374" y="271"/>
                  <a:pt x="381" y="256"/>
                </a:cubicBezTo>
                <a:cubicBezTo>
                  <a:pt x="386" y="247"/>
                  <a:pt x="390" y="234"/>
                  <a:pt x="395" y="216"/>
                </a:cubicBezTo>
                <a:cubicBezTo>
                  <a:pt x="397" y="206"/>
                  <a:pt x="399" y="201"/>
                  <a:pt x="400" y="200"/>
                </a:cubicBezTo>
                <a:cubicBezTo>
                  <a:pt x="402" y="198"/>
                  <a:pt x="406" y="197"/>
                  <a:pt x="415" y="197"/>
                </a:cubicBezTo>
                <a:lnTo>
                  <a:pt x="418" y="197"/>
                </a:lnTo>
                <a:lnTo>
                  <a:pt x="426" y="197"/>
                </a:lnTo>
                <a:cubicBezTo>
                  <a:pt x="435" y="197"/>
                  <a:pt x="439" y="200"/>
                  <a:pt x="439" y="206"/>
                </a:cubicBezTo>
                <a:cubicBezTo>
                  <a:pt x="439" y="209"/>
                  <a:pt x="438" y="213"/>
                  <a:pt x="437" y="217"/>
                </a:cubicBezTo>
                <a:cubicBezTo>
                  <a:pt x="436" y="222"/>
                  <a:pt x="433" y="230"/>
                  <a:pt x="428" y="243"/>
                </a:cubicBezTo>
                <a:cubicBezTo>
                  <a:pt x="422" y="256"/>
                  <a:pt x="417" y="266"/>
                  <a:pt x="412" y="275"/>
                </a:cubicBezTo>
                <a:cubicBezTo>
                  <a:pt x="406" y="283"/>
                  <a:pt x="397" y="292"/>
                  <a:pt x="385" y="300"/>
                </a:cubicBezTo>
                <a:cubicBezTo>
                  <a:pt x="373" y="309"/>
                  <a:pt x="361" y="313"/>
                  <a:pt x="349" y="312"/>
                </a:cubicBezTo>
                <a:cubicBezTo>
                  <a:pt x="338" y="312"/>
                  <a:pt x="327" y="311"/>
                  <a:pt x="318" y="309"/>
                </a:cubicBezTo>
                <a:cubicBezTo>
                  <a:pt x="308" y="306"/>
                  <a:pt x="301" y="303"/>
                  <a:pt x="295" y="299"/>
                </a:cubicBezTo>
                <a:cubicBezTo>
                  <a:pt x="289" y="295"/>
                  <a:pt x="284" y="291"/>
                  <a:pt x="280" y="288"/>
                </a:cubicBezTo>
                <a:cubicBezTo>
                  <a:pt x="276" y="285"/>
                  <a:pt x="273" y="282"/>
                  <a:pt x="270" y="279"/>
                </a:cubicBezTo>
                <a:lnTo>
                  <a:pt x="268" y="275"/>
                </a:lnTo>
                <a:cubicBezTo>
                  <a:pt x="240" y="300"/>
                  <a:pt x="210" y="312"/>
                  <a:pt x="177"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2" name=""/>
          <p:cNvSpPr txBox="1"/>
          <p:nvPr/>
        </p:nvSpPr>
        <p:spPr>
          <a:xfrm>
            <a:off x="1829520" y="1925640"/>
            <a:ext cx="793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の平均 </a:t>
            </a:r>
            <a:endParaRPr b="0" lang="en-US" sz="1560" strike="noStrike" u="none">
              <a:solidFill>
                <a:srgbClr val="000000"/>
              </a:solidFill>
              <a:effectLst/>
              <a:uFillTx/>
              <a:latin typeface="Times New Roman"/>
            </a:endParaRPr>
          </a:p>
        </p:txBody>
      </p:sp>
      <p:sp>
        <p:nvSpPr>
          <p:cNvPr id="683" name=""/>
          <p:cNvSpPr/>
          <p:nvPr/>
        </p:nvSpPr>
        <p:spPr>
          <a:xfrm>
            <a:off x="3654000" y="2548800"/>
            <a:ext cx="150120" cy="167040"/>
          </a:xfrm>
          <a:custGeom>
            <a:avLst/>
            <a:gdLst/>
            <a:ahLst/>
            <a:rect l="0" t="0" r="r" b="b"/>
            <a:pathLst>
              <a:path w="417" h="464">
                <a:moveTo>
                  <a:pt x="133" y="31"/>
                </a:moveTo>
                <a:cubicBezTo>
                  <a:pt x="118" y="31"/>
                  <a:pt x="110" y="30"/>
                  <a:pt x="109" y="28"/>
                </a:cubicBezTo>
                <a:cubicBezTo>
                  <a:pt x="109" y="27"/>
                  <a:pt x="108" y="25"/>
                  <a:pt x="108" y="23"/>
                </a:cubicBezTo>
                <a:cubicBezTo>
                  <a:pt x="108" y="12"/>
                  <a:pt x="111" y="4"/>
                  <a:pt x="116" y="0"/>
                </a:cubicBezTo>
                <a:cubicBezTo>
                  <a:pt x="117" y="0"/>
                  <a:pt x="120" y="0"/>
                  <a:pt x="126" y="0"/>
                </a:cubicBezTo>
                <a:cubicBezTo>
                  <a:pt x="150" y="1"/>
                  <a:pt x="179" y="2"/>
                  <a:pt x="212" y="2"/>
                </a:cubicBezTo>
                <a:cubicBezTo>
                  <a:pt x="276" y="2"/>
                  <a:pt x="312" y="1"/>
                  <a:pt x="322" y="0"/>
                </a:cubicBezTo>
                <a:lnTo>
                  <a:pt x="330" y="0"/>
                </a:lnTo>
                <a:cubicBezTo>
                  <a:pt x="332" y="2"/>
                  <a:pt x="334" y="4"/>
                  <a:pt x="334" y="6"/>
                </a:cubicBezTo>
                <a:cubicBezTo>
                  <a:pt x="334" y="7"/>
                  <a:pt x="333" y="11"/>
                  <a:pt x="332" y="18"/>
                </a:cubicBezTo>
                <a:cubicBezTo>
                  <a:pt x="330" y="25"/>
                  <a:pt x="328" y="29"/>
                  <a:pt x="326" y="31"/>
                </a:cubicBezTo>
                <a:lnTo>
                  <a:pt x="301" y="31"/>
                </a:lnTo>
                <a:cubicBezTo>
                  <a:pt x="269" y="31"/>
                  <a:pt x="251" y="33"/>
                  <a:pt x="246" y="37"/>
                </a:cubicBezTo>
                <a:cubicBezTo>
                  <a:pt x="243" y="39"/>
                  <a:pt x="239" y="45"/>
                  <a:pt x="236" y="56"/>
                </a:cubicBezTo>
                <a:cubicBezTo>
                  <a:pt x="233" y="67"/>
                  <a:pt x="218" y="127"/>
                  <a:pt x="191" y="235"/>
                </a:cubicBezTo>
                <a:cubicBezTo>
                  <a:pt x="184" y="265"/>
                  <a:pt x="176" y="296"/>
                  <a:pt x="168" y="329"/>
                </a:cubicBezTo>
                <a:cubicBezTo>
                  <a:pt x="160" y="362"/>
                  <a:pt x="154" y="387"/>
                  <a:pt x="150" y="403"/>
                </a:cubicBezTo>
                <a:lnTo>
                  <a:pt x="144" y="428"/>
                </a:lnTo>
                <a:cubicBezTo>
                  <a:pt x="144" y="429"/>
                  <a:pt x="146" y="430"/>
                  <a:pt x="150" y="430"/>
                </a:cubicBezTo>
                <a:cubicBezTo>
                  <a:pt x="154" y="430"/>
                  <a:pt x="167" y="431"/>
                  <a:pt x="190" y="432"/>
                </a:cubicBezTo>
                <a:lnTo>
                  <a:pt x="201" y="432"/>
                </a:lnTo>
                <a:cubicBezTo>
                  <a:pt x="216" y="432"/>
                  <a:pt x="227" y="431"/>
                  <a:pt x="236" y="431"/>
                </a:cubicBezTo>
                <a:cubicBezTo>
                  <a:pt x="244" y="431"/>
                  <a:pt x="255" y="429"/>
                  <a:pt x="269" y="426"/>
                </a:cubicBezTo>
                <a:cubicBezTo>
                  <a:pt x="282" y="424"/>
                  <a:pt x="294" y="420"/>
                  <a:pt x="303" y="414"/>
                </a:cubicBezTo>
                <a:cubicBezTo>
                  <a:pt x="312" y="409"/>
                  <a:pt x="322" y="401"/>
                  <a:pt x="332" y="391"/>
                </a:cubicBezTo>
                <a:cubicBezTo>
                  <a:pt x="343" y="381"/>
                  <a:pt x="353" y="369"/>
                  <a:pt x="361" y="354"/>
                </a:cubicBezTo>
                <a:cubicBezTo>
                  <a:pt x="368" y="340"/>
                  <a:pt x="375" y="325"/>
                  <a:pt x="381" y="309"/>
                </a:cubicBezTo>
                <a:cubicBezTo>
                  <a:pt x="387" y="292"/>
                  <a:pt x="391" y="282"/>
                  <a:pt x="393" y="280"/>
                </a:cubicBezTo>
                <a:cubicBezTo>
                  <a:pt x="395" y="279"/>
                  <a:pt x="399" y="278"/>
                  <a:pt x="404" y="278"/>
                </a:cubicBezTo>
                <a:lnTo>
                  <a:pt x="413" y="278"/>
                </a:lnTo>
                <a:cubicBezTo>
                  <a:pt x="416" y="282"/>
                  <a:pt x="417" y="285"/>
                  <a:pt x="417" y="286"/>
                </a:cubicBezTo>
                <a:cubicBezTo>
                  <a:pt x="417" y="286"/>
                  <a:pt x="412" y="300"/>
                  <a:pt x="403" y="325"/>
                </a:cubicBezTo>
                <a:cubicBezTo>
                  <a:pt x="394" y="351"/>
                  <a:pt x="384" y="378"/>
                  <a:pt x="374" y="407"/>
                </a:cubicBezTo>
                <a:cubicBezTo>
                  <a:pt x="363" y="435"/>
                  <a:pt x="357" y="452"/>
                  <a:pt x="356" y="457"/>
                </a:cubicBezTo>
                <a:cubicBezTo>
                  <a:pt x="355" y="459"/>
                  <a:pt x="354" y="460"/>
                  <a:pt x="353" y="461"/>
                </a:cubicBezTo>
                <a:cubicBezTo>
                  <a:pt x="352" y="461"/>
                  <a:pt x="349" y="462"/>
                  <a:pt x="342" y="463"/>
                </a:cubicBezTo>
                <a:cubicBezTo>
                  <a:pt x="336" y="464"/>
                  <a:pt x="326" y="464"/>
                  <a:pt x="313" y="463"/>
                </a:cubicBezTo>
                <a:cubicBezTo>
                  <a:pt x="308" y="463"/>
                  <a:pt x="291" y="463"/>
                  <a:pt x="262" y="463"/>
                </a:cubicBezTo>
                <a:cubicBezTo>
                  <a:pt x="233" y="463"/>
                  <a:pt x="205" y="463"/>
                  <a:pt x="178" y="463"/>
                </a:cubicBezTo>
                <a:lnTo>
                  <a:pt x="58" y="463"/>
                </a:lnTo>
                <a:cubicBezTo>
                  <a:pt x="19" y="463"/>
                  <a:pt x="0" y="461"/>
                  <a:pt x="0" y="456"/>
                </a:cubicBezTo>
                <a:cubicBezTo>
                  <a:pt x="0" y="453"/>
                  <a:pt x="0" y="450"/>
                  <a:pt x="1" y="447"/>
                </a:cubicBezTo>
                <a:cubicBezTo>
                  <a:pt x="3" y="438"/>
                  <a:pt x="6" y="433"/>
                  <a:pt x="8" y="432"/>
                </a:cubicBezTo>
                <a:cubicBezTo>
                  <a:pt x="10" y="432"/>
                  <a:pt x="13" y="432"/>
                  <a:pt x="18" y="432"/>
                </a:cubicBezTo>
                <a:lnTo>
                  <a:pt x="22" y="432"/>
                </a:lnTo>
                <a:cubicBezTo>
                  <a:pt x="34" y="432"/>
                  <a:pt x="49" y="431"/>
                  <a:pt x="64" y="430"/>
                </a:cubicBezTo>
                <a:cubicBezTo>
                  <a:pt x="70" y="428"/>
                  <a:pt x="74" y="426"/>
                  <a:pt x="77" y="422"/>
                </a:cubicBezTo>
                <a:cubicBezTo>
                  <a:pt x="78" y="420"/>
                  <a:pt x="94" y="357"/>
                  <a:pt x="125" y="233"/>
                </a:cubicBezTo>
                <a:cubicBezTo>
                  <a:pt x="156" y="110"/>
                  <a:pt x="172" y="44"/>
                  <a:pt x="172" y="37"/>
                </a:cubicBezTo>
                <a:cubicBezTo>
                  <a:pt x="172" y="34"/>
                  <a:pt x="159" y="32"/>
                  <a:pt x="133"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4" name=""/>
          <p:cNvSpPr/>
          <p:nvPr/>
        </p:nvSpPr>
        <p:spPr>
          <a:xfrm>
            <a:off x="3823200" y="2643840"/>
            <a:ext cx="54000" cy="110160"/>
          </a:xfrm>
          <a:custGeom>
            <a:avLst/>
            <a:gdLst/>
            <a:ahLst/>
            <a:rect l="0" t="0" r="r" b="b"/>
            <a:pathLst>
              <a:path w="150" h="306">
                <a:moveTo>
                  <a:pt x="4" y="116"/>
                </a:moveTo>
                <a:cubicBezTo>
                  <a:pt x="1" y="114"/>
                  <a:pt x="0" y="112"/>
                  <a:pt x="0" y="111"/>
                </a:cubicBezTo>
                <a:cubicBezTo>
                  <a:pt x="0" y="110"/>
                  <a:pt x="1" y="108"/>
                  <a:pt x="2" y="103"/>
                </a:cubicBezTo>
                <a:cubicBezTo>
                  <a:pt x="3" y="99"/>
                  <a:pt x="4" y="97"/>
                  <a:pt x="4" y="96"/>
                </a:cubicBezTo>
                <a:cubicBezTo>
                  <a:pt x="5" y="94"/>
                  <a:pt x="6" y="94"/>
                  <a:pt x="8" y="94"/>
                </a:cubicBezTo>
                <a:cubicBezTo>
                  <a:pt x="11" y="94"/>
                  <a:pt x="19" y="93"/>
                  <a:pt x="33" y="93"/>
                </a:cubicBezTo>
                <a:lnTo>
                  <a:pt x="58" y="93"/>
                </a:lnTo>
                <a:lnTo>
                  <a:pt x="67" y="55"/>
                </a:lnTo>
                <a:cubicBezTo>
                  <a:pt x="68" y="51"/>
                  <a:pt x="69" y="47"/>
                  <a:pt x="71" y="41"/>
                </a:cubicBezTo>
                <a:cubicBezTo>
                  <a:pt x="72" y="35"/>
                  <a:pt x="73" y="31"/>
                  <a:pt x="74" y="29"/>
                </a:cubicBezTo>
                <a:cubicBezTo>
                  <a:pt x="75" y="26"/>
                  <a:pt x="76" y="23"/>
                  <a:pt x="77" y="19"/>
                </a:cubicBezTo>
                <a:cubicBezTo>
                  <a:pt x="78" y="15"/>
                  <a:pt x="79" y="12"/>
                  <a:pt x="81" y="11"/>
                </a:cubicBezTo>
                <a:cubicBezTo>
                  <a:pt x="82" y="9"/>
                  <a:pt x="84" y="7"/>
                  <a:pt x="85" y="5"/>
                </a:cubicBezTo>
                <a:cubicBezTo>
                  <a:pt x="87" y="3"/>
                  <a:pt x="89" y="1"/>
                  <a:pt x="92" y="1"/>
                </a:cubicBezTo>
                <a:cubicBezTo>
                  <a:pt x="95" y="0"/>
                  <a:pt x="98" y="0"/>
                  <a:pt x="101" y="0"/>
                </a:cubicBezTo>
                <a:cubicBezTo>
                  <a:pt x="107" y="0"/>
                  <a:pt x="111" y="2"/>
                  <a:pt x="114" y="5"/>
                </a:cubicBezTo>
                <a:cubicBezTo>
                  <a:pt x="116" y="8"/>
                  <a:pt x="117" y="11"/>
                  <a:pt x="117" y="14"/>
                </a:cubicBezTo>
                <a:cubicBezTo>
                  <a:pt x="117" y="16"/>
                  <a:pt x="116" y="24"/>
                  <a:pt x="113" y="37"/>
                </a:cubicBezTo>
                <a:cubicBezTo>
                  <a:pt x="109" y="49"/>
                  <a:pt x="106" y="62"/>
                  <a:pt x="102" y="74"/>
                </a:cubicBezTo>
                <a:lnTo>
                  <a:pt x="97" y="92"/>
                </a:lnTo>
                <a:cubicBezTo>
                  <a:pt x="97" y="93"/>
                  <a:pt x="105" y="93"/>
                  <a:pt x="122" y="93"/>
                </a:cubicBezTo>
                <a:lnTo>
                  <a:pt x="147" y="93"/>
                </a:lnTo>
                <a:cubicBezTo>
                  <a:pt x="149" y="95"/>
                  <a:pt x="150" y="97"/>
                  <a:pt x="150" y="98"/>
                </a:cubicBezTo>
                <a:cubicBezTo>
                  <a:pt x="150" y="106"/>
                  <a:pt x="148" y="112"/>
                  <a:pt x="144" y="116"/>
                </a:cubicBezTo>
                <a:lnTo>
                  <a:pt x="92" y="116"/>
                </a:lnTo>
                <a:lnTo>
                  <a:pt x="74" y="185"/>
                </a:lnTo>
                <a:cubicBezTo>
                  <a:pt x="62" y="237"/>
                  <a:pt x="56" y="264"/>
                  <a:pt x="56" y="268"/>
                </a:cubicBezTo>
                <a:cubicBezTo>
                  <a:pt x="56" y="281"/>
                  <a:pt x="60" y="288"/>
                  <a:pt x="69" y="288"/>
                </a:cubicBezTo>
                <a:cubicBezTo>
                  <a:pt x="80" y="288"/>
                  <a:pt x="91" y="282"/>
                  <a:pt x="101" y="272"/>
                </a:cubicBezTo>
                <a:cubicBezTo>
                  <a:pt x="113" y="261"/>
                  <a:pt x="121" y="247"/>
                  <a:pt x="128" y="231"/>
                </a:cubicBezTo>
                <a:cubicBezTo>
                  <a:pt x="128" y="229"/>
                  <a:pt x="129" y="228"/>
                  <a:pt x="130" y="228"/>
                </a:cubicBezTo>
                <a:cubicBezTo>
                  <a:pt x="131" y="228"/>
                  <a:pt x="133" y="227"/>
                  <a:pt x="137" y="227"/>
                </a:cubicBezTo>
                <a:lnTo>
                  <a:pt x="139" y="227"/>
                </a:lnTo>
                <a:cubicBezTo>
                  <a:pt x="144" y="227"/>
                  <a:pt x="146" y="228"/>
                  <a:pt x="146" y="231"/>
                </a:cubicBezTo>
                <a:cubicBezTo>
                  <a:pt x="146" y="232"/>
                  <a:pt x="146" y="234"/>
                  <a:pt x="145" y="237"/>
                </a:cubicBezTo>
                <a:cubicBezTo>
                  <a:pt x="143" y="242"/>
                  <a:pt x="140" y="248"/>
                  <a:pt x="136" y="255"/>
                </a:cubicBezTo>
                <a:cubicBezTo>
                  <a:pt x="132" y="262"/>
                  <a:pt x="127" y="269"/>
                  <a:pt x="120" y="277"/>
                </a:cubicBezTo>
                <a:cubicBezTo>
                  <a:pt x="113" y="285"/>
                  <a:pt x="104" y="292"/>
                  <a:pt x="95" y="297"/>
                </a:cubicBezTo>
                <a:cubicBezTo>
                  <a:pt x="85" y="303"/>
                  <a:pt x="75" y="306"/>
                  <a:pt x="65" y="306"/>
                </a:cubicBezTo>
                <a:cubicBezTo>
                  <a:pt x="56" y="306"/>
                  <a:pt x="47" y="303"/>
                  <a:pt x="38" y="298"/>
                </a:cubicBezTo>
                <a:cubicBezTo>
                  <a:pt x="30" y="294"/>
                  <a:pt x="23" y="285"/>
                  <a:pt x="19" y="273"/>
                </a:cubicBezTo>
                <a:cubicBezTo>
                  <a:pt x="19" y="271"/>
                  <a:pt x="19" y="267"/>
                  <a:pt x="19" y="261"/>
                </a:cubicBezTo>
                <a:lnTo>
                  <a:pt x="19" y="252"/>
                </a:lnTo>
                <a:lnTo>
                  <a:pt x="35" y="185"/>
                </a:lnTo>
                <a:cubicBezTo>
                  <a:pt x="46" y="140"/>
                  <a:pt x="52" y="117"/>
                  <a:pt x="52" y="117"/>
                </a:cubicBezTo>
                <a:cubicBezTo>
                  <a:pt x="52" y="116"/>
                  <a:pt x="44"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5" name=""/>
          <p:cNvSpPr/>
          <p:nvPr/>
        </p:nvSpPr>
        <p:spPr>
          <a:xfrm>
            <a:off x="3896640" y="2705040"/>
            <a:ext cx="105480" cy="7200"/>
          </a:xfrm>
          <a:custGeom>
            <a:avLst/>
            <a:gdLst/>
            <a:ahLst/>
            <a:rect l="0" t="0" r="r" b="b"/>
            <a:pathLst>
              <a:path w="293" h="20">
                <a:moveTo>
                  <a:pt x="7" y="0"/>
                </a:moveTo>
                <a:lnTo>
                  <a:pt x="286" y="0"/>
                </a:lnTo>
                <a:cubicBezTo>
                  <a:pt x="290" y="4"/>
                  <a:pt x="293" y="7"/>
                  <a:pt x="293" y="11"/>
                </a:cubicBezTo>
                <a:cubicBezTo>
                  <a:pt x="293" y="15"/>
                  <a:pt x="290" y="18"/>
                  <a:pt x="286" y="20"/>
                </a:cubicBezTo>
                <a:lnTo>
                  <a:pt x="7" y="20"/>
                </a:lnTo>
                <a:cubicBezTo>
                  <a:pt x="2" y="18"/>
                  <a:pt x="0" y="15"/>
                  <a:pt x="0" y="11"/>
                </a:cubicBezTo>
                <a:cubicBezTo>
                  <a:pt x="0" y="7"/>
                  <a:pt x="2" y="3"/>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6" name=""/>
          <p:cNvSpPr/>
          <p:nvPr/>
        </p:nvSpPr>
        <p:spPr>
          <a:xfrm>
            <a:off x="4030560" y="2637000"/>
            <a:ext cx="59400" cy="114840"/>
          </a:xfrm>
          <a:custGeom>
            <a:avLst/>
            <a:gdLst/>
            <a:ahLst/>
            <a:rect l="0" t="0" r="r" b="b"/>
            <a:pathLst>
              <a:path w="165" h="319">
                <a:moveTo>
                  <a:pt x="63" y="42"/>
                </a:moveTo>
                <a:lnTo>
                  <a:pt x="57" y="44"/>
                </a:lnTo>
                <a:cubicBezTo>
                  <a:pt x="52" y="46"/>
                  <a:pt x="46" y="47"/>
                  <a:pt x="37" y="49"/>
                </a:cubicBezTo>
                <a:cubicBezTo>
                  <a:pt x="28" y="51"/>
                  <a:pt x="19" y="52"/>
                  <a:pt x="9" y="52"/>
                </a:cubicBezTo>
                <a:lnTo>
                  <a:pt x="0" y="52"/>
                </a:lnTo>
                <a:lnTo>
                  <a:pt x="0" y="30"/>
                </a:lnTo>
                <a:lnTo>
                  <a:pt x="9" y="30"/>
                </a:lnTo>
                <a:cubicBezTo>
                  <a:pt x="24" y="30"/>
                  <a:pt x="39" y="27"/>
                  <a:pt x="51" y="23"/>
                </a:cubicBezTo>
                <a:cubicBezTo>
                  <a:pt x="64" y="19"/>
                  <a:pt x="73" y="15"/>
                  <a:pt x="78" y="12"/>
                </a:cubicBezTo>
                <a:cubicBezTo>
                  <a:pt x="83" y="8"/>
                  <a:pt x="88" y="5"/>
                  <a:pt x="92" y="1"/>
                </a:cubicBezTo>
                <a:cubicBezTo>
                  <a:pt x="92" y="0"/>
                  <a:pt x="94" y="0"/>
                  <a:pt x="97" y="0"/>
                </a:cubicBezTo>
                <a:cubicBezTo>
                  <a:pt x="100" y="0"/>
                  <a:pt x="103" y="1"/>
                  <a:pt x="105" y="3"/>
                </a:cubicBezTo>
                <a:lnTo>
                  <a:pt x="105" y="146"/>
                </a:lnTo>
                <a:lnTo>
                  <a:pt x="106" y="290"/>
                </a:lnTo>
                <a:cubicBezTo>
                  <a:pt x="108" y="292"/>
                  <a:pt x="110" y="294"/>
                  <a:pt x="112" y="294"/>
                </a:cubicBezTo>
                <a:cubicBezTo>
                  <a:pt x="113" y="295"/>
                  <a:pt x="117" y="296"/>
                  <a:pt x="123" y="296"/>
                </a:cubicBezTo>
                <a:cubicBezTo>
                  <a:pt x="129" y="297"/>
                  <a:pt x="139" y="297"/>
                  <a:pt x="153" y="297"/>
                </a:cubicBezTo>
                <a:lnTo>
                  <a:pt x="165" y="297"/>
                </a:lnTo>
                <a:lnTo>
                  <a:pt x="165" y="319"/>
                </a:lnTo>
                <a:lnTo>
                  <a:pt x="160" y="319"/>
                </a:lnTo>
                <a:cubicBezTo>
                  <a:pt x="153" y="318"/>
                  <a:pt x="128" y="318"/>
                  <a:pt x="84" y="318"/>
                </a:cubicBezTo>
                <a:cubicBezTo>
                  <a:pt x="41" y="318"/>
                  <a:pt x="15" y="318"/>
                  <a:pt x="8" y="319"/>
                </a:cubicBezTo>
                <a:lnTo>
                  <a:pt x="2" y="319"/>
                </a:lnTo>
                <a:lnTo>
                  <a:pt x="2" y="297"/>
                </a:lnTo>
                <a:lnTo>
                  <a:pt x="15" y="297"/>
                </a:lnTo>
                <a:cubicBezTo>
                  <a:pt x="22" y="297"/>
                  <a:pt x="28" y="297"/>
                  <a:pt x="33" y="297"/>
                </a:cubicBezTo>
                <a:cubicBezTo>
                  <a:pt x="39" y="297"/>
                  <a:pt x="43" y="297"/>
                  <a:pt x="46" y="297"/>
                </a:cubicBezTo>
                <a:cubicBezTo>
                  <a:pt x="49" y="296"/>
                  <a:pt x="51" y="296"/>
                  <a:pt x="53" y="295"/>
                </a:cubicBezTo>
                <a:cubicBezTo>
                  <a:pt x="56" y="295"/>
                  <a:pt x="57" y="294"/>
                  <a:pt x="57" y="294"/>
                </a:cubicBezTo>
                <a:cubicBezTo>
                  <a:pt x="57" y="294"/>
                  <a:pt x="58" y="294"/>
                  <a:pt x="60" y="292"/>
                </a:cubicBezTo>
                <a:cubicBezTo>
                  <a:pt x="62" y="290"/>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7" name=""/>
          <p:cNvSpPr/>
          <p:nvPr/>
        </p:nvSpPr>
        <p:spPr>
          <a:xfrm>
            <a:off x="4195800" y="2625840"/>
            <a:ext cx="162360" cy="57240"/>
          </a:xfrm>
          <a:custGeom>
            <a:avLst/>
            <a:gdLst/>
            <a:ahLst/>
            <a:rect l="0" t="0" r="r" b="b"/>
            <a:pathLst>
              <a:path w="451" h="159">
                <a:moveTo>
                  <a:pt x="0" y="13"/>
                </a:moveTo>
                <a:cubicBezTo>
                  <a:pt x="0" y="7"/>
                  <a:pt x="3" y="3"/>
                  <a:pt x="9" y="0"/>
                </a:cubicBezTo>
                <a:lnTo>
                  <a:pt x="441" y="0"/>
                </a:lnTo>
                <a:cubicBezTo>
                  <a:pt x="448" y="3"/>
                  <a:pt x="451" y="8"/>
                  <a:pt x="451" y="13"/>
                </a:cubicBezTo>
                <a:cubicBezTo>
                  <a:pt x="451" y="18"/>
                  <a:pt x="448" y="22"/>
                  <a:pt x="442" y="26"/>
                </a:cubicBezTo>
                <a:lnTo>
                  <a:pt x="226" y="27"/>
                </a:lnTo>
                <a:lnTo>
                  <a:pt x="11" y="27"/>
                </a:lnTo>
                <a:cubicBezTo>
                  <a:pt x="4" y="24"/>
                  <a:pt x="0" y="20"/>
                  <a:pt x="0" y="13"/>
                </a:cubicBezTo>
                <a:moveTo>
                  <a:pt x="0" y="145"/>
                </a:moveTo>
                <a:cubicBezTo>
                  <a:pt x="0" y="139"/>
                  <a:pt x="4" y="134"/>
                  <a:pt x="11" y="132"/>
                </a:cubicBezTo>
                <a:lnTo>
                  <a:pt x="442" y="132"/>
                </a:lnTo>
                <a:cubicBezTo>
                  <a:pt x="448" y="136"/>
                  <a:pt x="451" y="141"/>
                  <a:pt x="451" y="145"/>
                </a:cubicBezTo>
                <a:cubicBezTo>
                  <a:pt x="451" y="151"/>
                  <a:pt x="448" y="156"/>
                  <a:pt x="441" y="159"/>
                </a:cubicBezTo>
                <a:lnTo>
                  <a:pt x="9" y="159"/>
                </a:lnTo>
                <a:cubicBezTo>
                  <a:pt x="3" y="156"/>
                  <a:pt x="0" y="151"/>
                  <a:pt x="0"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8" name=""/>
          <p:cNvSpPr/>
          <p:nvPr/>
        </p:nvSpPr>
        <p:spPr>
          <a:xfrm>
            <a:off x="4442040" y="2548800"/>
            <a:ext cx="153360" cy="166680"/>
          </a:xfrm>
          <a:custGeom>
            <a:avLst/>
            <a:gdLst/>
            <a:ahLst/>
            <a:rect l="0" t="0" r="r" b="b"/>
            <a:pathLst>
              <a:path w="426" h="463">
                <a:moveTo>
                  <a:pt x="0" y="11"/>
                </a:moveTo>
                <a:cubicBezTo>
                  <a:pt x="0" y="7"/>
                  <a:pt x="3" y="3"/>
                  <a:pt x="9" y="0"/>
                </a:cubicBezTo>
                <a:lnTo>
                  <a:pt x="387" y="0"/>
                </a:lnTo>
                <a:cubicBezTo>
                  <a:pt x="391" y="1"/>
                  <a:pt x="393" y="4"/>
                  <a:pt x="395" y="7"/>
                </a:cubicBezTo>
                <a:lnTo>
                  <a:pt x="395" y="64"/>
                </a:lnTo>
                <a:cubicBezTo>
                  <a:pt x="395" y="98"/>
                  <a:pt x="394" y="118"/>
                  <a:pt x="393" y="123"/>
                </a:cubicBezTo>
                <a:cubicBezTo>
                  <a:pt x="392" y="129"/>
                  <a:pt x="389" y="131"/>
                  <a:pt x="382" y="131"/>
                </a:cubicBezTo>
                <a:cubicBezTo>
                  <a:pt x="379" y="131"/>
                  <a:pt x="376" y="130"/>
                  <a:pt x="374" y="128"/>
                </a:cubicBezTo>
                <a:cubicBezTo>
                  <a:pt x="372" y="126"/>
                  <a:pt x="371" y="121"/>
                  <a:pt x="369" y="113"/>
                </a:cubicBezTo>
                <a:cubicBezTo>
                  <a:pt x="367" y="95"/>
                  <a:pt x="359" y="78"/>
                  <a:pt x="343" y="63"/>
                </a:cubicBezTo>
                <a:cubicBezTo>
                  <a:pt x="329" y="48"/>
                  <a:pt x="313" y="38"/>
                  <a:pt x="294" y="33"/>
                </a:cubicBezTo>
                <a:cubicBezTo>
                  <a:pt x="276" y="28"/>
                  <a:pt x="252" y="25"/>
                  <a:pt x="223" y="23"/>
                </a:cubicBezTo>
                <a:lnTo>
                  <a:pt x="184" y="23"/>
                </a:lnTo>
                <a:cubicBezTo>
                  <a:pt x="177" y="29"/>
                  <a:pt x="173" y="35"/>
                  <a:pt x="172" y="42"/>
                </a:cubicBezTo>
                <a:cubicBezTo>
                  <a:pt x="171" y="50"/>
                  <a:pt x="170" y="78"/>
                  <a:pt x="168" y="130"/>
                </a:cubicBezTo>
                <a:lnTo>
                  <a:pt x="168" y="212"/>
                </a:lnTo>
                <a:lnTo>
                  <a:pt x="181" y="212"/>
                </a:lnTo>
                <a:cubicBezTo>
                  <a:pt x="204" y="210"/>
                  <a:pt x="222" y="205"/>
                  <a:pt x="236" y="198"/>
                </a:cubicBezTo>
                <a:cubicBezTo>
                  <a:pt x="249" y="191"/>
                  <a:pt x="259" y="180"/>
                  <a:pt x="267" y="166"/>
                </a:cubicBezTo>
                <a:cubicBezTo>
                  <a:pt x="274" y="147"/>
                  <a:pt x="277" y="132"/>
                  <a:pt x="277" y="120"/>
                </a:cubicBezTo>
                <a:cubicBezTo>
                  <a:pt x="277" y="110"/>
                  <a:pt x="281" y="105"/>
                  <a:pt x="288" y="105"/>
                </a:cubicBezTo>
                <a:cubicBezTo>
                  <a:pt x="292" y="105"/>
                  <a:pt x="296" y="107"/>
                  <a:pt x="298" y="110"/>
                </a:cubicBezTo>
                <a:cubicBezTo>
                  <a:pt x="300" y="112"/>
                  <a:pt x="301" y="148"/>
                  <a:pt x="301" y="219"/>
                </a:cubicBezTo>
                <a:cubicBezTo>
                  <a:pt x="301" y="231"/>
                  <a:pt x="301" y="245"/>
                  <a:pt x="301" y="261"/>
                </a:cubicBezTo>
                <a:cubicBezTo>
                  <a:pt x="301" y="277"/>
                  <a:pt x="301" y="287"/>
                  <a:pt x="302" y="292"/>
                </a:cubicBezTo>
                <a:cubicBezTo>
                  <a:pt x="302" y="308"/>
                  <a:pt x="301" y="318"/>
                  <a:pt x="300" y="323"/>
                </a:cubicBezTo>
                <a:cubicBezTo>
                  <a:pt x="298" y="327"/>
                  <a:pt x="295" y="330"/>
                  <a:pt x="289" y="330"/>
                </a:cubicBezTo>
                <a:cubicBezTo>
                  <a:pt x="281" y="330"/>
                  <a:pt x="277" y="325"/>
                  <a:pt x="277" y="316"/>
                </a:cubicBezTo>
                <a:cubicBezTo>
                  <a:pt x="277" y="306"/>
                  <a:pt x="274" y="294"/>
                  <a:pt x="268" y="280"/>
                </a:cubicBezTo>
                <a:cubicBezTo>
                  <a:pt x="255" y="254"/>
                  <a:pt x="227" y="239"/>
                  <a:pt x="185" y="236"/>
                </a:cubicBezTo>
                <a:lnTo>
                  <a:pt x="168" y="236"/>
                </a:lnTo>
                <a:lnTo>
                  <a:pt x="168" y="327"/>
                </a:lnTo>
                <a:cubicBezTo>
                  <a:pt x="170" y="339"/>
                  <a:pt x="169" y="354"/>
                  <a:pt x="169" y="372"/>
                </a:cubicBezTo>
                <a:cubicBezTo>
                  <a:pt x="169" y="400"/>
                  <a:pt x="171" y="416"/>
                  <a:pt x="172" y="422"/>
                </a:cubicBezTo>
                <a:cubicBezTo>
                  <a:pt x="173" y="427"/>
                  <a:pt x="176" y="432"/>
                  <a:pt x="181" y="437"/>
                </a:cubicBezTo>
                <a:cubicBezTo>
                  <a:pt x="183" y="438"/>
                  <a:pt x="184" y="439"/>
                  <a:pt x="184" y="439"/>
                </a:cubicBezTo>
                <a:lnTo>
                  <a:pt x="217" y="439"/>
                </a:lnTo>
                <a:cubicBezTo>
                  <a:pt x="248" y="439"/>
                  <a:pt x="275" y="436"/>
                  <a:pt x="297" y="429"/>
                </a:cubicBezTo>
                <a:cubicBezTo>
                  <a:pt x="352" y="410"/>
                  <a:pt x="387" y="380"/>
                  <a:pt x="401" y="342"/>
                </a:cubicBezTo>
                <a:cubicBezTo>
                  <a:pt x="402" y="331"/>
                  <a:pt x="406" y="325"/>
                  <a:pt x="414" y="325"/>
                </a:cubicBezTo>
                <a:cubicBezTo>
                  <a:pt x="417" y="325"/>
                  <a:pt x="420" y="327"/>
                  <a:pt x="422" y="330"/>
                </a:cubicBezTo>
                <a:cubicBezTo>
                  <a:pt x="425" y="332"/>
                  <a:pt x="426" y="335"/>
                  <a:pt x="426" y="339"/>
                </a:cubicBezTo>
                <a:cubicBezTo>
                  <a:pt x="425" y="340"/>
                  <a:pt x="422" y="360"/>
                  <a:pt x="415" y="399"/>
                </a:cubicBezTo>
                <a:cubicBezTo>
                  <a:pt x="409" y="437"/>
                  <a:pt x="405" y="458"/>
                  <a:pt x="402" y="461"/>
                </a:cubicBezTo>
                <a:lnTo>
                  <a:pt x="399" y="463"/>
                </a:lnTo>
                <a:lnTo>
                  <a:pt x="9" y="463"/>
                </a:lnTo>
                <a:cubicBezTo>
                  <a:pt x="3" y="461"/>
                  <a:pt x="0" y="457"/>
                  <a:pt x="0" y="452"/>
                </a:cubicBezTo>
                <a:cubicBezTo>
                  <a:pt x="0" y="443"/>
                  <a:pt x="9" y="439"/>
                  <a:pt x="27" y="439"/>
                </a:cubicBezTo>
                <a:cubicBezTo>
                  <a:pt x="45" y="438"/>
                  <a:pt x="56" y="434"/>
                  <a:pt x="58" y="428"/>
                </a:cubicBezTo>
                <a:cubicBezTo>
                  <a:pt x="60" y="424"/>
                  <a:pt x="61" y="359"/>
                  <a:pt x="61" y="232"/>
                </a:cubicBezTo>
                <a:cubicBezTo>
                  <a:pt x="61" y="105"/>
                  <a:pt x="60" y="39"/>
                  <a:pt x="58" y="34"/>
                </a:cubicBezTo>
                <a:cubicBezTo>
                  <a:pt x="55" y="28"/>
                  <a:pt x="45" y="25"/>
                  <a:pt x="27" y="23"/>
                </a:cubicBezTo>
                <a:cubicBezTo>
                  <a:pt x="9" y="23"/>
                  <a:pt x="0" y="19"/>
                  <a:pt x="0" y="11"/>
                </a:cubicBezTo>
                <a:moveTo>
                  <a:pt x="85" y="232"/>
                </a:moveTo>
                <a:cubicBezTo>
                  <a:pt x="85" y="327"/>
                  <a:pt x="85" y="384"/>
                  <a:pt x="84" y="403"/>
                </a:cubicBezTo>
                <a:cubicBezTo>
                  <a:pt x="84" y="422"/>
                  <a:pt x="83" y="433"/>
                  <a:pt x="80" y="438"/>
                </a:cubicBezTo>
                <a:lnTo>
                  <a:pt x="80" y="439"/>
                </a:lnTo>
                <a:lnTo>
                  <a:pt x="151" y="439"/>
                </a:lnTo>
                <a:cubicBezTo>
                  <a:pt x="150" y="436"/>
                  <a:pt x="150" y="433"/>
                  <a:pt x="149" y="430"/>
                </a:cubicBezTo>
                <a:lnTo>
                  <a:pt x="145" y="422"/>
                </a:lnTo>
                <a:lnTo>
                  <a:pt x="145" y="40"/>
                </a:lnTo>
                <a:lnTo>
                  <a:pt x="149" y="32"/>
                </a:lnTo>
                <a:lnTo>
                  <a:pt x="151" y="23"/>
                </a:lnTo>
                <a:lnTo>
                  <a:pt x="80" y="23"/>
                </a:lnTo>
                <a:cubicBezTo>
                  <a:pt x="81" y="27"/>
                  <a:pt x="82" y="29"/>
                  <a:pt x="82" y="30"/>
                </a:cubicBezTo>
                <a:cubicBezTo>
                  <a:pt x="83" y="32"/>
                  <a:pt x="83" y="39"/>
                  <a:pt x="84" y="54"/>
                </a:cubicBezTo>
                <a:cubicBezTo>
                  <a:pt x="84" y="68"/>
                  <a:pt x="85" y="89"/>
                  <a:pt x="85" y="113"/>
                </a:cubicBezTo>
                <a:cubicBezTo>
                  <a:pt x="85" y="137"/>
                  <a:pt x="85" y="177"/>
                  <a:pt x="85" y="232"/>
                </a:cubicBezTo>
                <a:moveTo>
                  <a:pt x="370" y="54"/>
                </a:moveTo>
                <a:lnTo>
                  <a:pt x="370" y="23"/>
                </a:lnTo>
                <a:lnTo>
                  <a:pt x="334" y="23"/>
                </a:lnTo>
                <a:cubicBezTo>
                  <a:pt x="334" y="24"/>
                  <a:pt x="337" y="26"/>
                  <a:pt x="342" y="29"/>
                </a:cubicBezTo>
                <a:cubicBezTo>
                  <a:pt x="347" y="32"/>
                  <a:pt x="353" y="36"/>
                  <a:pt x="360" y="43"/>
                </a:cubicBezTo>
                <a:lnTo>
                  <a:pt x="370" y="54"/>
                </a:lnTo>
                <a:moveTo>
                  <a:pt x="277" y="248"/>
                </a:moveTo>
                <a:lnTo>
                  <a:pt x="277" y="194"/>
                </a:lnTo>
                <a:lnTo>
                  <a:pt x="268" y="204"/>
                </a:lnTo>
                <a:cubicBezTo>
                  <a:pt x="263" y="210"/>
                  <a:pt x="257" y="214"/>
                  <a:pt x="250" y="217"/>
                </a:cubicBezTo>
                <a:lnTo>
                  <a:pt x="241" y="223"/>
                </a:lnTo>
                <a:cubicBezTo>
                  <a:pt x="244" y="225"/>
                  <a:pt x="248" y="227"/>
                  <a:pt x="252" y="229"/>
                </a:cubicBezTo>
                <a:cubicBezTo>
                  <a:pt x="260" y="235"/>
                  <a:pt x="266" y="239"/>
                  <a:pt x="270" y="241"/>
                </a:cubicBezTo>
                <a:lnTo>
                  <a:pt x="277" y="248"/>
                </a:lnTo>
                <a:moveTo>
                  <a:pt x="387" y="422"/>
                </a:moveTo>
                <a:lnTo>
                  <a:pt x="390" y="403"/>
                </a:lnTo>
                <a:cubicBezTo>
                  <a:pt x="389" y="403"/>
                  <a:pt x="388" y="404"/>
                  <a:pt x="387" y="407"/>
                </a:cubicBezTo>
                <a:cubicBezTo>
                  <a:pt x="376" y="417"/>
                  <a:pt x="363" y="425"/>
                  <a:pt x="349" y="432"/>
                </a:cubicBezTo>
                <a:lnTo>
                  <a:pt x="339" y="438"/>
                </a:lnTo>
                <a:lnTo>
                  <a:pt x="360" y="439"/>
                </a:lnTo>
                <a:lnTo>
                  <a:pt x="384" y="439"/>
                </a:lnTo>
                <a:cubicBezTo>
                  <a:pt x="384" y="439"/>
                  <a:pt x="384" y="438"/>
                  <a:pt x="384" y="436"/>
                </a:cubicBezTo>
                <a:cubicBezTo>
                  <a:pt x="385" y="435"/>
                  <a:pt x="385" y="433"/>
                  <a:pt x="386" y="430"/>
                </a:cubicBezTo>
                <a:cubicBezTo>
                  <a:pt x="386" y="426"/>
                  <a:pt x="387" y="424"/>
                  <a:pt x="387" y="4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89" name=""/>
          <p:cNvSpPr/>
          <p:nvPr/>
        </p:nvSpPr>
        <p:spPr>
          <a:xfrm>
            <a:off x="4615560" y="2675520"/>
            <a:ext cx="73800" cy="109800"/>
          </a:xfrm>
          <a:custGeom>
            <a:avLst/>
            <a:gdLst/>
            <a:ahLst/>
            <a:rect l="0" t="0" r="r" b="b"/>
            <a:pathLst>
              <a:path w="205" h="305">
                <a:moveTo>
                  <a:pt x="0" y="137"/>
                </a:moveTo>
                <a:cubicBezTo>
                  <a:pt x="0" y="105"/>
                  <a:pt x="12" y="74"/>
                  <a:pt x="36" y="45"/>
                </a:cubicBezTo>
                <a:cubicBezTo>
                  <a:pt x="60" y="15"/>
                  <a:pt x="88" y="1"/>
                  <a:pt x="118" y="0"/>
                </a:cubicBezTo>
                <a:cubicBezTo>
                  <a:pt x="138" y="0"/>
                  <a:pt x="153" y="9"/>
                  <a:pt x="163" y="26"/>
                </a:cubicBezTo>
                <a:cubicBezTo>
                  <a:pt x="163" y="26"/>
                  <a:pt x="164" y="25"/>
                  <a:pt x="165" y="23"/>
                </a:cubicBezTo>
                <a:cubicBezTo>
                  <a:pt x="166" y="22"/>
                  <a:pt x="168" y="20"/>
                  <a:pt x="170" y="18"/>
                </a:cubicBezTo>
                <a:cubicBezTo>
                  <a:pt x="173" y="15"/>
                  <a:pt x="175" y="13"/>
                  <a:pt x="178" y="11"/>
                </a:cubicBezTo>
                <a:cubicBezTo>
                  <a:pt x="189" y="4"/>
                  <a:pt x="196" y="0"/>
                  <a:pt x="200" y="0"/>
                </a:cubicBezTo>
                <a:cubicBezTo>
                  <a:pt x="201" y="0"/>
                  <a:pt x="203" y="0"/>
                  <a:pt x="203" y="1"/>
                </a:cubicBezTo>
                <a:cubicBezTo>
                  <a:pt x="204" y="2"/>
                  <a:pt x="205" y="3"/>
                  <a:pt x="205" y="4"/>
                </a:cubicBezTo>
                <a:cubicBezTo>
                  <a:pt x="205" y="7"/>
                  <a:pt x="194" y="53"/>
                  <a:pt x="172" y="141"/>
                </a:cubicBezTo>
                <a:cubicBezTo>
                  <a:pt x="149" y="232"/>
                  <a:pt x="138" y="277"/>
                  <a:pt x="138" y="279"/>
                </a:cubicBezTo>
                <a:cubicBezTo>
                  <a:pt x="138" y="281"/>
                  <a:pt x="145" y="283"/>
                  <a:pt x="159" y="283"/>
                </a:cubicBezTo>
                <a:lnTo>
                  <a:pt x="171" y="283"/>
                </a:lnTo>
                <a:cubicBezTo>
                  <a:pt x="173" y="286"/>
                  <a:pt x="174" y="287"/>
                  <a:pt x="174" y="287"/>
                </a:cubicBezTo>
                <a:cubicBezTo>
                  <a:pt x="174" y="288"/>
                  <a:pt x="174" y="291"/>
                  <a:pt x="173" y="296"/>
                </a:cubicBezTo>
                <a:cubicBezTo>
                  <a:pt x="172" y="300"/>
                  <a:pt x="170" y="303"/>
                  <a:pt x="168" y="305"/>
                </a:cubicBezTo>
                <a:lnTo>
                  <a:pt x="162" y="305"/>
                </a:lnTo>
                <a:cubicBezTo>
                  <a:pt x="152" y="304"/>
                  <a:pt x="135" y="304"/>
                  <a:pt x="109" y="304"/>
                </a:cubicBezTo>
                <a:cubicBezTo>
                  <a:pt x="100" y="304"/>
                  <a:pt x="92" y="304"/>
                  <a:pt x="85" y="304"/>
                </a:cubicBezTo>
                <a:cubicBezTo>
                  <a:pt x="77" y="304"/>
                  <a:pt x="72" y="304"/>
                  <a:pt x="67" y="304"/>
                </a:cubicBezTo>
                <a:cubicBezTo>
                  <a:pt x="63" y="304"/>
                  <a:pt x="60" y="304"/>
                  <a:pt x="59" y="305"/>
                </a:cubicBezTo>
                <a:cubicBezTo>
                  <a:pt x="55" y="305"/>
                  <a:pt x="52" y="303"/>
                  <a:pt x="52" y="301"/>
                </a:cubicBezTo>
                <a:cubicBezTo>
                  <a:pt x="52" y="300"/>
                  <a:pt x="53" y="297"/>
                  <a:pt x="53" y="294"/>
                </a:cubicBezTo>
                <a:cubicBezTo>
                  <a:pt x="55" y="288"/>
                  <a:pt x="56" y="285"/>
                  <a:pt x="57" y="285"/>
                </a:cubicBezTo>
                <a:cubicBezTo>
                  <a:pt x="58" y="284"/>
                  <a:pt x="61" y="283"/>
                  <a:pt x="66" y="283"/>
                </a:cubicBezTo>
                <a:cubicBezTo>
                  <a:pt x="81" y="283"/>
                  <a:pt x="91" y="282"/>
                  <a:pt x="94" y="280"/>
                </a:cubicBezTo>
                <a:cubicBezTo>
                  <a:pt x="96" y="278"/>
                  <a:pt x="101" y="264"/>
                  <a:pt x="107" y="238"/>
                </a:cubicBezTo>
                <a:cubicBezTo>
                  <a:pt x="114" y="211"/>
                  <a:pt x="117" y="198"/>
                  <a:pt x="117" y="197"/>
                </a:cubicBezTo>
                <a:cubicBezTo>
                  <a:pt x="117" y="197"/>
                  <a:pt x="116" y="197"/>
                  <a:pt x="114" y="198"/>
                </a:cubicBezTo>
                <a:cubicBezTo>
                  <a:pt x="99" y="211"/>
                  <a:pt x="83" y="217"/>
                  <a:pt x="66" y="217"/>
                </a:cubicBezTo>
                <a:cubicBezTo>
                  <a:pt x="49" y="217"/>
                  <a:pt x="33" y="211"/>
                  <a:pt x="20" y="198"/>
                </a:cubicBezTo>
                <a:cubicBezTo>
                  <a:pt x="6" y="185"/>
                  <a:pt x="0" y="165"/>
                  <a:pt x="0" y="137"/>
                </a:cubicBezTo>
                <a:moveTo>
                  <a:pt x="153" y="56"/>
                </a:moveTo>
                <a:cubicBezTo>
                  <a:pt x="146" y="31"/>
                  <a:pt x="134" y="19"/>
                  <a:pt x="116" y="19"/>
                </a:cubicBezTo>
                <a:cubicBezTo>
                  <a:pt x="105" y="19"/>
                  <a:pt x="95" y="24"/>
                  <a:pt x="84" y="33"/>
                </a:cubicBezTo>
                <a:cubicBezTo>
                  <a:pt x="74" y="43"/>
                  <a:pt x="66" y="56"/>
                  <a:pt x="60" y="72"/>
                </a:cubicBezTo>
                <a:cubicBezTo>
                  <a:pt x="51" y="97"/>
                  <a:pt x="45" y="123"/>
                  <a:pt x="41" y="151"/>
                </a:cubicBezTo>
                <a:cubicBezTo>
                  <a:pt x="41" y="152"/>
                  <a:pt x="41" y="153"/>
                  <a:pt x="41" y="156"/>
                </a:cubicBezTo>
                <a:cubicBezTo>
                  <a:pt x="41" y="158"/>
                  <a:pt x="41" y="160"/>
                  <a:pt x="40" y="162"/>
                </a:cubicBezTo>
                <a:cubicBezTo>
                  <a:pt x="40" y="176"/>
                  <a:pt x="43" y="186"/>
                  <a:pt x="49" y="191"/>
                </a:cubicBezTo>
                <a:cubicBezTo>
                  <a:pt x="55" y="197"/>
                  <a:pt x="62" y="200"/>
                  <a:pt x="70" y="200"/>
                </a:cubicBezTo>
                <a:cubicBezTo>
                  <a:pt x="87" y="200"/>
                  <a:pt x="104" y="188"/>
                  <a:pt x="123" y="165"/>
                </a:cubicBezTo>
                <a:lnTo>
                  <a:pt x="126" y="160"/>
                </a:lnTo>
                <a:lnTo>
                  <a:pt x="153" y="5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0" name=""/>
          <p:cNvSpPr/>
          <p:nvPr/>
        </p:nvSpPr>
        <p:spPr>
          <a:xfrm>
            <a:off x="4802040" y="2361960"/>
            <a:ext cx="65880" cy="584640"/>
          </a:xfrm>
          <a:custGeom>
            <a:avLst/>
            <a:gdLst/>
            <a:ahLst/>
            <a:rect l="0" t="0" r="r" b="b"/>
            <a:pathLst>
              <a:path w="183" h="1624">
                <a:moveTo>
                  <a:pt x="0" y="1624"/>
                </a:moveTo>
                <a:lnTo>
                  <a:pt x="0" y="0"/>
                </a:lnTo>
                <a:lnTo>
                  <a:pt x="183" y="0"/>
                </a:lnTo>
                <a:lnTo>
                  <a:pt x="183" y="42"/>
                </a:lnTo>
                <a:lnTo>
                  <a:pt x="42" y="42"/>
                </a:lnTo>
                <a:lnTo>
                  <a:pt x="42" y="1582"/>
                </a:lnTo>
                <a:lnTo>
                  <a:pt x="183" y="1582"/>
                </a:lnTo>
                <a:lnTo>
                  <a:pt x="183" y="1624"/>
                </a:lnTo>
                <a:lnTo>
                  <a:pt x="0" y="162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1" name=""/>
          <p:cNvSpPr/>
          <p:nvPr/>
        </p:nvSpPr>
        <p:spPr>
          <a:xfrm>
            <a:off x="5067000" y="2388240"/>
            <a:ext cx="83880" cy="162360"/>
          </a:xfrm>
          <a:custGeom>
            <a:avLst/>
            <a:gdLst/>
            <a:ahLst/>
            <a:rect l="0" t="0" r="r" b="b"/>
            <a:pathLst>
              <a:path w="233" h="451">
                <a:moveTo>
                  <a:pt x="87" y="59"/>
                </a:moveTo>
                <a:lnTo>
                  <a:pt x="79" y="63"/>
                </a:lnTo>
                <a:cubicBezTo>
                  <a:pt x="72" y="65"/>
                  <a:pt x="63" y="67"/>
                  <a:pt x="52" y="70"/>
                </a:cubicBezTo>
                <a:cubicBezTo>
                  <a:pt x="40" y="72"/>
                  <a:pt x="27" y="73"/>
                  <a:pt x="12" y="74"/>
                </a:cubicBezTo>
                <a:lnTo>
                  <a:pt x="0" y="74"/>
                </a:lnTo>
                <a:lnTo>
                  <a:pt x="0" y="43"/>
                </a:lnTo>
                <a:lnTo>
                  <a:pt x="12" y="43"/>
                </a:lnTo>
                <a:cubicBezTo>
                  <a:pt x="34" y="42"/>
                  <a:pt x="53" y="39"/>
                  <a:pt x="71" y="33"/>
                </a:cubicBezTo>
                <a:cubicBezTo>
                  <a:pt x="89" y="27"/>
                  <a:pt x="102" y="22"/>
                  <a:pt x="109" y="17"/>
                </a:cubicBezTo>
                <a:cubicBezTo>
                  <a:pt x="116" y="12"/>
                  <a:pt x="123" y="7"/>
                  <a:pt x="128" y="2"/>
                </a:cubicBezTo>
                <a:cubicBezTo>
                  <a:pt x="129" y="1"/>
                  <a:pt x="132" y="0"/>
                  <a:pt x="136" y="0"/>
                </a:cubicBezTo>
                <a:cubicBezTo>
                  <a:pt x="140" y="0"/>
                  <a:pt x="144" y="1"/>
                  <a:pt x="148" y="4"/>
                </a:cubicBezTo>
                <a:lnTo>
                  <a:pt x="148" y="206"/>
                </a:lnTo>
                <a:lnTo>
                  <a:pt x="148" y="410"/>
                </a:lnTo>
                <a:cubicBezTo>
                  <a:pt x="152" y="413"/>
                  <a:pt x="154" y="415"/>
                  <a:pt x="157" y="416"/>
                </a:cubicBezTo>
                <a:cubicBezTo>
                  <a:pt x="159" y="417"/>
                  <a:pt x="164" y="418"/>
                  <a:pt x="173" y="419"/>
                </a:cubicBezTo>
                <a:cubicBezTo>
                  <a:pt x="181" y="420"/>
                  <a:pt x="196" y="420"/>
                  <a:pt x="216" y="420"/>
                </a:cubicBezTo>
                <a:lnTo>
                  <a:pt x="233" y="420"/>
                </a:lnTo>
                <a:lnTo>
                  <a:pt x="233" y="451"/>
                </a:lnTo>
                <a:lnTo>
                  <a:pt x="226" y="451"/>
                </a:lnTo>
                <a:cubicBezTo>
                  <a:pt x="216" y="450"/>
                  <a:pt x="180" y="449"/>
                  <a:pt x="117" y="449"/>
                </a:cubicBezTo>
                <a:cubicBezTo>
                  <a:pt x="56" y="449"/>
                  <a:pt x="21" y="450"/>
                  <a:pt x="11" y="451"/>
                </a:cubicBezTo>
                <a:lnTo>
                  <a:pt x="3" y="451"/>
                </a:lnTo>
                <a:lnTo>
                  <a:pt x="3" y="420"/>
                </a:lnTo>
                <a:lnTo>
                  <a:pt x="21" y="420"/>
                </a:lnTo>
                <a:cubicBezTo>
                  <a:pt x="30" y="420"/>
                  <a:pt x="39" y="420"/>
                  <a:pt x="46" y="420"/>
                </a:cubicBezTo>
                <a:cubicBezTo>
                  <a:pt x="53" y="420"/>
                  <a:pt x="59" y="420"/>
                  <a:pt x="63" y="420"/>
                </a:cubicBezTo>
                <a:cubicBezTo>
                  <a:pt x="67" y="419"/>
                  <a:pt x="71" y="419"/>
                  <a:pt x="74" y="418"/>
                </a:cubicBezTo>
                <a:cubicBezTo>
                  <a:pt x="77" y="417"/>
                  <a:pt x="79" y="416"/>
                  <a:pt x="79" y="416"/>
                </a:cubicBezTo>
                <a:cubicBezTo>
                  <a:pt x="80" y="416"/>
                  <a:pt x="81" y="415"/>
                  <a:pt x="83" y="413"/>
                </a:cubicBezTo>
                <a:cubicBezTo>
                  <a:pt x="86" y="411"/>
                  <a:pt x="87" y="410"/>
                  <a:pt x="87" y="410"/>
                </a:cubicBezTo>
                <a:lnTo>
                  <a:pt x="87"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2" name=""/>
          <p:cNvSpPr/>
          <p:nvPr/>
        </p:nvSpPr>
        <p:spPr>
          <a:xfrm>
            <a:off x="4935960" y="2743920"/>
            <a:ext cx="97560" cy="162720"/>
          </a:xfrm>
          <a:custGeom>
            <a:avLst/>
            <a:gdLst/>
            <a:ahLst/>
            <a:rect l="0" t="0" r="r" b="b"/>
            <a:pathLst>
              <a:path w="271" h="452">
                <a:moveTo>
                  <a:pt x="40" y="160"/>
                </a:moveTo>
                <a:cubicBezTo>
                  <a:pt x="28" y="160"/>
                  <a:pt x="18" y="156"/>
                  <a:pt x="11" y="148"/>
                </a:cubicBezTo>
                <a:cubicBezTo>
                  <a:pt x="4" y="140"/>
                  <a:pt x="0" y="130"/>
                  <a:pt x="0" y="118"/>
                </a:cubicBezTo>
                <a:cubicBezTo>
                  <a:pt x="0" y="86"/>
                  <a:pt x="12" y="59"/>
                  <a:pt x="36" y="35"/>
                </a:cubicBezTo>
                <a:cubicBezTo>
                  <a:pt x="60" y="12"/>
                  <a:pt x="90" y="0"/>
                  <a:pt x="126" y="0"/>
                </a:cubicBezTo>
                <a:cubicBezTo>
                  <a:pt x="168" y="0"/>
                  <a:pt x="202" y="13"/>
                  <a:pt x="229" y="38"/>
                </a:cubicBezTo>
                <a:cubicBezTo>
                  <a:pt x="257" y="63"/>
                  <a:pt x="271" y="96"/>
                  <a:pt x="271" y="136"/>
                </a:cubicBezTo>
                <a:cubicBezTo>
                  <a:pt x="271" y="155"/>
                  <a:pt x="267" y="174"/>
                  <a:pt x="258" y="191"/>
                </a:cubicBezTo>
                <a:cubicBezTo>
                  <a:pt x="249" y="209"/>
                  <a:pt x="238" y="224"/>
                  <a:pt x="225" y="237"/>
                </a:cubicBezTo>
                <a:cubicBezTo>
                  <a:pt x="213" y="251"/>
                  <a:pt x="195" y="268"/>
                  <a:pt x="171" y="288"/>
                </a:cubicBezTo>
                <a:cubicBezTo>
                  <a:pt x="155" y="302"/>
                  <a:pt x="131" y="323"/>
                  <a:pt x="103" y="351"/>
                </a:cubicBezTo>
                <a:lnTo>
                  <a:pt x="63" y="389"/>
                </a:lnTo>
                <a:lnTo>
                  <a:pt x="114" y="389"/>
                </a:lnTo>
                <a:cubicBezTo>
                  <a:pt x="186" y="389"/>
                  <a:pt x="224" y="388"/>
                  <a:pt x="228" y="386"/>
                </a:cubicBezTo>
                <a:cubicBezTo>
                  <a:pt x="231" y="385"/>
                  <a:pt x="237" y="365"/>
                  <a:pt x="244" y="326"/>
                </a:cubicBezTo>
                <a:lnTo>
                  <a:pt x="244" y="324"/>
                </a:lnTo>
                <a:lnTo>
                  <a:pt x="271" y="324"/>
                </a:lnTo>
                <a:lnTo>
                  <a:pt x="271" y="326"/>
                </a:lnTo>
                <a:cubicBezTo>
                  <a:pt x="271" y="327"/>
                  <a:pt x="268" y="348"/>
                  <a:pt x="263" y="387"/>
                </a:cubicBezTo>
                <a:cubicBezTo>
                  <a:pt x="257" y="427"/>
                  <a:pt x="254" y="448"/>
                  <a:pt x="252" y="450"/>
                </a:cubicBezTo>
                <a:lnTo>
                  <a:pt x="252" y="452"/>
                </a:lnTo>
                <a:lnTo>
                  <a:pt x="0" y="452"/>
                </a:lnTo>
                <a:lnTo>
                  <a:pt x="0" y="439"/>
                </a:lnTo>
                <a:lnTo>
                  <a:pt x="0" y="431"/>
                </a:lnTo>
                <a:cubicBezTo>
                  <a:pt x="0" y="427"/>
                  <a:pt x="2" y="424"/>
                  <a:pt x="4" y="420"/>
                </a:cubicBezTo>
                <a:cubicBezTo>
                  <a:pt x="7" y="417"/>
                  <a:pt x="14" y="409"/>
                  <a:pt x="25" y="397"/>
                </a:cubicBezTo>
                <a:cubicBezTo>
                  <a:pt x="38" y="382"/>
                  <a:pt x="49" y="370"/>
                  <a:pt x="59" y="359"/>
                </a:cubicBezTo>
                <a:cubicBezTo>
                  <a:pt x="63" y="354"/>
                  <a:pt x="70" y="346"/>
                  <a:pt x="82" y="334"/>
                </a:cubicBezTo>
                <a:cubicBezTo>
                  <a:pt x="93" y="322"/>
                  <a:pt x="101" y="313"/>
                  <a:pt x="105" y="309"/>
                </a:cubicBezTo>
                <a:cubicBezTo>
                  <a:pt x="109" y="304"/>
                  <a:pt x="115" y="297"/>
                  <a:pt x="124" y="286"/>
                </a:cubicBezTo>
                <a:cubicBezTo>
                  <a:pt x="133" y="276"/>
                  <a:pt x="140" y="268"/>
                  <a:pt x="144" y="263"/>
                </a:cubicBezTo>
                <a:cubicBezTo>
                  <a:pt x="148" y="259"/>
                  <a:pt x="153" y="251"/>
                  <a:pt x="160" y="242"/>
                </a:cubicBezTo>
                <a:cubicBezTo>
                  <a:pt x="166" y="234"/>
                  <a:pt x="171" y="226"/>
                  <a:pt x="174" y="221"/>
                </a:cubicBezTo>
                <a:cubicBezTo>
                  <a:pt x="177" y="215"/>
                  <a:pt x="180" y="208"/>
                  <a:pt x="184" y="201"/>
                </a:cubicBezTo>
                <a:cubicBezTo>
                  <a:pt x="188" y="194"/>
                  <a:pt x="191" y="186"/>
                  <a:pt x="193" y="179"/>
                </a:cubicBezTo>
                <a:cubicBezTo>
                  <a:pt x="195" y="172"/>
                  <a:pt x="196" y="165"/>
                  <a:pt x="198" y="159"/>
                </a:cubicBezTo>
                <a:cubicBezTo>
                  <a:pt x="199" y="153"/>
                  <a:pt x="200" y="145"/>
                  <a:pt x="200" y="137"/>
                </a:cubicBezTo>
                <a:cubicBezTo>
                  <a:pt x="200" y="108"/>
                  <a:pt x="192" y="84"/>
                  <a:pt x="177" y="63"/>
                </a:cubicBezTo>
                <a:cubicBezTo>
                  <a:pt x="161" y="42"/>
                  <a:pt x="138" y="32"/>
                  <a:pt x="110" y="32"/>
                </a:cubicBezTo>
                <a:cubicBezTo>
                  <a:pt x="95" y="32"/>
                  <a:pt x="82" y="36"/>
                  <a:pt x="71" y="43"/>
                </a:cubicBezTo>
                <a:cubicBezTo>
                  <a:pt x="59" y="51"/>
                  <a:pt x="52" y="58"/>
                  <a:pt x="47" y="66"/>
                </a:cubicBezTo>
                <a:cubicBezTo>
                  <a:pt x="43" y="73"/>
                  <a:pt x="40" y="77"/>
                  <a:pt x="40" y="78"/>
                </a:cubicBezTo>
                <a:cubicBezTo>
                  <a:pt x="40" y="79"/>
                  <a:pt x="41" y="79"/>
                  <a:pt x="44" y="79"/>
                </a:cubicBezTo>
                <a:cubicBezTo>
                  <a:pt x="52" y="79"/>
                  <a:pt x="60" y="82"/>
                  <a:pt x="69" y="89"/>
                </a:cubicBezTo>
                <a:cubicBezTo>
                  <a:pt x="77" y="95"/>
                  <a:pt x="82" y="105"/>
                  <a:pt x="82" y="120"/>
                </a:cubicBezTo>
                <a:cubicBezTo>
                  <a:pt x="82" y="131"/>
                  <a:pt x="78" y="140"/>
                  <a:pt x="71" y="148"/>
                </a:cubicBezTo>
                <a:cubicBezTo>
                  <a:pt x="64" y="156"/>
                  <a:pt x="53" y="160"/>
                  <a:pt x="40" y="16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3" name=""/>
          <p:cNvSpPr/>
          <p:nvPr/>
        </p:nvSpPr>
        <p:spPr>
          <a:xfrm>
            <a:off x="5053320" y="2801160"/>
            <a:ext cx="132120" cy="108000"/>
          </a:xfrm>
          <a:custGeom>
            <a:avLst/>
            <a:gdLst/>
            <a:ahLst/>
            <a:rect l="0" t="0" r="r" b="b"/>
            <a:pathLst>
              <a:path w="367" h="300">
                <a:moveTo>
                  <a:pt x="104" y="300"/>
                </a:moveTo>
                <a:cubicBezTo>
                  <a:pt x="74" y="300"/>
                  <a:pt x="48" y="290"/>
                  <a:pt x="29" y="270"/>
                </a:cubicBezTo>
                <a:cubicBezTo>
                  <a:pt x="10" y="249"/>
                  <a:pt x="0" y="224"/>
                  <a:pt x="0" y="193"/>
                </a:cubicBezTo>
                <a:cubicBezTo>
                  <a:pt x="0" y="148"/>
                  <a:pt x="16" y="105"/>
                  <a:pt x="49" y="66"/>
                </a:cubicBezTo>
                <a:cubicBezTo>
                  <a:pt x="83" y="27"/>
                  <a:pt x="121" y="6"/>
                  <a:pt x="165" y="1"/>
                </a:cubicBezTo>
                <a:cubicBezTo>
                  <a:pt x="166" y="0"/>
                  <a:pt x="197" y="0"/>
                  <a:pt x="260" y="0"/>
                </a:cubicBezTo>
                <a:lnTo>
                  <a:pt x="353" y="0"/>
                </a:lnTo>
                <a:cubicBezTo>
                  <a:pt x="354" y="0"/>
                  <a:pt x="354" y="1"/>
                  <a:pt x="355" y="1"/>
                </a:cubicBezTo>
                <a:cubicBezTo>
                  <a:pt x="356" y="2"/>
                  <a:pt x="357" y="2"/>
                  <a:pt x="358" y="3"/>
                </a:cubicBezTo>
                <a:cubicBezTo>
                  <a:pt x="359" y="3"/>
                  <a:pt x="360" y="4"/>
                  <a:pt x="360" y="4"/>
                </a:cubicBezTo>
                <a:cubicBezTo>
                  <a:pt x="360" y="4"/>
                  <a:pt x="361" y="5"/>
                  <a:pt x="362" y="6"/>
                </a:cubicBezTo>
                <a:cubicBezTo>
                  <a:pt x="363" y="7"/>
                  <a:pt x="363" y="7"/>
                  <a:pt x="363" y="7"/>
                </a:cubicBezTo>
                <a:cubicBezTo>
                  <a:pt x="363" y="7"/>
                  <a:pt x="364" y="8"/>
                  <a:pt x="365" y="10"/>
                </a:cubicBezTo>
                <a:cubicBezTo>
                  <a:pt x="366" y="12"/>
                  <a:pt x="366" y="13"/>
                  <a:pt x="365" y="13"/>
                </a:cubicBezTo>
                <a:cubicBezTo>
                  <a:pt x="365" y="13"/>
                  <a:pt x="365" y="14"/>
                  <a:pt x="366" y="16"/>
                </a:cubicBezTo>
                <a:cubicBezTo>
                  <a:pt x="367" y="18"/>
                  <a:pt x="367" y="20"/>
                  <a:pt x="367" y="20"/>
                </a:cubicBezTo>
                <a:cubicBezTo>
                  <a:pt x="367" y="40"/>
                  <a:pt x="352" y="50"/>
                  <a:pt x="323" y="50"/>
                </a:cubicBezTo>
                <a:cubicBezTo>
                  <a:pt x="320" y="50"/>
                  <a:pt x="316" y="50"/>
                  <a:pt x="311" y="50"/>
                </a:cubicBezTo>
                <a:cubicBezTo>
                  <a:pt x="307" y="50"/>
                  <a:pt x="304" y="50"/>
                  <a:pt x="302" y="49"/>
                </a:cubicBezTo>
                <a:lnTo>
                  <a:pt x="261" y="49"/>
                </a:lnTo>
                <a:lnTo>
                  <a:pt x="265" y="56"/>
                </a:lnTo>
                <a:cubicBezTo>
                  <a:pt x="273" y="73"/>
                  <a:pt x="277" y="92"/>
                  <a:pt x="277" y="114"/>
                </a:cubicBezTo>
                <a:cubicBezTo>
                  <a:pt x="277" y="164"/>
                  <a:pt x="259" y="208"/>
                  <a:pt x="223" y="245"/>
                </a:cubicBezTo>
                <a:cubicBezTo>
                  <a:pt x="187" y="281"/>
                  <a:pt x="147" y="300"/>
                  <a:pt x="104" y="300"/>
                </a:cubicBezTo>
                <a:moveTo>
                  <a:pt x="224" y="103"/>
                </a:moveTo>
                <a:cubicBezTo>
                  <a:pt x="224" y="67"/>
                  <a:pt x="205" y="49"/>
                  <a:pt x="167" y="49"/>
                </a:cubicBezTo>
                <a:cubicBezTo>
                  <a:pt x="111" y="49"/>
                  <a:pt x="74" y="89"/>
                  <a:pt x="58" y="168"/>
                </a:cubicBezTo>
                <a:cubicBezTo>
                  <a:pt x="57" y="170"/>
                  <a:pt x="57" y="171"/>
                  <a:pt x="57" y="172"/>
                </a:cubicBezTo>
                <a:cubicBezTo>
                  <a:pt x="52" y="189"/>
                  <a:pt x="51" y="203"/>
                  <a:pt x="51" y="213"/>
                </a:cubicBezTo>
                <a:cubicBezTo>
                  <a:pt x="51" y="236"/>
                  <a:pt x="57" y="252"/>
                  <a:pt x="68" y="261"/>
                </a:cubicBezTo>
                <a:cubicBezTo>
                  <a:pt x="80" y="270"/>
                  <a:pt x="93" y="275"/>
                  <a:pt x="107" y="275"/>
                </a:cubicBezTo>
                <a:cubicBezTo>
                  <a:pt x="131" y="275"/>
                  <a:pt x="154" y="264"/>
                  <a:pt x="174" y="243"/>
                </a:cubicBezTo>
                <a:cubicBezTo>
                  <a:pt x="187" y="230"/>
                  <a:pt x="198" y="212"/>
                  <a:pt x="206" y="189"/>
                </a:cubicBezTo>
                <a:cubicBezTo>
                  <a:pt x="214" y="166"/>
                  <a:pt x="219" y="148"/>
                  <a:pt x="221" y="134"/>
                </a:cubicBezTo>
                <a:cubicBezTo>
                  <a:pt x="222" y="120"/>
                  <a:pt x="224" y="110"/>
                  <a:pt x="224" y="10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4" name=""/>
          <p:cNvSpPr/>
          <p:nvPr/>
        </p:nvSpPr>
        <p:spPr>
          <a:xfrm>
            <a:off x="5201280" y="2705400"/>
            <a:ext cx="69120" cy="114840"/>
          </a:xfrm>
          <a:custGeom>
            <a:avLst/>
            <a:gdLst/>
            <a:ahLst/>
            <a:rect l="0" t="0" r="r" b="b"/>
            <a:pathLst>
              <a:path w="192" h="319">
                <a:moveTo>
                  <a:pt x="29" y="113"/>
                </a:moveTo>
                <a:cubicBezTo>
                  <a:pt x="20" y="113"/>
                  <a:pt x="13" y="110"/>
                  <a:pt x="8" y="105"/>
                </a:cubicBezTo>
                <a:cubicBezTo>
                  <a:pt x="3" y="99"/>
                  <a:pt x="0" y="92"/>
                  <a:pt x="0" y="83"/>
                </a:cubicBezTo>
                <a:cubicBezTo>
                  <a:pt x="0" y="61"/>
                  <a:pt x="9" y="41"/>
                  <a:pt x="26" y="25"/>
                </a:cubicBezTo>
                <a:cubicBezTo>
                  <a:pt x="43" y="8"/>
                  <a:pt x="64" y="0"/>
                  <a:pt x="90" y="0"/>
                </a:cubicBezTo>
                <a:cubicBezTo>
                  <a:pt x="119" y="0"/>
                  <a:pt x="143" y="9"/>
                  <a:pt x="163" y="27"/>
                </a:cubicBezTo>
                <a:cubicBezTo>
                  <a:pt x="182" y="44"/>
                  <a:pt x="192" y="68"/>
                  <a:pt x="192" y="96"/>
                </a:cubicBezTo>
                <a:cubicBezTo>
                  <a:pt x="192" y="110"/>
                  <a:pt x="189" y="123"/>
                  <a:pt x="183" y="135"/>
                </a:cubicBezTo>
                <a:cubicBezTo>
                  <a:pt x="176" y="148"/>
                  <a:pt x="169" y="158"/>
                  <a:pt x="160" y="168"/>
                </a:cubicBezTo>
                <a:cubicBezTo>
                  <a:pt x="151" y="177"/>
                  <a:pt x="138" y="189"/>
                  <a:pt x="121" y="203"/>
                </a:cubicBezTo>
                <a:cubicBezTo>
                  <a:pt x="110" y="213"/>
                  <a:pt x="94" y="228"/>
                  <a:pt x="73" y="247"/>
                </a:cubicBezTo>
                <a:lnTo>
                  <a:pt x="44" y="274"/>
                </a:lnTo>
                <a:lnTo>
                  <a:pt x="81" y="274"/>
                </a:lnTo>
                <a:cubicBezTo>
                  <a:pt x="132" y="274"/>
                  <a:pt x="158" y="274"/>
                  <a:pt x="162" y="272"/>
                </a:cubicBezTo>
                <a:cubicBezTo>
                  <a:pt x="164" y="271"/>
                  <a:pt x="168" y="257"/>
                  <a:pt x="173" y="229"/>
                </a:cubicBezTo>
                <a:lnTo>
                  <a:pt x="173" y="228"/>
                </a:lnTo>
                <a:lnTo>
                  <a:pt x="192" y="228"/>
                </a:lnTo>
                <a:lnTo>
                  <a:pt x="192" y="229"/>
                </a:lnTo>
                <a:cubicBezTo>
                  <a:pt x="192" y="230"/>
                  <a:pt x="190" y="245"/>
                  <a:pt x="186" y="273"/>
                </a:cubicBezTo>
                <a:cubicBezTo>
                  <a:pt x="182" y="302"/>
                  <a:pt x="180" y="317"/>
                  <a:pt x="179" y="318"/>
                </a:cubicBezTo>
                <a:lnTo>
                  <a:pt x="179" y="319"/>
                </a:lnTo>
                <a:lnTo>
                  <a:pt x="0" y="319"/>
                </a:lnTo>
                <a:lnTo>
                  <a:pt x="0" y="310"/>
                </a:lnTo>
                <a:lnTo>
                  <a:pt x="0" y="304"/>
                </a:lnTo>
                <a:cubicBezTo>
                  <a:pt x="0" y="302"/>
                  <a:pt x="1" y="300"/>
                  <a:pt x="3" y="297"/>
                </a:cubicBezTo>
                <a:cubicBezTo>
                  <a:pt x="5" y="295"/>
                  <a:pt x="10" y="289"/>
                  <a:pt x="18" y="281"/>
                </a:cubicBezTo>
                <a:cubicBezTo>
                  <a:pt x="27" y="269"/>
                  <a:pt x="35" y="260"/>
                  <a:pt x="42" y="253"/>
                </a:cubicBezTo>
                <a:cubicBezTo>
                  <a:pt x="44" y="250"/>
                  <a:pt x="50" y="244"/>
                  <a:pt x="58" y="235"/>
                </a:cubicBezTo>
                <a:cubicBezTo>
                  <a:pt x="66" y="226"/>
                  <a:pt x="71" y="221"/>
                  <a:pt x="74" y="217"/>
                </a:cubicBezTo>
                <a:cubicBezTo>
                  <a:pt x="77" y="214"/>
                  <a:pt x="82" y="209"/>
                  <a:pt x="89" y="202"/>
                </a:cubicBezTo>
                <a:cubicBezTo>
                  <a:pt x="95" y="194"/>
                  <a:pt x="100" y="189"/>
                  <a:pt x="102" y="185"/>
                </a:cubicBezTo>
                <a:cubicBezTo>
                  <a:pt x="105" y="182"/>
                  <a:pt x="109" y="177"/>
                  <a:pt x="113" y="171"/>
                </a:cubicBezTo>
                <a:cubicBezTo>
                  <a:pt x="118" y="165"/>
                  <a:pt x="121" y="160"/>
                  <a:pt x="123" y="156"/>
                </a:cubicBezTo>
                <a:cubicBezTo>
                  <a:pt x="125" y="152"/>
                  <a:pt x="128" y="147"/>
                  <a:pt x="131" y="142"/>
                </a:cubicBezTo>
                <a:cubicBezTo>
                  <a:pt x="133" y="137"/>
                  <a:pt x="135" y="132"/>
                  <a:pt x="137" y="127"/>
                </a:cubicBezTo>
                <a:cubicBezTo>
                  <a:pt x="138" y="121"/>
                  <a:pt x="139" y="117"/>
                  <a:pt x="140" y="112"/>
                </a:cubicBezTo>
                <a:cubicBezTo>
                  <a:pt x="141" y="108"/>
                  <a:pt x="142" y="102"/>
                  <a:pt x="142" y="96"/>
                </a:cubicBezTo>
                <a:cubicBezTo>
                  <a:pt x="142" y="76"/>
                  <a:pt x="136" y="59"/>
                  <a:pt x="125" y="44"/>
                </a:cubicBezTo>
                <a:cubicBezTo>
                  <a:pt x="114" y="30"/>
                  <a:pt x="99" y="22"/>
                  <a:pt x="78" y="22"/>
                </a:cubicBezTo>
                <a:cubicBezTo>
                  <a:pt x="67" y="22"/>
                  <a:pt x="58" y="25"/>
                  <a:pt x="50" y="30"/>
                </a:cubicBezTo>
                <a:cubicBezTo>
                  <a:pt x="42" y="36"/>
                  <a:pt x="37" y="41"/>
                  <a:pt x="33" y="46"/>
                </a:cubicBezTo>
                <a:cubicBezTo>
                  <a:pt x="30" y="51"/>
                  <a:pt x="29" y="54"/>
                  <a:pt x="29" y="55"/>
                </a:cubicBezTo>
                <a:cubicBezTo>
                  <a:pt x="29" y="56"/>
                  <a:pt x="29" y="56"/>
                  <a:pt x="31" y="56"/>
                </a:cubicBezTo>
                <a:cubicBezTo>
                  <a:pt x="37" y="56"/>
                  <a:pt x="43" y="58"/>
                  <a:pt x="49" y="62"/>
                </a:cubicBezTo>
                <a:cubicBezTo>
                  <a:pt x="55" y="67"/>
                  <a:pt x="58" y="74"/>
                  <a:pt x="58" y="84"/>
                </a:cubicBezTo>
                <a:cubicBezTo>
                  <a:pt x="58" y="92"/>
                  <a:pt x="55" y="99"/>
                  <a:pt x="50" y="105"/>
                </a:cubicBezTo>
                <a:cubicBezTo>
                  <a:pt x="45" y="110"/>
                  <a:pt x="38" y="113"/>
                  <a:pt x="29" y="11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5" name=""/>
          <p:cNvSpPr/>
          <p:nvPr/>
        </p:nvSpPr>
        <p:spPr>
          <a:xfrm>
            <a:off x="5196240" y="2863800"/>
            <a:ext cx="53640" cy="110160"/>
          </a:xfrm>
          <a:custGeom>
            <a:avLst/>
            <a:gdLst/>
            <a:ahLst/>
            <a:rect l="0" t="0" r="r" b="b"/>
            <a:pathLst>
              <a:path w="149" h="306">
                <a:moveTo>
                  <a:pt x="3" y="116"/>
                </a:moveTo>
                <a:cubicBezTo>
                  <a:pt x="1" y="114"/>
                  <a:pt x="0" y="113"/>
                  <a:pt x="0" y="112"/>
                </a:cubicBezTo>
                <a:cubicBezTo>
                  <a:pt x="0" y="110"/>
                  <a:pt x="0" y="108"/>
                  <a:pt x="1" y="104"/>
                </a:cubicBezTo>
                <a:cubicBezTo>
                  <a:pt x="2" y="99"/>
                  <a:pt x="3" y="97"/>
                  <a:pt x="3" y="96"/>
                </a:cubicBezTo>
                <a:cubicBezTo>
                  <a:pt x="4" y="95"/>
                  <a:pt x="5" y="94"/>
                  <a:pt x="8" y="94"/>
                </a:cubicBezTo>
                <a:cubicBezTo>
                  <a:pt x="10" y="94"/>
                  <a:pt x="18" y="94"/>
                  <a:pt x="32" y="93"/>
                </a:cubicBezTo>
                <a:lnTo>
                  <a:pt x="57" y="93"/>
                </a:lnTo>
                <a:lnTo>
                  <a:pt x="67" y="55"/>
                </a:lnTo>
                <a:cubicBezTo>
                  <a:pt x="67" y="52"/>
                  <a:pt x="69" y="47"/>
                  <a:pt x="70" y="41"/>
                </a:cubicBezTo>
                <a:cubicBezTo>
                  <a:pt x="71" y="36"/>
                  <a:pt x="72" y="31"/>
                  <a:pt x="73" y="29"/>
                </a:cubicBezTo>
                <a:cubicBezTo>
                  <a:pt x="74" y="26"/>
                  <a:pt x="75" y="23"/>
                  <a:pt x="76" y="19"/>
                </a:cubicBezTo>
                <a:cubicBezTo>
                  <a:pt x="77" y="15"/>
                  <a:pt x="78" y="13"/>
                  <a:pt x="80" y="11"/>
                </a:cubicBezTo>
                <a:cubicBezTo>
                  <a:pt x="81" y="10"/>
                  <a:pt x="83" y="8"/>
                  <a:pt x="85" y="5"/>
                </a:cubicBezTo>
                <a:cubicBezTo>
                  <a:pt x="86" y="3"/>
                  <a:pt x="89" y="2"/>
                  <a:pt x="91" y="1"/>
                </a:cubicBezTo>
                <a:cubicBezTo>
                  <a:pt x="94" y="0"/>
                  <a:pt x="97" y="0"/>
                  <a:pt x="100" y="0"/>
                </a:cubicBezTo>
                <a:cubicBezTo>
                  <a:pt x="106" y="0"/>
                  <a:pt x="110" y="2"/>
                  <a:pt x="112" y="5"/>
                </a:cubicBezTo>
                <a:cubicBezTo>
                  <a:pt x="114" y="9"/>
                  <a:pt x="115" y="12"/>
                  <a:pt x="115" y="14"/>
                </a:cubicBezTo>
                <a:cubicBezTo>
                  <a:pt x="115" y="17"/>
                  <a:pt x="114" y="24"/>
                  <a:pt x="111" y="37"/>
                </a:cubicBezTo>
                <a:cubicBezTo>
                  <a:pt x="108" y="50"/>
                  <a:pt x="105" y="62"/>
                  <a:pt x="101" y="75"/>
                </a:cubicBezTo>
                <a:lnTo>
                  <a:pt x="97" y="92"/>
                </a:lnTo>
                <a:cubicBezTo>
                  <a:pt x="97" y="93"/>
                  <a:pt x="105" y="93"/>
                  <a:pt x="121" y="93"/>
                </a:cubicBezTo>
                <a:lnTo>
                  <a:pt x="146" y="93"/>
                </a:lnTo>
                <a:cubicBezTo>
                  <a:pt x="148" y="96"/>
                  <a:pt x="149" y="97"/>
                  <a:pt x="149" y="99"/>
                </a:cubicBezTo>
                <a:cubicBezTo>
                  <a:pt x="149" y="107"/>
                  <a:pt x="147" y="112"/>
                  <a:pt x="142" y="116"/>
                </a:cubicBezTo>
                <a:lnTo>
                  <a:pt x="91" y="116"/>
                </a:lnTo>
                <a:lnTo>
                  <a:pt x="74" y="186"/>
                </a:lnTo>
                <a:cubicBezTo>
                  <a:pt x="61" y="237"/>
                  <a:pt x="55" y="264"/>
                  <a:pt x="55" y="268"/>
                </a:cubicBezTo>
                <a:cubicBezTo>
                  <a:pt x="55" y="281"/>
                  <a:pt x="59" y="288"/>
                  <a:pt x="68" y="288"/>
                </a:cubicBezTo>
                <a:cubicBezTo>
                  <a:pt x="79" y="288"/>
                  <a:pt x="90" y="283"/>
                  <a:pt x="100" y="272"/>
                </a:cubicBezTo>
                <a:cubicBezTo>
                  <a:pt x="111" y="261"/>
                  <a:pt x="119" y="248"/>
                  <a:pt x="126" y="232"/>
                </a:cubicBezTo>
                <a:cubicBezTo>
                  <a:pt x="126" y="230"/>
                  <a:pt x="127" y="229"/>
                  <a:pt x="128" y="228"/>
                </a:cubicBezTo>
                <a:cubicBezTo>
                  <a:pt x="129" y="228"/>
                  <a:pt x="132" y="228"/>
                  <a:pt x="135" y="227"/>
                </a:cubicBezTo>
                <a:lnTo>
                  <a:pt x="137" y="227"/>
                </a:lnTo>
                <a:cubicBezTo>
                  <a:pt x="142" y="227"/>
                  <a:pt x="145" y="229"/>
                  <a:pt x="145" y="231"/>
                </a:cubicBezTo>
                <a:cubicBezTo>
                  <a:pt x="145" y="232"/>
                  <a:pt x="145" y="234"/>
                  <a:pt x="143" y="237"/>
                </a:cubicBezTo>
                <a:cubicBezTo>
                  <a:pt x="141" y="242"/>
                  <a:pt x="139" y="248"/>
                  <a:pt x="134" y="255"/>
                </a:cubicBezTo>
                <a:cubicBezTo>
                  <a:pt x="130" y="262"/>
                  <a:pt x="125" y="270"/>
                  <a:pt x="118" y="278"/>
                </a:cubicBezTo>
                <a:cubicBezTo>
                  <a:pt x="111" y="286"/>
                  <a:pt x="103" y="292"/>
                  <a:pt x="94" y="298"/>
                </a:cubicBezTo>
                <a:cubicBezTo>
                  <a:pt x="84" y="303"/>
                  <a:pt x="74" y="306"/>
                  <a:pt x="65" y="306"/>
                </a:cubicBezTo>
                <a:cubicBezTo>
                  <a:pt x="55" y="306"/>
                  <a:pt x="46" y="303"/>
                  <a:pt x="37" y="299"/>
                </a:cubicBezTo>
                <a:cubicBezTo>
                  <a:pt x="29" y="294"/>
                  <a:pt x="22" y="286"/>
                  <a:pt x="19" y="274"/>
                </a:cubicBezTo>
                <a:cubicBezTo>
                  <a:pt x="18" y="271"/>
                  <a:pt x="18" y="267"/>
                  <a:pt x="18" y="261"/>
                </a:cubicBezTo>
                <a:lnTo>
                  <a:pt x="18" y="252"/>
                </a:lnTo>
                <a:lnTo>
                  <a:pt x="34" y="185"/>
                </a:lnTo>
                <a:cubicBezTo>
                  <a:pt x="46" y="140"/>
                  <a:pt x="51" y="118"/>
                  <a:pt x="52" y="117"/>
                </a:cubicBezTo>
                <a:cubicBezTo>
                  <a:pt x="52" y="117"/>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6" name=""/>
          <p:cNvSpPr/>
          <p:nvPr/>
        </p:nvSpPr>
        <p:spPr>
          <a:xfrm>
            <a:off x="4899600" y="2646720"/>
            <a:ext cx="416160" cy="15120"/>
          </a:xfrm>
          <a:custGeom>
            <a:avLst/>
            <a:gdLst/>
            <a:ahLst/>
            <a:rect l="0" t="0" r="r" b="b"/>
            <a:pathLst>
              <a:path w="1156" h="42">
                <a:moveTo>
                  <a:pt x="0" y="0"/>
                </a:moveTo>
                <a:lnTo>
                  <a:pt x="1156" y="0"/>
                </a:lnTo>
                <a:lnTo>
                  <a:pt x="1156"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7" name=""/>
          <p:cNvSpPr/>
          <p:nvPr/>
        </p:nvSpPr>
        <p:spPr>
          <a:xfrm>
            <a:off x="5376960" y="2532240"/>
            <a:ext cx="57600" cy="244080"/>
          </a:xfrm>
          <a:custGeom>
            <a:avLst/>
            <a:gdLst/>
            <a:ahLst/>
            <a:rect l="0" t="0" r="r" b="b"/>
            <a:pathLst>
              <a:path w="160" h="678">
                <a:moveTo>
                  <a:pt x="0" y="10"/>
                </a:moveTo>
                <a:cubicBezTo>
                  <a:pt x="3" y="4"/>
                  <a:pt x="7" y="0"/>
                  <a:pt x="14" y="0"/>
                </a:cubicBezTo>
                <a:cubicBezTo>
                  <a:pt x="19" y="0"/>
                  <a:pt x="23" y="3"/>
                  <a:pt x="25" y="8"/>
                </a:cubicBezTo>
                <a:cubicBezTo>
                  <a:pt x="26" y="10"/>
                  <a:pt x="27" y="121"/>
                  <a:pt x="27" y="340"/>
                </a:cubicBezTo>
                <a:cubicBezTo>
                  <a:pt x="27" y="558"/>
                  <a:pt x="26" y="669"/>
                  <a:pt x="25" y="670"/>
                </a:cubicBezTo>
                <a:cubicBezTo>
                  <a:pt x="23" y="675"/>
                  <a:pt x="19" y="678"/>
                  <a:pt x="13" y="678"/>
                </a:cubicBezTo>
                <a:cubicBezTo>
                  <a:pt x="10" y="678"/>
                  <a:pt x="6" y="677"/>
                  <a:pt x="4" y="674"/>
                </a:cubicBezTo>
                <a:lnTo>
                  <a:pt x="3" y="673"/>
                </a:lnTo>
                <a:cubicBezTo>
                  <a:pt x="1" y="672"/>
                  <a:pt x="0" y="658"/>
                  <a:pt x="0" y="630"/>
                </a:cubicBezTo>
                <a:cubicBezTo>
                  <a:pt x="0" y="602"/>
                  <a:pt x="0" y="505"/>
                  <a:pt x="0" y="340"/>
                </a:cubicBezTo>
                <a:cubicBezTo>
                  <a:pt x="0" y="123"/>
                  <a:pt x="0" y="12"/>
                  <a:pt x="0" y="10"/>
                </a:cubicBezTo>
                <a:moveTo>
                  <a:pt x="133" y="8"/>
                </a:moveTo>
                <a:cubicBezTo>
                  <a:pt x="135" y="3"/>
                  <a:pt x="139" y="0"/>
                  <a:pt x="144" y="0"/>
                </a:cubicBezTo>
                <a:cubicBezTo>
                  <a:pt x="148" y="0"/>
                  <a:pt x="151" y="2"/>
                  <a:pt x="156" y="4"/>
                </a:cubicBezTo>
                <a:lnTo>
                  <a:pt x="156" y="5"/>
                </a:lnTo>
                <a:cubicBezTo>
                  <a:pt x="158" y="6"/>
                  <a:pt x="159" y="20"/>
                  <a:pt x="159" y="48"/>
                </a:cubicBezTo>
                <a:cubicBezTo>
                  <a:pt x="159" y="77"/>
                  <a:pt x="159" y="174"/>
                  <a:pt x="160" y="340"/>
                </a:cubicBezTo>
                <a:cubicBezTo>
                  <a:pt x="160" y="505"/>
                  <a:pt x="160" y="602"/>
                  <a:pt x="160" y="629"/>
                </a:cubicBezTo>
                <a:cubicBezTo>
                  <a:pt x="159" y="657"/>
                  <a:pt x="158" y="671"/>
                  <a:pt x="156" y="673"/>
                </a:cubicBezTo>
                <a:lnTo>
                  <a:pt x="156" y="674"/>
                </a:lnTo>
                <a:cubicBezTo>
                  <a:pt x="152" y="677"/>
                  <a:pt x="149" y="678"/>
                  <a:pt x="145" y="678"/>
                </a:cubicBezTo>
                <a:cubicBezTo>
                  <a:pt x="140" y="678"/>
                  <a:pt x="136" y="675"/>
                  <a:pt x="133" y="670"/>
                </a:cubicBezTo>
                <a:cubicBezTo>
                  <a:pt x="132" y="669"/>
                  <a:pt x="132" y="558"/>
                  <a:pt x="132" y="340"/>
                </a:cubicBezTo>
                <a:cubicBezTo>
                  <a:pt x="132" y="121"/>
                  <a:pt x="132" y="10"/>
                  <a:pt x="133" y="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8" name=""/>
          <p:cNvSpPr/>
          <p:nvPr/>
        </p:nvSpPr>
        <p:spPr>
          <a:xfrm>
            <a:off x="5474880" y="2604960"/>
            <a:ext cx="158040" cy="162000"/>
          </a:xfrm>
          <a:custGeom>
            <a:avLst/>
            <a:gdLst/>
            <a:ahLst/>
            <a:rect l="0" t="0" r="r" b="b"/>
            <a:pathLst>
              <a:path w="439" h="450">
                <a:moveTo>
                  <a:pt x="176" y="312"/>
                </a:moveTo>
                <a:cubicBezTo>
                  <a:pt x="162" y="312"/>
                  <a:pt x="151" y="312"/>
                  <a:pt x="142" y="310"/>
                </a:cubicBezTo>
                <a:cubicBezTo>
                  <a:pt x="132" y="309"/>
                  <a:pt x="125" y="307"/>
                  <a:pt x="121" y="306"/>
                </a:cubicBezTo>
                <a:cubicBezTo>
                  <a:pt x="116" y="305"/>
                  <a:pt x="113" y="304"/>
                  <a:pt x="113" y="304"/>
                </a:cubicBezTo>
                <a:cubicBezTo>
                  <a:pt x="112" y="304"/>
                  <a:pt x="110" y="312"/>
                  <a:pt x="106" y="328"/>
                </a:cubicBezTo>
                <a:cubicBezTo>
                  <a:pt x="103" y="345"/>
                  <a:pt x="98" y="363"/>
                  <a:pt x="93" y="382"/>
                </a:cubicBezTo>
                <a:cubicBezTo>
                  <a:pt x="88" y="401"/>
                  <a:pt x="84" y="414"/>
                  <a:pt x="81" y="420"/>
                </a:cubicBezTo>
                <a:cubicBezTo>
                  <a:pt x="72" y="440"/>
                  <a:pt x="56" y="450"/>
                  <a:pt x="35" y="450"/>
                </a:cubicBezTo>
                <a:cubicBezTo>
                  <a:pt x="24" y="450"/>
                  <a:pt x="15" y="446"/>
                  <a:pt x="9" y="439"/>
                </a:cubicBezTo>
                <a:cubicBezTo>
                  <a:pt x="3" y="433"/>
                  <a:pt x="0" y="424"/>
                  <a:pt x="0" y="414"/>
                </a:cubicBezTo>
                <a:cubicBezTo>
                  <a:pt x="1" y="407"/>
                  <a:pt x="17" y="344"/>
                  <a:pt x="46" y="224"/>
                </a:cubicBezTo>
                <a:cubicBezTo>
                  <a:pt x="76" y="102"/>
                  <a:pt x="92" y="39"/>
                  <a:pt x="94" y="32"/>
                </a:cubicBezTo>
                <a:cubicBezTo>
                  <a:pt x="98" y="23"/>
                  <a:pt x="104" y="16"/>
                  <a:pt x="113" y="9"/>
                </a:cubicBezTo>
                <a:cubicBezTo>
                  <a:pt x="121" y="3"/>
                  <a:pt x="131" y="0"/>
                  <a:pt x="142" y="0"/>
                </a:cubicBezTo>
                <a:cubicBezTo>
                  <a:pt x="154" y="0"/>
                  <a:pt x="163" y="4"/>
                  <a:pt x="169" y="11"/>
                </a:cubicBezTo>
                <a:cubicBezTo>
                  <a:pt x="175" y="18"/>
                  <a:pt x="178" y="25"/>
                  <a:pt x="178" y="32"/>
                </a:cubicBezTo>
                <a:cubicBezTo>
                  <a:pt x="178" y="38"/>
                  <a:pt x="171" y="68"/>
                  <a:pt x="157" y="124"/>
                </a:cubicBezTo>
                <a:cubicBezTo>
                  <a:pt x="143" y="180"/>
                  <a:pt x="136" y="215"/>
                  <a:pt x="136" y="230"/>
                </a:cubicBezTo>
                <a:cubicBezTo>
                  <a:pt x="136" y="262"/>
                  <a:pt x="151" y="278"/>
                  <a:pt x="183" y="278"/>
                </a:cubicBezTo>
                <a:cubicBezTo>
                  <a:pt x="200" y="278"/>
                  <a:pt x="215" y="272"/>
                  <a:pt x="230" y="261"/>
                </a:cubicBezTo>
                <a:cubicBezTo>
                  <a:pt x="245" y="250"/>
                  <a:pt x="255" y="240"/>
                  <a:pt x="259" y="232"/>
                </a:cubicBezTo>
                <a:cubicBezTo>
                  <a:pt x="260" y="231"/>
                  <a:pt x="269" y="199"/>
                  <a:pt x="284" y="135"/>
                </a:cubicBezTo>
                <a:cubicBezTo>
                  <a:pt x="300" y="71"/>
                  <a:pt x="309" y="39"/>
                  <a:pt x="309" y="37"/>
                </a:cubicBezTo>
                <a:cubicBezTo>
                  <a:pt x="319" y="16"/>
                  <a:pt x="335" y="5"/>
                  <a:pt x="358" y="5"/>
                </a:cubicBezTo>
                <a:cubicBezTo>
                  <a:pt x="369" y="5"/>
                  <a:pt x="378" y="9"/>
                  <a:pt x="384" y="16"/>
                </a:cubicBezTo>
                <a:cubicBezTo>
                  <a:pt x="391" y="22"/>
                  <a:pt x="394" y="30"/>
                  <a:pt x="394" y="37"/>
                </a:cubicBezTo>
                <a:cubicBezTo>
                  <a:pt x="394" y="42"/>
                  <a:pt x="390" y="59"/>
                  <a:pt x="383" y="89"/>
                </a:cubicBezTo>
                <a:cubicBezTo>
                  <a:pt x="376" y="120"/>
                  <a:pt x="368" y="152"/>
                  <a:pt x="358" y="186"/>
                </a:cubicBezTo>
                <a:cubicBezTo>
                  <a:pt x="349" y="220"/>
                  <a:pt x="345" y="239"/>
                  <a:pt x="344" y="244"/>
                </a:cubicBezTo>
                <a:cubicBezTo>
                  <a:pt x="343" y="249"/>
                  <a:pt x="343" y="254"/>
                  <a:pt x="343" y="258"/>
                </a:cubicBezTo>
                <a:cubicBezTo>
                  <a:pt x="343" y="272"/>
                  <a:pt x="347" y="278"/>
                  <a:pt x="355" y="278"/>
                </a:cubicBezTo>
                <a:cubicBezTo>
                  <a:pt x="365" y="278"/>
                  <a:pt x="374" y="271"/>
                  <a:pt x="381" y="256"/>
                </a:cubicBezTo>
                <a:cubicBezTo>
                  <a:pt x="385" y="247"/>
                  <a:pt x="390" y="234"/>
                  <a:pt x="394" y="216"/>
                </a:cubicBezTo>
                <a:cubicBezTo>
                  <a:pt x="397" y="207"/>
                  <a:pt x="398" y="201"/>
                  <a:pt x="400" y="200"/>
                </a:cubicBezTo>
                <a:cubicBezTo>
                  <a:pt x="401" y="199"/>
                  <a:pt x="406" y="198"/>
                  <a:pt x="415" y="197"/>
                </a:cubicBezTo>
                <a:lnTo>
                  <a:pt x="418" y="197"/>
                </a:lnTo>
                <a:lnTo>
                  <a:pt x="425" y="197"/>
                </a:lnTo>
                <a:cubicBezTo>
                  <a:pt x="434" y="197"/>
                  <a:pt x="439" y="200"/>
                  <a:pt x="439" y="207"/>
                </a:cubicBezTo>
                <a:cubicBezTo>
                  <a:pt x="439" y="209"/>
                  <a:pt x="438" y="213"/>
                  <a:pt x="437" y="217"/>
                </a:cubicBezTo>
                <a:cubicBezTo>
                  <a:pt x="436" y="222"/>
                  <a:pt x="433" y="231"/>
                  <a:pt x="427" y="243"/>
                </a:cubicBezTo>
                <a:cubicBezTo>
                  <a:pt x="422" y="256"/>
                  <a:pt x="417" y="266"/>
                  <a:pt x="411" y="275"/>
                </a:cubicBezTo>
                <a:cubicBezTo>
                  <a:pt x="406" y="284"/>
                  <a:pt x="397" y="292"/>
                  <a:pt x="385" y="301"/>
                </a:cubicBezTo>
                <a:cubicBezTo>
                  <a:pt x="373" y="309"/>
                  <a:pt x="361" y="313"/>
                  <a:pt x="348" y="312"/>
                </a:cubicBezTo>
                <a:cubicBezTo>
                  <a:pt x="336" y="312"/>
                  <a:pt x="326" y="311"/>
                  <a:pt x="316" y="309"/>
                </a:cubicBezTo>
                <a:cubicBezTo>
                  <a:pt x="307" y="307"/>
                  <a:pt x="299" y="303"/>
                  <a:pt x="293" y="299"/>
                </a:cubicBezTo>
                <a:cubicBezTo>
                  <a:pt x="287" y="295"/>
                  <a:pt x="282" y="292"/>
                  <a:pt x="278" y="289"/>
                </a:cubicBezTo>
                <a:cubicBezTo>
                  <a:pt x="274" y="285"/>
                  <a:pt x="271" y="282"/>
                  <a:pt x="269" y="280"/>
                </a:cubicBezTo>
                <a:lnTo>
                  <a:pt x="267" y="276"/>
                </a:lnTo>
                <a:cubicBezTo>
                  <a:pt x="239" y="300"/>
                  <a:pt x="208" y="312"/>
                  <a:pt x="176"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9" name=""/>
          <p:cNvSpPr/>
          <p:nvPr/>
        </p:nvSpPr>
        <p:spPr>
          <a:xfrm>
            <a:off x="5519880" y="2554200"/>
            <a:ext cx="81360" cy="25560"/>
          </a:xfrm>
          <a:custGeom>
            <a:avLst/>
            <a:gdLst/>
            <a:ahLst/>
            <a:rect l="0" t="0" r="r" b="b"/>
            <a:pathLst>
              <a:path w="226" h="71">
                <a:moveTo>
                  <a:pt x="65" y="46"/>
                </a:moveTo>
                <a:cubicBezTo>
                  <a:pt x="58" y="46"/>
                  <a:pt x="52" y="48"/>
                  <a:pt x="46" y="51"/>
                </a:cubicBezTo>
                <a:cubicBezTo>
                  <a:pt x="40" y="53"/>
                  <a:pt x="35" y="56"/>
                  <a:pt x="32" y="58"/>
                </a:cubicBezTo>
                <a:cubicBezTo>
                  <a:pt x="29" y="60"/>
                  <a:pt x="25" y="65"/>
                  <a:pt x="19" y="71"/>
                </a:cubicBezTo>
                <a:lnTo>
                  <a:pt x="9" y="63"/>
                </a:lnTo>
                <a:lnTo>
                  <a:pt x="0" y="55"/>
                </a:lnTo>
                <a:cubicBezTo>
                  <a:pt x="0" y="55"/>
                  <a:pt x="2" y="52"/>
                  <a:pt x="8" y="44"/>
                </a:cubicBezTo>
                <a:cubicBezTo>
                  <a:pt x="13" y="38"/>
                  <a:pt x="19" y="31"/>
                  <a:pt x="25" y="24"/>
                </a:cubicBezTo>
                <a:cubicBezTo>
                  <a:pt x="32" y="17"/>
                  <a:pt x="36" y="12"/>
                  <a:pt x="40" y="10"/>
                </a:cubicBezTo>
                <a:cubicBezTo>
                  <a:pt x="50" y="3"/>
                  <a:pt x="60" y="0"/>
                  <a:pt x="70" y="0"/>
                </a:cubicBezTo>
                <a:cubicBezTo>
                  <a:pt x="81" y="0"/>
                  <a:pt x="96" y="4"/>
                  <a:pt x="116" y="12"/>
                </a:cubicBezTo>
                <a:cubicBezTo>
                  <a:pt x="136" y="21"/>
                  <a:pt x="151" y="25"/>
                  <a:pt x="161" y="25"/>
                </a:cubicBezTo>
                <a:cubicBezTo>
                  <a:pt x="168" y="25"/>
                  <a:pt x="174" y="23"/>
                  <a:pt x="180" y="21"/>
                </a:cubicBezTo>
                <a:cubicBezTo>
                  <a:pt x="186" y="18"/>
                  <a:pt x="190" y="15"/>
                  <a:pt x="194" y="13"/>
                </a:cubicBezTo>
                <a:cubicBezTo>
                  <a:pt x="197" y="11"/>
                  <a:pt x="201" y="7"/>
                  <a:pt x="207" y="0"/>
                </a:cubicBezTo>
                <a:lnTo>
                  <a:pt x="217" y="8"/>
                </a:lnTo>
                <a:lnTo>
                  <a:pt x="226" y="16"/>
                </a:lnTo>
                <a:cubicBezTo>
                  <a:pt x="207" y="42"/>
                  <a:pt x="191" y="60"/>
                  <a:pt x="177" y="66"/>
                </a:cubicBezTo>
                <a:cubicBezTo>
                  <a:pt x="171" y="69"/>
                  <a:pt x="164" y="71"/>
                  <a:pt x="156" y="71"/>
                </a:cubicBezTo>
                <a:cubicBezTo>
                  <a:pt x="147" y="71"/>
                  <a:pt x="132" y="67"/>
                  <a:pt x="112" y="59"/>
                </a:cubicBezTo>
                <a:cubicBezTo>
                  <a:pt x="92" y="51"/>
                  <a:pt x="76" y="46"/>
                  <a:pt x="65" y="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0" name=""/>
          <p:cNvSpPr/>
          <p:nvPr/>
        </p:nvSpPr>
        <p:spPr>
          <a:xfrm>
            <a:off x="5650200" y="2643840"/>
            <a:ext cx="54000" cy="110160"/>
          </a:xfrm>
          <a:custGeom>
            <a:avLst/>
            <a:gdLst/>
            <a:ahLst/>
            <a:rect l="0" t="0" r="r" b="b"/>
            <a:pathLst>
              <a:path w="150" h="306">
                <a:moveTo>
                  <a:pt x="3" y="116"/>
                </a:moveTo>
                <a:cubicBezTo>
                  <a:pt x="1" y="114"/>
                  <a:pt x="0" y="112"/>
                  <a:pt x="0" y="111"/>
                </a:cubicBezTo>
                <a:cubicBezTo>
                  <a:pt x="0" y="110"/>
                  <a:pt x="0" y="108"/>
                  <a:pt x="1" y="103"/>
                </a:cubicBezTo>
                <a:cubicBezTo>
                  <a:pt x="2" y="99"/>
                  <a:pt x="3" y="97"/>
                  <a:pt x="4" y="96"/>
                </a:cubicBezTo>
                <a:cubicBezTo>
                  <a:pt x="4" y="94"/>
                  <a:pt x="6" y="94"/>
                  <a:pt x="8" y="94"/>
                </a:cubicBezTo>
                <a:cubicBezTo>
                  <a:pt x="10" y="94"/>
                  <a:pt x="18" y="93"/>
                  <a:pt x="33" y="93"/>
                </a:cubicBezTo>
                <a:lnTo>
                  <a:pt x="58" y="93"/>
                </a:lnTo>
                <a:lnTo>
                  <a:pt x="68" y="55"/>
                </a:lnTo>
                <a:cubicBezTo>
                  <a:pt x="69" y="51"/>
                  <a:pt x="70" y="47"/>
                  <a:pt x="71" y="41"/>
                </a:cubicBezTo>
                <a:cubicBezTo>
                  <a:pt x="73" y="35"/>
                  <a:pt x="74" y="31"/>
                  <a:pt x="75" y="29"/>
                </a:cubicBezTo>
                <a:cubicBezTo>
                  <a:pt x="76" y="26"/>
                  <a:pt x="77" y="23"/>
                  <a:pt x="78" y="19"/>
                </a:cubicBezTo>
                <a:cubicBezTo>
                  <a:pt x="78" y="15"/>
                  <a:pt x="80" y="12"/>
                  <a:pt x="81" y="11"/>
                </a:cubicBezTo>
                <a:cubicBezTo>
                  <a:pt x="83" y="9"/>
                  <a:pt x="85" y="7"/>
                  <a:pt x="86" y="5"/>
                </a:cubicBezTo>
                <a:cubicBezTo>
                  <a:pt x="88" y="3"/>
                  <a:pt x="90" y="1"/>
                  <a:pt x="93" y="1"/>
                </a:cubicBezTo>
                <a:cubicBezTo>
                  <a:pt x="96" y="0"/>
                  <a:pt x="99" y="0"/>
                  <a:pt x="101" y="0"/>
                </a:cubicBezTo>
                <a:cubicBezTo>
                  <a:pt x="107" y="0"/>
                  <a:pt x="111" y="2"/>
                  <a:pt x="113" y="5"/>
                </a:cubicBezTo>
                <a:cubicBezTo>
                  <a:pt x="116" y="8"/>
                  <a:pt x="117" y="11"/>
                  <a:pt x="117" y="14"/>
                </a:cubicBezTo>
                <a:cubicBezTo>
                  <a:pt x="117" y="16"/>
                  <a:pt x="115" y="24"/>
                  <a:pt x="112" y="37"/>
                </a:cubicBezTo>
                <a:cubicBezTo>
                  <a:pt x="110" y="49"/>
                  <a:pt x="106" y="62"/>
                  <a:pt x="103" y="74"/>
                </a:cubicBezTo>
                <a:lnTo>
                  <a:pt x="98" y="92"/>
                </a:lnTo>
                <a:cubicBezTo>
                  <a:pt x="98" y="93"/>
                  <a:pt x="106" y="93"/>
                  <a:pt x="122" y="93"/>
                </a:cubicBezTo>
                <a:lnTo>
                  <a:pt x="146" y="93"/>
                </a:lnTo>
                <a:cubicBezTo>
                  <a:pt x="149" y="95"/>
                  <a:pt x="150" y="97"/>
                  <a:pt x="150" y="98"/>
                </a:cubicBezTo>
                <a:cubicBezTo>
                  <a:pt x="150" y="106"/>
                  <a:pt x="148" y="112"/>
                  <a:pt x="144" y="116"/>
                </a:cubicBezTo>
                <a:lnTo>
                  <a:pt x="92" y="116"/>
                </a:lnTo>
                <a:lnTo>
                  <a:pt x="75" y="185"/>
                </a:lnTo>
                <a:cubicBezTo>
                  <a:pt x="62" y="237"/>
                  <a:pt x="55" y="264"/>
                  <a:pt x="55" y="268"/>
                </a:cubicBezTo>
                <a:cubicBezTo>
                  <a:pt x="55" y="281"/>
                  <a:pt x="60" y="288"/>
                  <a:pt x="69" y="288"/>
                </a:cubicBezTo>
                <a:cubicBezTo>
                  <a:pt x="81" y="288"/>
                  <a:pt x="91" y="282"/>
                  <a:pt x="102" y="272"/>
                </a:cubicBezTo>
                <a:cubicBezTo>
                  <a:pt x="112" y="261"/>
                  <a:pt x="121" y="247"/>
                  <a:pt x="127" y="231"/>
                </a:cubicBezTo>
                <a:cubicBezTo>
                  <a:pt x="128" y="229"/>
                  <a:pt x="129" y="228"/>
                  <a:pt x="130" y="228"/>
                </a:cubicBezTo>
                <a:cubicBezTo>
                  <a:pt x="131" y="228"/>
                  <a:pt x="133" y="227"/>
                  <a:pt x="137" y="227"/>
                </a:cubicBezTo>
                <a:lnTo>
                  <a:pt x="139" y="227"/>
                </a:lnTo>
                <a:cubicBezTo>
                  <a:pt x="144" y="227"/>
                  <a:pt x="146" y="228"/>
                  <a:pt x="146" y="231"/>
                </a:cubicBezTo>
                <a:cubicBezTo>
                  <a:pt x="146" y="232"/>
                  <a:pt x="145" y="234"/>
                  <a:pt x="144" y="237"/>
                </a:cubicBezTo>
                <a:cubicBezTo>
                  <a:pt x="143" y="242"/>
                  <a:pt x="140" y="248"/>
                  <a:pt x="136" y="255"/>
                </a:cubicBezTo>
                <a:cubicBezTo>
                  <a:pt x="132" y="262"/>
                  <a:pt x="126" y="269"/>
                  <a:pt x="120" y="277"/>
                </a:cubicBezTo>
                <a:cubicBezTo>
                  <a:pt x="113" y="285"/>
                  <a:pt x="105" y="292"/>
                  <a:pt x="95" y="297"/>
                </a:cubicBezTo>
                <a:cubicBezTo>
                  <a:pt x="86" y="303"/>
                  <a:pt x="76" y="306"/>
                  <a:pt x="65" y="306"/>
                </a:cubicBezTo>
                <a:cubicBezTo>
                  <a:pt x="55" y="306"/>
                  <a:pt x="46" y="303"/>
                  <a:pt x="38" y="298"/>
                </a:cubicBezTo>
                <a:cubicBezTo>
                  <a:pt x="29" y="294"/>
                  <a:pt x="23" y="285"/>
                  <a:pt x="19" y="273"/>
                </a:cubicBezTo>
                <a:cubicBezTo>
                  <a:pt x="18" y="271"/>
                  <a:pt x="18" y="267"/>
                  <a:pt x="18" y="261"/>
                </a:cubicBezTo>
                <a:lnTo>
                  <a:pt x="18" y="252"/>
                </a:lnTo>
                <a:lnTo>
                  <a:pt x="35" y="185"/>
                </a:lnTo>
                <a:cubicBezTo>
                  <a:pt x="46" y="140"/>
                  <a:pt x="52" y="117"/>
                  <a:pt x="52" y="117"/>
                </a:cubicBezTo>
                <a:cubicBezTo>
                  <a:pt x="52" y="116"/>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1" name=""/>
          <p:cNvSpPr/>
          <p:nvPr/>
        </p:nvSpPr>
        <p:spPr>
          <a:xfrm>
            <a:off x="5744160" y="2532240"/>
            <a:ext cx="58680" cy="244080"/>
          </a:xfrm>
          <a:custGeom>
            <a:avLst/>
            <a:gdLst/>
            <a:ahLst/>
            <a:rect l="0" t="0" r="r" b="b"/>
            <a:pathLst>
              <a:path w="163" h="678">
                <a:moveTo>
                  <a:pt x="0" y="340"/>
                </a:moveTo>
                <a:cubicBezTo>
                  <a:pt x="0" y="309"/>
                  <a:pt x="2" y="279"/>
                  <a:pt x="7" y="251"/>
                </a:cubicBezTo>
                <a:cubicBezTo>
                  <a:pt x="11" y="223"/>
                  <a:pt x="16" y="199"/>
                  <a:pt x="22" y="179"/>
                </a:cubicBezTo>
                <a:cubicBezTo>
                  <a:pt x="28" y="158"/>
                  <a:pt x="37" y="139"/>
                  <a:pt x="47" y="119"/>
                </a:cubicBezTo>
                <a:cubicBezTo>
                  <a:pt x="58" y="100"/>
                  <a:pt x="68" y="85"/>
                  <a:pt x="74" y="74"/>
                </a:cubicBezTo>
                <a:cubicBezTo>
                  <a:pt x="80" y="62"/>
                  <a:pt x="90" y="50"/>
                  <a:pt x="102" y="38"/>
                </a:cubicBezTo>
                <a:cubicBezTo>
                  <a:pt x="115" y="25"/>
                  <a:pt x="123" y="17"/>
                  <a:pt x="125" y="15"/>
                </a:cubicBezTo>
                <a:cubicBezTo>
                  <a:pt x="127" y="12"/>
                  <a:pt x="133" y="7"/>
                  <a:pt x="142" y="0"/>
                </a:cubicBezTo>
                <a:lnTo>
                  <a:pt x="151" y="0"/>
                </a:lnTo>
                <a:lnTo>
                  <a:pt x="153" y="0"/>
                </a:lnTo>
                <a:cubicBezTo>
                  <a:pt x="160" y="0"/>
                  <a:pt x="163" y="2"/>
                  <a:pt x="163" y="6"/>
                </a:cubicBezTo>
                <a:cubicBezTo>
                  <a:pt x="163" y="8"/>
                  <a:pt x="159" y="13"/>
                  <a:pt x="151" y="21"/>
                </a:cubicBezTo>
                <a:cubicBezTo>
                  <a:pt x="144" y="29"/>
                  <a:pt x="134" y="41"/>
                  <a:pt x="123" y="57"/>
                </a:cubicBezTo>
                <a:cubicBezTo>
                  <a:pt x="113" y="73"/>
                  <a:pt x="102" y="93"/>
                  <a:pt x="90" y="116"/>
                </a:cubicBezTo>
                <a:cubicBezTo>
                  <a:pt x="79" y="139"/>
                  <a:pt x="70" y="170"/>
                  <a:pt x="61" y="209"/>
                </a:cubicBezTo>
                <a:cubicBezTo>
                  <a:pt x="53" y="248"/>
                  <a:pt x="49" y="292"/>
                  <a:pt x="49" y="340"/>
                </a:cubicBezTo>
                <a:cubicBezTo>
                  <a:pt x="49" y="387"/>
                  <a:pt x="53" y="431"/>
                  <a:pt x="61" y="470"/>
                </a:cubicBezTo>
                <a:cubicBezTo>
                  <a:pt x="70" y="508"/>
                  <a:pt x="79" y="540"/>
                  <a:pt x="90" y="564"/>
                </a:cubicBezTo>
                <a:cubicBezTo>
                  <a:pt x="100" y="588"/>
                  <a:pt x="111" y="607"/>
                  <a:pt x="123" y="622"/>
                </a:cubicBezTo>
                <a:cubicBezTo>
                  <a:pt x="134" y="637"/>
                  <a:pt x="144" y="649"/>
                  <a:pt x="151" y="658"/>
                </a:cubicBezTo>
                <a:cubicBezTo>
                  <a:pt x="159" y="667"/>
                  <a:pt x="163" y="671"/>
                  <a:pt x="163" y="672"/>
                </a:cubicBezTo>
                <a:cubicBezTo>
                  <a:pt x="163" y="676"/>
                  <a:pt x="159" y="678"/>
                  <a:pt x="153" y="678"/>
                </a:cubicBezTo>
                <a:lnTo>
                  <a:pt x="151" y="678"/>
                </a:lnTo>
                <a:lnTo>
                  <a:pt x="142" y="678"/>
                </a:lnTo>
                <a:lnTo>
                  <a:pt x="123" y="662"/>
                </a:lnTo>
                <a:cubicBezTo>
                  <a:pt x="80" y="623"/>
                  <a:pt x="48" y="576"/>
                  <a:pt x="29" y="518"/>
                </a:cubicBezTo>
                <a:cubicBezTo>
                  <a:pt x="10" y="461"/>
                  <a:pt x="0" y="401"/>
                  <a:pt x="0" y="3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2" name=""/>
          <p:cNvSpPr/>
          <p:nvPr/>
        </p:nvSpPr>
        <p:spPr>
          <a:xfrm>
            <a:off x="5821200" y="2606760"/>
            <a:ext cx="137880" cy="108720"/>
          </a:xfrm>
          <a:custGeom>
            <a:avLst/>
            <a:gdLst/>
            <a:ahLst/>
            <a:rect l="0" t="0" r="r" b="b"/>
            <a:pathLst>
              <a:path w="383" h="302">
                <a:moveTo>
                  <a:pt x="140" y="302"/>
                </a:moveTo>
                <a:cubicBezTo>
                  <a:pt x="133" y="300"/>
                  <a:pt x="109" y="300"/>
                  <a:pt x="68" y="300"/>
                </a:cubicBezTo>
                <a:cubicBezTo>
                  <a:pt x="31" y="300"/>
                  <a:pt x="10" y="300"/>
                  <a:pt x="5" y="302"/>
                </a:cubicBezTo>
                <a:lnTo>
                  <a:pt x="0" y="302"/>
                </a:lnTo>
                <a:lnTo>
                  <a:pt x="0" y="260"/>
                </a:lnTo>
                <a:lnTo>
                  <a:pt x="66" y="260"/>
                </a:lnTo>
                <a:lnTo>
                  <a:pt x="152" y="158"/>
                </a:lnTo>
                <a:lnTo>
                  <a:pt x="59" y="42"/>
                </a:lnTo>
                <a:lnTo>
                  <a:pt x="3" y="42"/>
                </a:lnTo>
                <a:lnTo>
                  <a:pt x="3" y="0"/>
                </a:lnTo>
                <a:lnTo>
                  <a:pt x="9" y="0"/>
                </a:lnTo>
                <a:cubicBezTo>
                  <a:pt x="15" y="2"/>
                  <a:pt x="40" y="2"/>
                  <a:pt x="83" y="2"/>
                </a:cubicBezTo>
                <a:cubicBezTo>
                  <a:pt x="130" y="2"/>
                  <a:pt x="158" y="2"/>
                  <a:pt x="166" y="0"/>
                </a:cubicBezTo>
                <a:lnTo>
                  <a:pt x="172" y="0"/>
                </a:lnTo>
                <a:lnTo>
                  <a:pt x="172" y="42"/>
                </a:lnTo>
                <a:lnTo>
                  <a:pt x="153"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69" y="0"/>
                </a:lnTo>
                <a:lnTo>
                  <a:pt x="369" y="42"/>
                </a:lnTo>
                <a:lnTo>
                  <a:pt x="305" y="42"/>
                </a:lnTo>
                <a:lnTo>
                  <a:pt x="227" y="135"/>
                </a:lnTo>
                <a:lnTo>
                  <a:pt x="328" y="259"/>
                </a:lnTo>
                <a:lnTo>
                  <a:pt x="355" y="260"/>
                </a:lnTo>
                <a:lnTo>
                  <a:pt x="383" y="260"/>
                </a:lnTo>
                <a:lnTo>
                  <a:pt x="383" y="302"/>
                </a:lnTo>
                <a:lnTo>
                  <a:pt x="378" y="302"/>
                </a:lnTo>
                <a:cubicBezTo>
                  <a:pt x="371" y="300"/>
                  <a:pt x="346" y="300"/>
                  <a:pt x="304" y="300"/>
                </a:cubicBezTo>
                <a:cubicBezTo>
                  <a:pt x="257" y="300"/>
                  <a:pt x="229" y="300"/>
                  <a:pt x="221" y="302"/>
                </a:cubicBezTo>
                <a:lnTo>
                  <a:pt x="215" y="302"/>
                </a:lnTo>
                <a:lnTo>
                  <a:pt x="215" y="260"/>
                </a:lnTo>
                <a:lnTo>
                  <a:pt x="234" y="260"/>
                </a:lnTo>
                <a:cubicBezTo>
                  <a:pt x="234" y="259"/>
                  <a:pt x="225" y="248"/>
                  <a:pt x="207" y="226"/>
                </a:cubicBezTo>
                <a:cubicBezTo>
                  <a:pt x="189" y="204"/>
                  <a:pt x="180" y="192"/>
                  <a:pt x="179" y="192"/>
                </a:cubicBezTo>
                <a:lnTo>
                  <a:pt x="121" y="259"/>
                </a:lnTo>
                <a:lnTo>
                  <a:pt x="133" y="260"/>
                </a:lnTo>
                <a:lnTo>
                  <a:pt x="146" y="260"/>
                </a:lnTo>
                <a:lnTo>
                  <a:pt x="146"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3" name=""/>
          <p:cNvSpPr/>
          <p:nvPr/>
        </p:nvSpPr>
        <p:spPr>
          <a:xfrm>
            <a:off x="5975280" y="2643840"/>
            <a:ext cx="53640" cy="110160"/>
          </a:xfrm>
          <a:custGeom>
            <a:avLst/>
            <a:gdLst/>
            <a:ahLst/>
            <a:rect l="0" t="0" r="r" b="b"/>
            <a:pathLst>
              <a:path w="149" h="306">
                <a:moveTo>
                  <a:pt x="3" y="116"/>
                </a:moveTo>
                <a:cubicBezTo>
                  <a:pt x="1" y="114"/>
                  <a:pt x="0" y="112"/>
                  <a:pt x="0" y="111"/>
                </a:cubicBezTo>
                <a:cubicBezTo>
                  <a:pt x="0" y="110"/>
                  <a:pt x="0" y="108"/>
                  <a:pt x="1" y="103"/>
                </a:cubicBezTo>
                <a:cubicBezTo>
                  <a:pt x="2" y="99"/>
                  <a:pt x="3" y="97"/>
                  <a:pt x="3" y="96"/>
                </a:cubicBezTo>
                <a:cubicBezTo>
                  <a:pt x="4" y="94"/>
                  <a:pt x="6" y="94"/>
                  <a:pt x="8" y="94"/>
                </a:cubicBezTo>
                <a:cubicBezTo>
                  <a:pt x="10" y="94"/>
                  <a:pt x="18" y="93"/>
                  <a:pt x="32" y="93"/>
                </a:cubicBezTo>
                <a:lnTo>
                  <a:pt x="59" y="93"/>
                </a:lnTo>
                <a:lnTo>
                  <a:pt x="68" y="55"/>
                </a:lnTo>
                <a:cubicBezTo>
                  <a:pt x="69" y="51"/>
                  <a:pt x="70" y="47"/>
                  <a:pt x="71" y="41"/>
                </a:cubicBezTo>
                <a:cubicBezTo>
                  <a:pt x="72" y="35"/>
                  <a:pt x="73" y="31"/>
                  <a:pt x="74" y="29"/>
                </a:cubicBezTo>
                <a:cubicBezTo>
                  <a:pt x="75" y="26"/>
                  <a:pt x="76" y="23"/>
                  <a:pt x="77" y="19"/>
                </a:cubicBezTo>
                <a:cubicBezTo>
                  <a:pt x="78" y="15"/>
                  <a:pt x="79" y="12"/>
                  <a:pt x="81" y="11"/>
                </a:cubicBezTo>
                <a:cubicBezTo>
                  <a:pt x="83" y="9"/>
                  <a:pt x="84" y="7"/>
                  <a:pt x="86" y="5"/>
                </a:cubicBezTo>
                <a:cubicBezTo>
                  <a:pt x="87" y="3"/>
                  <a:pt x="90" y="1"/>
                  <a:pt x="92" y="1"/>
                </a:cubicBezTo>
                <a:cubicBezTo>
                  <a:pt x="95" y="0"/>
                  <a:pt x="98" y="0"/>
                  <a:pt x="101" y="0"/>
                </a:cubicBezTo>
                <a:cubicBezTo>
                  <a:pt x="107" y="0"/>
                  <a:pt x="111" y="2"/>
                  <a:pt x="113" y="5"/>
                </a:cubicBezTo>
                <a:cubicBezTo>
                  <a:pt x="115" y="8"/>
                  <a:pt x="116" y="11"/>
                  <a:pt x="116" y="14"/>
                </a:cubicBezTo>
                <a:cubicBezTo>
                  <a:pt x="116" y="16"/>
                  <a:pt x="115" y="24"/>
                  <a:pt x="112" y="37"/>
                </a:cubicBezTo>
                <a:cubicBezTo>
                  <a:pt x="109" y="49"/>
                  <a:pt x="106" y="62"/>
                  <a:pt x="103" y="74"/>
                </a:cubicBezTo>
                <a:lnTo>
                  <a:pt x="98" y="92"/>
                </a:lnTo>
                <a:cubicBezTo>
                  <a:pt x="98" y="93"/>
                  <a:pt x="106" y="93"/>
                  <a:pt x="122" y="93"/>
                </a:cubicBezTo>
                <a:lnTo>
                  <a:pt x="146" y="93"/>
                </a:lnTo>
                <a:cubicBezTo>
                  <a:pt x="148" y="95"/>
                  <a:pt x="149" y="97"/>
                  <a:pt x="149" y="98"/>
                </a:cubicBezTo>
                <a:cubicBezTo>
                  <a:pt x="149" y="106"/>
                  <a:pt x="147" y="112"/>
                  <a:pt x="143" y="116"/>
                </a:cubicBezTo>
                <a:lnTo>
                  <a:pt x="92" y="116"/>
                </a:lnTo>
                <a:lnTo>
                  <a:pt x="75" y="185"/>
                </a:lnTo>
                <a:cubicBezTo>
                  <a:pt x="62" y="237"/>
                  <a:pt x="56" y="264"/>
                  <a:pt x="56" y="268"/>
                </a:cubicBezTo>
                <a:cubicBezTo>
                  <a:pt x="56" y="281"/>
                  <a:pt x="60" y="288"/>
                  <a:pt x="69" y="288"/>
                </a:cubicBezTo>
                <a:cubicBezTo>
                  <a:pt x="80" y="288"/>
                  <a:pt x="91" y="282"/>
                  <a:pt x="102" y="272"/>
                </a:cubicBezTo>
                <a:cubicBezTo>
                  <a:pt x="112" y="261"/>
                  <a:pt x="121" y="247"/>
                  <a:pt x="127" y="231"/>
                </a:cubicBezTo>
                <a:cubicBezTo>
                  <a:pt x="128" y="229"/>
                  <a:pt x="128" y="228"/>
                  <a:pt x="129" y="228"/>
                </a:cubicBezTo>
                <a:cubicBezTo>
                  <a:pt x="130" y="228"/>
                  <a:pt x="133" y="227"/>
                  <a:pt x="136" y="227"/>
                </a:cubicBezTo>
                <a:lnTo>
                  <a:pt x="138" y="227"/>
                </a:lnTo>
                <a:cubicBezTo>
                  <a:pt x="143" y="227"/>
                  <a:pt x="146" y="228"/>
                  <a:pt x="146" y="231"/>
                </a:cubicBezTo>
                <a:cubicBezTo>
                  <a:pt x="146" y="232"/>
                  <a:pt x="145" y="234"/>
                  <a:pt x="144" y="237"/>
                </a:cubicBezTo>
                <a:cubicBezTo>
                  <a:pt x="143" y="242"/>
                  <a:pt x="140" y="248"/>
                  <a:pt x="136" y="255"/>
                </a:cubicBezTo>
                <a:cubicBezTo>
                  <a:pt x="131" y="262"/>
                  <a:pt x="126" y="269"/>
                  <a:pt x="119" y="277"/>
                </a:cubicBezTo>
                <a:cubicBezTo>
                  <a:pt x="113" y="285"/>
                  <a:pt x="104" y="292"/>
                  <a:pt x="95" y="297"/>
                </a:cubicBezTo>
                <a:cubicBezTo>
                  <a:pt x="85" y="303"/>
                  <a:pt x="76" y="306"/>
                  <a:pt x="66" y="306"/>
                </a:cubicBezTo>
                <a:cubicBezTo>
                  <a:pt x="56" y="306"/>
                  <a:pt x="46" y="303"/>
                  <a:pt x="37" y="298"/>
                </a:cubicBezTo>
                <a:cubicBezTo>
                  <a:pt x="29" y="294"/>
                  <a:pt x="23" y="285"/>
                  <a:pt x="19" y="273"/>
                </a:cubicBezTo>
                <a:cubicBezTo>
                  <a:pt x="18" y="271"/>
                  <a:pt x="18" y="267"/>
                  <a:pt x="18" y="261"/>
                </a:cubicBezTo>
                <a:lnTo>
                  <a:pt x="18" y="252"/>
                </a:lnTo>
                <a:lnTo>
                  <a:pt x="35" y="185"/>
                </a:lnTo>
                <a:cubicBezTo>
                  <a:pt x="46" y="140"/>
                  <a:pt x="51" y="117"/>
                  <a:pt x="53" y="117"/>
                </a:cubicBezTo>
                <a:cubicBezTo>
                  <a:pt x="53" y="116"/>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4" name=""/>
          <p:cNvSpPr/>
          <p:nvPr/>
        </p:nvSpPr>
        <p:spPr>
          <a:xfrm>
            <a:off x="6065280" y="2685600"/>
            <a:ext cx="32400" cy="77040"/>
          </a:xfrm>
          <a:custGeom>
            <a:avLst/>
            <a:gdLst/>
            <a:ahLst/>
            <a:rect l="0" t="0" r="r" b="b"/>
            <a:pathLst>
              <a:path w="90" h="214">
                <a:moveTo>
                  <a:pt x="0" y="58"/>
                </a:moveTo>
                <a:cubicBezTo>
                  <a:pt x="0" y="58"/>
                  <a:pt x="0" y="52"/>
                  <a:pt x="0" y="41"/>
                </a:cubicBezTo>
                <a:cubicBezTo>
                  <a:pt x="0" y="30"/>
                  <a:pt x="3" y="20"/>
                  <a:pt x="11" y="12"/>
                </a:cubicBezTo>
                <a:cubicBezTo>
                  <a:pt x="19" y="4"/>
                  <a:pt x="29" y="0"/>
                  <a:pt x="41" y="0"/>
                </a:cubicBezTo>
                <a:cubicBezTo>
                  <a:pt x="53" y="0"/>
                  <a:pt x="65" y="6"/>
                  <a:pt x="75" y="17"/>
                </a:cubicBezTo>
                <a:cubicBezTo>
                  <a:pt x="85" y="28"/>
                  <a:pt x="90" y="48"/>
                  <a:pt x="90" y="76"/>
                </a:cubicBezTo>
                <a:cubicBezTo>
                  <a:pt x="90" y="92"/>
                  <a:pt x="88" y="109"/>
                  <a:pt x="84" y="123"/>
                </a:cubicBezTo>
                <a:cubicBezTo>
                  <a:pt x="80" y="138"/>
                  <a:pt x="75" y="151"/>
                  <a:pt x="70" y="162"/>
                </a:cubicBezTo>
                <a:cubicBezTo>
                  <a:pt x="64" y="173"/>
                  <a:pt x="59" y="182"/>
                  <a:pt x="52" y="190"/>
                </a:cubicBezTo>
                <a:cubicBezTo>
                  <a:pt x="46" y="197"/>
                  <a:pt x="41" y="203"/>
                  <a:pt x="36" y="208"/>
                </a:cubicBezTo>
                <a:cubicBezTo>
                  <a:pt x="32" y="212"/>
                  <a:pt x="29" y="215"/>
                  <a:pt x="27" y="214"/>
                </a:cubicBezTo>
                <a:cubicBezTo>
                  <a:pt x="25" y="214"/>
                  <a:pt x="23" y="212"/>
                  <a:pt x="17" y="208"/>
                </a:cubicBezTo>
                <a:cubicBezTo>
                  <a:pt x="13" y="204"/>
                  <a:pt x="11" y="201"/>
                  <a:pt x="11" y="199"/>
                </a:cubicBezTo>
                <a:cubicBezTo>
                  <a:pt x="11" y="197"/>
                  <a:pt x="14" y="194"/>
                  <a:pt x="20" y="188"/>
                </a:cubicBezTo>
                <a:cubicBezTo>
                  <a:pt x="25" y="183"/>
                  <a:pt x="30" y="176"/>
                  <a:pt x="37" y="168"/>
                </a:cubicBezTo>
                <a:cubicBezTo>
                  <a:pt x="43" y="160"/>
                  <a:pt x="49" y="149"/>
                  <a:pt x="54" y="134"/>
                </a:cubicBezTo>
                <a:cubicBezTo>
                  <a:pt x="60" y="120"/>
                  <a:pt x="63" y="103"/>
                  <a:pt x="65" y="84"/>
                </a:cubicBezTo>
                <a:lnTo>
                  <a:pt x="65" y="76"/>
                </a:lnTo>
                <a:lnTo>
                  <a:pt x="64" y="76"/>
                </a:lnTo>
                <a:cubicBezTo>
                  <a:pt x="64" y="77"/>
                  <a:pt x="62" y="77"/>
                  <a:pt x="61" y="78"/>
                </a:cubicBezTo>
                <a:cubicBezTo>
                  <a:pt x="60" y="78"/>
                  <a:pt x="58" y="79"/>
                  <a:pt x="57" y="80"/>
                </a:cubicBezTo>
                <a:cubicBezTo>
                  <a:pt x="56" y="81"/>
                  <a:pt x="54" y="81"/>
                  <a:pt x="51" y="81"/>
                </a:cubicBezTo>
                <a:cubicBezTo>
                  <a:pt x="48" y="81"/>
                  <a:pt x="46" y="81"/>
                  <a:pt x="43" y="82"/>
                </a:cubicBezTo>
                <a:cubicBezTo>
                  <a:pt x="31" y="82"/>
                  <a:pt x="21"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5" name=""/>
          <p:cNvSpPr/>
          <p:nvPr/>
        </p:nvSpPr>
        <p:spPr>
          <a:xfrm>
            <a:off x="6159600" y="2606760"/>
            <a:ext cx="137880" cy="108720"/>
          </a:xfrm>
          <a:custGeom>
            <a:avLst/>
            <a:gdLst/>
            <a:ahLst/>
            <a:rect l="0" t="0" r="r" b="b"/>
            <a:pathLst>
              <a:path w="383" h="302">
                <a:moveTo>
                  <a:pt x="140" y="302"/>
                </a:moveTo>
                <a:cubicBezTo>
                  <a:pt x="133" y="300"/>
                  <a:pt x="109" y="300"/>
                  <a:pt x="68" y="300"/>
                </a:cubicBezTo>
                <a:cubicBezTo>
                  <a:pt x="31" y="300"/>
                  <a:pt x="10" y="300"/>
                  <a:pt x="5" y="302"/>
                </a:cubicBezTo>
                <a:lnTo>
                  <a:pt x="0" y="302"/>
                </a:lnTo>
                <a:lnTo>
                  <a:pt x="0" y="260"/>
                </a:lnTo>
                <a:lnTo>
                  <a:pt x="65" y="260"/>
                </a:lnTo>
                <a:lnTo>
                  <a:pt x="152" y="158"/>
                </a:lnTo>
                <a:lnTo>
                  <a:pt x="60" y="42"/>
                </a:lnTo>
                <a:lnTo>
                  <a:pt x="4" y="42"/>
                </a:lnTo>
                <a:lnTo>
                  <a:pt x="4" y="0"/>
                </a:lnTo>
                <a:lnTo>
                  <a:pt x="9" y="0"/>
                </a:lnTo>
                <a:cubicBezTo>
                  <a:pt x="16" y="2"/>
                  <a:pt x="40" y="2"/>
                  <a:pt x="83" y="2"/>
                </a:cubicBezTo>
                <a:cubicBezTo>
                  <a:pt x="130" y="2"/>
                  <a:pt x="157" y="2"/>
                  <a:pt x="165" y="0"/>
                </a:cubicBezTo>
                <a:lnTo>
                  <a:pt x="171" y="0"/>
                </a:lnTo>
                <a:lnTo>
                  <a:pt x="171" y="42"/>
                </a:lnTo>
                <a:lnTo>
                  <a:pt x="152" y="42"/>
                </a:lnTo>
                <a:lnTo>
                  <a:pt x="176" y="71"/>
                </a:lnTo>
                <a:cubicBezTo>
                  <a:pt x="191" y="90"/>
                  <a:pt x="199" y="100"/>
                  <a:pt x="200" y="100"/>
                </a:cubicBezTo>
                <a:cubicBezTo>
                  <a:pt x="202" y="100"/>
                  <a:pt x="210" y="90"/>
                  <a:pt x="225" y="70"/>
                </a:cubicBezTo>
                <a:lnTo>
                  <a:pt x="249" y="42"/>
                </a:lnTo>
                <a:lnTo>
                  <a:pt x="224" y="42"/>
                </a:lnTo>
                <a:lnTo>
                  <a:pt x="224" y="0"/>
                </a:lnTo>
                <a:lnTo>
                  <a:pt x="229" y="0"/>
                </a:lnTo>
                <a:cubicBezTo>
                  <a:pt x="236" y="2"/>
                  <a:pt x="260" y="2"/>
                  <a:pt x="302" y="2"/>
                </a:cubicBezTo>
                <a:cubicBezTo>
                  <a:pt x="339" y="2"/>
                  <a:pt x="360" y="2"/>
                  <a:pt x="365" y="0"/>
                </a:cubicBezTo>
                <a:lnTo>
                  <a:pt x="370" y="0"/>
                </a:lnTo>
                <a:lnTo>
                  <a:pt x="370" y="42"/>
                </a:lnTo>
                <a:lnTo>
                  <a:pt x="306" y="42"/>
                </a:lnTo>
                <a:lnTo>
                  <a:pt x="226" y="135"/>
                </a:lnTo>
                <a:lnTo>
                  <a:pt x="328" y="259"/>
                </a:lnTo>
                <a:lnTo>
                  <a:pt x="356" y="260"/>
                </a:lnTo>
                <a:lnTo>
                  <a:pt x="383" y="260"/>
                </a:lnTo>
                <a:lnTo>
                  <a:pt x="383" y="302"/>
                </a:lnTo>
                <a:lnTo>
                  <a:pt x="378" y="302"/>
                </a:lnTo>
                <a:cubicBezTo>
                  <a:pt x="371" y="300"/>
                  <a:pt x="347" y="300"/>
                  <a:pt x="304" y="300"/>
                </a:cubicBezTo>
                <a:cubicBezTo>
                  <a:pt x="256" y="300"/>
                  <a:pt x="229" y="300"/>
                  <a:pt x="221" y="302"/>
                </a:cubicBezTo>
                <a:lnTo>
                  <a:pt x="215" y="302"/>
                </a:lnTo>
                <a:lnTo>
                  <a:pt x="215" y="260"/>
                </a:lnTo>
                <a:lnTo>
                  <a:pt x="234" y="260"/>
                </a:lnTo>
                <a:cubicBezTo>
                  <a:pt x="234" y="259"/>
                  <a:pt x="225" y="248"/>
                  <a:pt x="206" y="226"/>
                </a:cubicBezTo>
                <a:cubicBezTo>
                  <a:pt x="188" y="204"/>
                  <a:pt x="179" y="192"/>
                  <a:pt x="179" y="192"/>
                </a:cubicBezTo>
                <a:lnTo>
                  <a:pt x="120" y="259"/>
                </a:lnTo>
                <a:lnTo>
                  <a:pt x="133" y="260"/>
                </a:lnTo>
                <a:lnTo>
                  <a:pt x="145" y="260"/>
                </a:lnTo>
                <a:lnTo>
                  <a:pt x="145"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6" name=""/>
          <p:cNvSpPr/>
          <p:nvPr/>
        </p:nvSpPr>
        <p:spPr>
          <a:xfrm>
            <a:off x="6311880" y="2552760"/>
            <a:ext cx="102960" cy="168120"/>
          </a:xfrm>
          <a:custGeom>
            <a:avLst/>
            <a:gdLst/>
            <a:ahLst/>
            <a:rect l="0" t="0" r="r" b="b"/>
            <a:pathLst>
              <a:path w="286" h="467">
                <a:moveTo>
                  <a:pt x="39" y="55"/>
                </a:moveTo>
                <a:cubicBezTo>
                  <a:pt x="64" y="18"/>
                  <a:pt x="98" y="0"/>
                  <a:pt x="142" y="0"/>
                </a:cubicBezTo>
                <a:cubicBezTo>
                  <a:pt x="164" y="0"/>
                  <a:pt x="185" y="6"/>
                  <a:pt x="207" y="18"/>
                </a:cubicBezTo>
                <a:cubicBezTo>
                  <a:pt x="230" y="30"/>
                  <a:pt x="247" y="50"/>
                  <a:pt x="261" y="80"/>
                </a:cubicBezTo>
                <a:cubicBezTo>
                  <a:pt x="277" y="118"/>
                  <a:pt x="286" y="170"/>
                  <a:pt x="286" y="235"/>
                </a:cubicBezTo>
                <a:cubicBezTo>
                  <a:pt x="286" y="305"/>
                  <a:pt x="276" y="359"/>
                  <a:pt x="257" y="396"/>
                </a:cubicBezTo>
                <a:cubicBezTo>
                  <a:pt x="248" y="415"/>
                  <a:pt x="235" y="430"/>
                  <a:pt x="220" y="441"/>
                </a:cubicBezTo>
                <a:cubicBezTo>
                  <a:pt x="203" y="452"/>
                  <a:pt x="189" y="459"/>
                  <a:pt x="177" y="462"/>
                </a:cubicBezTo>
                <a:cubicBezTo>
                  <a:pt x="166" y="465"/>
                  <a:pt x="154" y="466"/>
                  <a:pt x="143" y="467"/>
                </a:cubicBezTo>
                <a:cubicBezTo>
                  <a:pt x="131" y="467"/>
                  <a:pt x="119" y="465"/>
                  <a:pt x="108" y="463"/>
                </a:cubicBezTo>
                <a:cubicBezTo>
                  <a:pt x="96" y="460"/>
                  <a:pt x="82" y="453"/>
                  <a:pt x="66" y="441"/>
                </a:cubicBezTo>
                <a:cubicBezTo>
                  <a:pt x="50" y="429"/>
                  <a:pt x="38" y="414"/>
                  <a:pt x="29" y="396"/>
                </a:cubicBezTo>
                <a:cubicBezTo>
                  <a:pt x="10" y="359"/>
                  <a:pt x="0" y="305"/>
                  <a:pt x="0" y="235"/>
                </a:cubicBezTo>
                <a:cubicBezTo>
                  <a:pt x="0" y="157"/>
                  <a:pt x="13" y="96"/>
                  <a:pt x="39" y="55"/>
                </a:cubicBezTo>
                <a:moveTo>
                  <a:pt x="191" y="47"/>
                </a:moveTo>
                <a:cubicBezTo>
                  <a:pt x="177" y="32"/>
                  <a:pt x="161" y="25"/>
                  <a:pt x="143" y="25"/>
                </a:cubicBezTo>
                <a:cubicBezTo>
                  <a:pt x="124" y="25"/>
                  <a:pt x="108" y="32"/>
                  <a:pt x="94" y="47"/>
                </a:cubicBezTo>
                <a:cubicBezTo>
                  <a:pt x="83" y="59"/>
                  <a:pt x="75" y="75"/>
                  <a:pt x="72" y="96"/>
                </a:cubicBezTo>
                <a:cubicBezTo>
                  <a:pt x="68" y="116"/>
                  <a:pt x="66" y="161"/>
                  <a:pt x="66" y="227"/>
                </a:cubicBezTo>
                <a:cubicBezTo>
                  <a:pt x="66" y="298"/>
                  <a:pt x="68" y="345"/>
                  <a:pt x="72" y="367"/>
                </a:cubicBezTo>
                <a:cubicBezTo>
                  <a:pt x="75" y="390"/>
                  <a:pt x="83" y="408"/>
                  <a:pt x="96" y="421"/>
                </a:cubicBezTo>
                <a:cubicBezTo>
                  <a:pt x="109" y="434"/>
                  <a:pt x="124" y="441"/>
                  <a:pt x="143" y="441"/>
                </a:cubicBezTo>
                <a:cubicBezTo>
                  <a:pt x="161" y="441"/>
                  <a:pt x="176" y="434"/>
                  <a:pt x="189" y="421"/>
                </a:cubicBezTo>
                <a:cubicBezTo>
                  <a:pt x="202" y="407"/>
                  <a:pt x="210" y="388"/>
                  <a:pt x="213" y="364"/>
                </a:cubicBezTo>
                <a:cubicBezTo>
                  <a:pt x="216" y="339"/>
                  <a:pt x="219" y="294"/>
                  <a:pt x="220" y="227"/>
                </a:cubicBezTo>
                <a:cubicBezTo>
                  <a:pt x="220" y="161"/>
                  <a:pt x="218" y="118"/>
                  <a:pt x="213" y="96"/>
                </a:cubicBezTo>
                <a:cubicBezTo>
                  <a:pt x="209" y="76"/>
                  <a:pt x="202" y="59"/>
                  <a:pt x="191" y="4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7" name=""/>
          <p:cNvSpPr/>
          <p:nvPr/>
        </p:nvSpPr>
        <p:spPr>
          <a:xfrm>
            <a:off x="6437520" y="2532240"/>
            <a:ext cx="58680" cy="244080"/>
          </a:xfrm>
          <a:custGeom>
            <a:avLst/>
            <a:gdLst/>
            <a:ahLst/>
            <a:rect l="0" t="0" r="r" b="b"/>
            <a:pathLst>
              <a:path w="163" h="678">
                <a:moveTo>
                  <a:pt x="3" y="1"/>
                </a:moveTo>
                <a:lnTo>
                  <a:pt x="6" y="0"/>
                </a:lnTo>
                <a:cubicBezTo>
                  <a:pt x="8" y="0"/>
                  <a:pt x="11" y="0"/>
                  <a:pt x="13" y="0"/>
                </a:cubicBezTo>
                <a:lnTo>
                  <a:pt x="21" y="0"/>
                </a:lnTo>
                <a:lnTo>
                  <a:pt x="40" y="17"/>
                </a:lnTo>
                <a:cubicBezTo>
                  <a:pt x="83" y="55"/>
                  <a:pt x="114" y="104"/>
                  <a:pt x="134" y="161"/>
                </a:cubicBezTo>
                <a:cubicBezTo>
                  <a:pt x="153" y="218"/>
                  <a:pt x="163" y="278"/>
                  <a:pt x="163" y="340"/>
                </a:cubicBezTo>
                <a:cubicBezTo>
                  <a:pt x="163" y="370"/>
                  <a:pt x="161" y="400"/>
                  <a:pt x="156" y="428"/>
                </a:cubicBezTo>
                <a:cubicBezTo>
                  <a:pt x="151" y="457"/>
                  <a:pt x="146" y="481"/>
                  <a:pt x="140" y="501"/>
                </a:cubicBezTo>
                <a:cubicBezTo>
                  <a:pt x="135" y="521"/>
                  <a:pt x="126" y="540"/>
                  <a:pt x="115" y="560"/>
                </a:cubicBezTo>
                <a:cubicBezTo>
                  <a:pt x="105" y="580"/>
                  <a:pt x="96" y="595"/>
                  <a:pt x="90" y="606"/>
                </a:cubicBezTo>
                <a:cubicBezTo>
                  <a:pt x="83" y="616"/>
                  <a:pt x="74" y="627"/>
                  <a:pt x="61" y="640"/>
                </a:cubicBezTo>
                <a:cubicBezTo>
                  <a:pt x="49" y="653"/>
                  <a:pt x="42" y="660"/>
                  <a:pt x="39" y="662"/>
                </a:cubicBezTo>
                <a:cubicBezTo>
                  <a:pt x="37" y="665"/>
                  <a:pt x="32" y="669"/>
                  <a:pt x="24" y="675"/>
                </a:cubicBezTo>
                <a:cubicBezTo>
                  <a:pt x="22" y="677"/>
                  <a:pt x="21" y="677"/>
                  <a:pt x="21" y="678"/>
                </a:cubicBezTo>
                <a:lnTo>
                  <a:pt x="13" y="678"/>
                </a:lnTo>
                <a:cubicBezTo>
                  <a:pt x="9" y="678"/>
                  <a:pt x="7" y="678"/>
                  <a:pt x="5" y="678"/>
                </a:cubicBezTo>
                <a:cubicBezTo>
                  <a:pt x="4" y="678"/>
                  <a:pt x="3" y="677"/>
                  <a:pt x="2" y="676"/>
                </a:cubicBezTo>
                <a:cubicBezTo>
                  <a:pt x="1" y="675"/>
                  <a:pt x="1" y="673"/>
                  <a:pt x="0" y="670"/>
                </a:cubicBezTo>
                <a:cubicBezTo>
                  <a:pt x="1" y="669"/>
                  <a:pt x="3" y="666"/>
                  <a:pt x="8" y="661"/>
                </a:cubicBezTo>
                <a:cubicBezTo>
                  <a:pt x="78" y="588"/>
                  <a:pt x="113" y="481"/>
                  <a:pt x="113" y="340"/>
                </a:cubicBezTo>
                <a:cubicBezTo>
                  <a:pt x="113" y="198"/>
                  <a:pt x="78" y="91"/>
                  <a:pt x="8" y="17"/>
                </a:cubicBezTo>
                <a:cubicBezTo>
                  <a:pt x="3" y="12"/>
                  <a:pt x="1" y="9"/>
                  <a:pt x="0" y="9"/>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8" name=""/>
          <p:cNvSpPr/>
          <p:nvPr/>
        </p:nvSpPr>
        <p:spPr>
          <a:xfrm>
            <a:off x="6593400" y="2649240"/>
            <a:ext cx="149040" cy="10080"/>
          </a:xfrm>
          <a:custGeom>
            <a:avLst/>
            <a:gdLst/>
            <a:ahLst/>
            <a:rect l="0" t="0" r="r" b="b"/>
            <a:pathLst>
              <a:path w="414" h="28">
                <a:moveTo>
                  <a:pt x="10" y="0"/>
                </a:moveTo>
                <a:lnTo>
                  <a:pt x="404" y="0"/>
                </a:lnTo>
                <a:cubicBezTo>
                  <a:pt x="410" y="4"/>
                  <a:pt x="414" y="8"/>
                  <a:pt x="414" y="14"/>
                </a:cubicBezTo>
                <a:cubicBezTo>
                  <a:pt x="414" y="19"/>
                  <a:pt x="410" y="24"/>
                  <a:pt x="404" y="28"/>
                </a:cubicBezTo>
                <a:lnTo>
                  <a:pt x="10" y="28"/>
                </a:lnTo>
                <a:cubicBezTo>
                  <a:pt x="3" y="24"/>
                  <a:pt x="0" y="20"/>
                  <a:pt x="0" y="14"/>
                </a:cubicBezTo>
                <a:cubicBezTo>
                  <a:pt x="0" y="8"/>
                  <a:pt x="3" y="3"/>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09" name=""/>
          <p:cNvSpPr/>
          <p:nvPr/>
        </p:nvSpPr>
        <p:spPr>
          <a:xfrm>
            <a:off x="6824880" y="2604960"/>
            <a:ext cx="158040" cy="162000"/>
          </a:xfrm>
          <a:custGeom>
            <a:avLst/>
            <a:gdLst/>
            <a:ahLst/>
            <a:rect l="0" t="0" r="r" b="b"/>
            <a:pathLst>
              <a:path w="439" h="450">
                <a:moveTo>
                  <a:pt x="177" y="312"/>
                </a:moveTo>
                <a:cubicBezTo>
                  <a:pt x="164" y="312"/>
                  <a:pt x="153" y="312"/>
                  <a:pt x="143" y="310"/>
                </a:cubicBezTo>
                <a:cubicBezTo>
                  <a:pt x="134" y="309"/>
                  <a:pt x="127" y="307"/>
                  <a:pt x="122" y="306"/>
                </a:cubicBezTo>
                <a:cubicBezTo>
                  <a:pt x="118" y="305"/>
                  <a:pt x="115" y="304"/>
                  <a:pt x="114" y="304"/>
                </a:cubicBezTo>
                <a:cubicBezTo>
                  <a:pt x="114" y="304"/>
                  <a:pt x="112" y="312"/>
                  <a:pt x="108" y="328"/>
                </a:cubicBezTo>
                <a:cubicBezTo>
                  <a:pt x="104" y="345"/>
                  <a:pt x="100" y="363"/>
                  <a:pt x="93" y="382"/>
                </a:cubicBezTo>
                <a:cubicBezTo>
                  <a:pt x="88" y="401"/>
                  <a:pt x="84" y="414"/>
                  <a:pt x="82" y="420"/>
                </a:cubicBezTo>
                <a:cubicBezTo>
                  <a:pt x="72" y="440"/>
                  <a:pt x="57" y="450"/>
                  <a:pt x="35" y="450"/>
                </a:cubicBezTo>
                <a:cubicBezTo>
                  <a:pt x="24" y="450"/>
                  <a:pt x="16" y="446"/>
                  <a:pt x="10" y="439"/>
                </a:cubicBezTo>
                <a:cubicBezTo>
                  <a:pt x="3" y="433"/>
                  <a:pt x="0" y="424"/>
                  <a:pt x="0" y="414"/>
                </a:cubicBezTo>
                <a:cubicBezTo>
                  <a:pt x="1" y="407"/>
                  <a:pt x="17" y="344"/>
                  <a:pt x="47" y="224"/>
                </a:cubicBezTo>
                <a:cubicBezTo>
                  <a:pt x="76" y="102"/>
                  <a:pt x="92" y="39"/>
                  <a:pt x="96" y="32"/>
                </a:cubicBezTo>
                <a:cubicBezTo>
                  <a:pt x="99" y="23"/>
                  <a:pt x="105" y="16"/>
                  <a:pt x="114" y="9"/>
                </a:cubicBezTo>
                <a:cubicBezTo>
                  <a:pt x="123" y="3"/>
                  <a:pt x="132" y="0"/>
                  <a:pt x="143" y="0"/>
                </a:cubicBezTo>
                <a:cubicBezTo>
                  <a:pt x="155" y="0"/>
                  <a:pt x="164" y="4"/>
                  <a:pt x="170" y="11"/>
                </a:cubicBezTo>
                <a:cubicBezTo>
                  <a:pt x="176" y="18"/>
                  <a:pt x="179" y="25"/>
                  <a:pt x="180" y="32"/>
                </a:cubicBezTo>
                <a:cubicBezTo>
                  <a:pt x="180" y="38"/>
                  <a:pt x="173" y="68"/>
                  <a:pt x="159" y="124"/>
                </a:cubicBezTo>
                <a:cubicBezTo>
                  <a:pt x="145" y="180"/>
                  <a:pt x="137" y="215"/>
                  <a:pt x="137" y="230"/>
                </a:cubicBezTo>
                <a:cubicBezTo>
                  <a:pt x="137" y="262"/>
                  <a:pt x="153" y="278"/>
                  <a:pt x="184" y="278"/>
                </a:cubicBezTo>
                <a:cubicBezTo>
                  <a:pt x="201" y="278"/>
                  <a:pt x="217" y="272"/>
                  <a:pt x="232" y="261"/>
                </a:cubicBezTo>
                <a:cubicBezTo>
                  <a:pt x="247" y="250"/>
                  <a:pt x="256" y="240"/>
                  <a:pt x="261" y="232"/>
                </a:cubicBezTo>
                <a:cubicBezTo>
                  <a:pt x="262" y="231"/>
                  <a:pt x="270" y="199"/>
                  <a:pt x="286" y="135"/>
                </a:cubicBezTo>
                <a:cubicBezTo>
                  <a:pt x="302" y="71"/>
                  <a:pt x="310" y="39"/>
                  <a:pt x="311" y="37"/>
                </a:cubicBezTo>
                <a:cubicBezTo>
                  <a:pt x="321" y="16"/>
                  <a:pt x="337" y="5"/>
                  <a:pt x="358" y="5"/>
                </a:cubicBezTo>
                <a:cubicBezTo>
                  <a:pt x="370" y="5"/>
                  <a:pt x="378" y="9"/>
                  <a:pt x="385" y="16"/>
                </a:cubicBezTo>
                <a:cubicBezTo>
                  <a:pt x="391" y="22"/>
                  <a:pt x="394" y="30"/>
                  <a:pt x="394" y="37"/>
                </a:cubicBezTo>
                <a:cubicBezTo>
                  <a:pt x="394" y="42"/>
                  <a:pt x="390" y="59"/>
                  <a:pt x="383" y="89"/>
                </a:cubicBezTo>
                <a:cubicBezTo>
                  <a:pt x="376" y="120"/>
                  <a:pt x="368" y="152"/>
                  <a:pt x="359" y="186"/>
                </a:cubicBezTo>
                <a:cubicBezTo>
                  <a:pt x="350" y="220"/>
                  <a:pt x="345" y="239"/>
                  <a:pt x="345" y="244"/>
                </a:cubicBezTo>
                <a:cubicBezTo>
                  <a:pt x="344" y="249"/>
                  <a:pt x="343" y="254"/>
                  <a:pt x="343" y="258"/>
                </a:cubicBezTo>
                <a:cubicBezTo>
                  <a:pt x="343" y="272"/>
                  <a:pt x="347" y="278"/>
                  <a:pt x="356" y="278"/>
                </a:cubicBezTo>
                <a:cubicBezTo>
                  <a:pt x="365" y="278"/>
                  <a:pt x="374" y="271"/>
                  <a:pt x="381" y="256"/>
                </a:cubicBezTo>
                <a:cubicBezTo>
                  <a:pt x="386" y="247"/>
                  <a:pt x="390" y="234"/>
                  <a:pt x="395" y="216"/>
                </a:cubicBezTo>
                <a:cubicBezTo>
                  <a:pt x="397" y="207"/>
                  <a:pt x="399" y="201"/>
                  <a:pt x="400" y="200"/>
                </a:cubicBezTo>
                <a:cubicBezTo>
                  <a:pt x="402" y="199"/>
                  <a:pt x="407" y="198"/>
                  <a:pt x="415" y="197"/>
                </a:cubicBezTo>
                <a:lnTo>
                  <a:pt x="418" y="197"/>
                </a:lnTo>
                <a:lnTo>
                  <a:pt x="426" y="197"/>
                </a:lnTo>
                <a:cubicBezTo>
                  <a:pt x="435" y="197"/>
                  <a:pt x="439" y="200"/>
                  <a:pt x="439" y="207"/>
                </a:cubicBezTo>
                <a:cubicBezTo>
                  <a:pt x="439" y="209"/>
                  <a:pt x="438" y="213"/>
                  <a:pt x="437" y="217"/>
                </a:cubicBezTo>
                <a:cubicBezTo>
                  <a:pt x="436" y="222"/>
                  <a:pt x="433" y="231"/>
                  <a:pt x="428" y="243"/>
                </a:cubicBezTo>
                <a:cubicBezTo>
                  <a:pt x="423" y="256"/>
                  <a:pt x="417" y="266"/>
                  <a:pt x="412" y="275"/>
                </a:cubicBezTo>
                <a:cubicBezTo>
                  <a:pt x="406" y="284"/>
                  <a:pt x="397" y="292"/>
                  <a:pt x="385" y="301"/>
                </a:cubicBezTo>
                <a:cubicBezTo>
                  <a:pt x="373" y="309"/>
                  <a:pt x="361" y="313"/>
                  <a:pt x="349" y="312"/>
                </a:cubicBezTo>
                <a:cubicBezTo>
                  <a:pt x="337" y="312"/>
                  <a:pt x="327" y="311"/>
                  <a:pt x="318" y="309"/>
                </a:cubicBezTo>
                <a:cubicBezTo>
                  <a:pt x="308" y="307"/>
                  <a:pt x="301" y="303"/>
                  <a:pt x="295" y="299"/>
                </a:cubicBezTo>
                <a:cubicBezTo>
                  <a:pt x="289" y="295"/>
                  <a:pt x="284" y="292"/>
                  <a:pt x="280" y="289"/>
                </a:cubicBezTo>
                <a:cubicBezTo>
                  <a:pt x="276" y="285"/>
                  <a:pt x="273" y="282"/>
                  <a:pt x="270" y="280"/>
                </a:cubicBezTo>
                <a:lnTo>
                  <a:pt x="268" y="276"/>
                </a:lnTo>
                <a:cubicBezTo>
                  <a:pt x="240" y="300"/>
                  <a:pt x="210" y="312"/>
                  <a:pt x="177"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0" name=""/>
          <p:cNvSpPr/>
          <p:nvPr/>
        </p:nvSpPr>
        <p:spPr>
          <a:xfrm>
            <a:off x="7003080" y="2630160"/>
            <a:ext cx="73800" cy="123480"/>
          </a:xfrm>
          <a:custGeom>
            <a:avLst/>
            <a:gdLst/>
            <a:ahLst/>
            <a:rect l="0" t="0" r="r" b="b"/>
            <a:pathLst>
              <a:path w="205" h="343">
                <a:moveTo>
                  <a:pt x="0" y="243"/>
                </a:moveTo>
                <a:cubicBezTo>
                  <a:pt x="0" y="210"/>
                  <a:pt x="6" y="176"/>
                  <a:pt x="19" y="140"/>
                </a:cubicBezTo>
                <a:cubicBezTo>
                  <a:pt x="32" y="104"/>
                  <a:pt x="49" y="73"/>
                  <a:pt x="70" y="47"/>
                </a:cubicBezTo>
                <a:cubicBezTo>
                  <a:pt x="92" y="19"/>
                  <a:pt x="114" y="4"/>
                  <a:pt x="137" y="1"/>
                </a:cubicBezTo>
                <a:cubicBezTo>
                  <a:pt x="137" y="1"/>
                  <a:pt x="139" y="1"/>
                  <a:pt x="141" y="1"/>
                </a:cubicBezTo>
                <a:cubicBezTo>
                  <a:pt x="143" y="1"/>
                  <a:pt x="145" y="0"/>
                  <a:pt x="146" y="0"/>
                </a:cubicBezTo>
                <a:cubicBezTo>
                  <a:pt x="164" y="1"/>
                  <a:pt x="177" y="9"/>
                  <a:pt x="187" y="24"/>
                </a:cubicBezTo>
                <a:cubicBezTo>
                  <a:pt x="199" y="44"/>
                  <a:pt x="205" y="69"/>
                  <a:pt x="205" y="102"/>
                </a:cubicBezTo>
                <a:cubicBezTo>
                  <a:pt x="205" y="138"/>
                  <a:pt x="198" y="175"/>
                  <a:pt x="184" y="213"/>
                </a:cubicBezTo>
                <a:cubicBezTo>
                  <a:pt x="169" y="251"/>
                  <a:pt x="151" y="282"/>
                  <a:pt x="129" y="307"/>
                </a:cubicBezTo>
                <a:cubicBezTo>
                  <a:pt x="106" y="331"/>
                  <a:pt x="85" y="343"/>
                  <a:pt x="65" y="343"/>
                </a:cubicBezTo>
                <a:lnTo>
                  <a:pt x="61" y="343"/>
                </a:lnTo>
                <a:cubicBezTo>
                  <a:pt x="50" y="343"/>
                  <a:pt x="40" y="340"/>
                  <a:pt x="32" y="333"/>
                </a:cubicBezTo>
                <a:cubicBezTo>
                  <a:pt x="22" y="327"/>
                  <a:pt x="16" y="319"/>
                  <a:pt x="12" y="308"/>
                </a:cubicBezTo>
                <a:cubicBezTo>
                  <a:pt x="8" y="298"/>
                  <a:pt x="5" y="287"/>
                  <a:pt x="3" y="276"/>
                </a:cubicBezTo>
                <a:cubicBezTo>
                  <a:pt x="1" y="265"/>
                  <a:pt x="0" y="254"/>
                  <a:pt x="0" y="243"/>
                </a:cubicBezTo>
                <a:moveTo>
                  <a:pt x="168" y="68"/>
                </a:moveTo>
                <a:cubicBezTo>
                  <a:pt x="168" y="35"/>
                  <a:pt x="159" y="18"/>
                  <a:pt x="142" y="18"/>
                </a:cubicBezTo>
                <a:cubicBezTo>
                  <a:pt x="131" y="18"/>
                  <a:pt x="120" y="25"/>
                  <a:pt x="109" y="40"/>
                </a:cubicBezTo>
                <a:cubicBezTo>
                  <a:pt x="98" y="55"/>
                  <a:pt x="89" y="71"/>
                  <a:pt x="82" y="89"/>
                </a:cubicBezTo>
                <a:cubicBezTo>
                  <a:pt x="75" y="107"/>
                  <a:pt x="69" y="123"/>
                  <a:pt x="66" y="137"/>
                </a:cubicBezTo>
                <a:cubicBezTo>
                  <a:pt x="62" y="151"/>
                  <a:pt x="60" y="159"/>
                  <a:pt x="59" y="161"/>
                </a:cubicBezTo>
                <a:cubicBezTo>
                  <a:pt x="75" y="161"/>
                  <a:pt x="91" y="161"/>
                  <a:pt x="106" y="161"/>
                </a:cubicBezTo>
                <a:lnTo>
                  <a:pt x="152" y="161"/>
                </a:lnTo>
                <a:cubicBezTo>
                  <a:pt x="153" y="161"/>
                  <a:pt x="154" y="155"/>
                  <a:pt x="156" y="145"/>
                </a:cubicBezTo>
                <a:cubicBezTo>
                  <a:pt x="158" y="135"/>
                  <a:pt x="161" y="122"/>
                  <a:pt x="164" y="107"/>
                </a:cubicBezTo>
                <a:cubicBezTo>
                  <a:pt x="167" y="91"/>
                  <a:pt x="168" y="78"/>
                  <a:pt x="168" y="68"/>
                </a:cubicBezTo>
                <a:moveTo>
                  <a:pt x="38" y="275"/>
                </a:moveTo>
                <a:cubicBezTo>
                  <a:pt x="38" y="309"/>
                  <a:pt x="47" y="326"/>
                  <a:pt x="64" y="326"/>
                </a:cubicBezTo>
                <a:cubicBezTo>
                  <a:pt x="69" y="326"/>
                  <a:pt x="74" y="324"/>
                  <a:pt x="79" y="321"/>
                </a:cubicBezTo>
                <a:cubicBezTo>
                  <a:pt x="84" y="318"/>
                  <a:pt x="91" y="312"/>
                  <a:pt x="99" y="303"/>
                </a:cubicBezTo>
                <a:cubicBezTo>
                  <a:pt x="106" y="294"/>
                  <a:pt x="114" y="280"/>
                  <a:pt x="122" y="261"/>
                </a:cubicBezTo>
                <a:cubicBezTo>
                  <a:pt x="129" y="242"/>
                  <a:pt x="137" y="219"/>
                  <a:pt x="145" y="191"/>
                </a:cubicBezTo>
                <a:lnTo>
                  <a:pt x="147" y="183"/>
                </a:lnTo>
                <a:lnTo>
                  <a:pt x="54" y="183"/>
                </a:lnTo>
                <a:cubicBezTo>
                  <a:pt x="54" y="184"/>
                  <a:pt x="52" y="190"/>
                  <a:pt x="49" y="201"/>
                </a:cubicBezTo>
                <a:cubicBezTo>
                  <a:pt x="47" y="213"/>
                  <a:pt x="44" y="225"/>
                  <a:pt x="42" y="239"/>
                </a:cubicBezTo>
                <a:cubicBezTo>
                  <a:pt x="40" y="253"/>
                  <a:pt x="38" y="265"/>
                  <a:pt x="38"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1" name=""/>
          <p:cNvSpPr/>
          <p:nvPr/>
        </p:nvSpPr>
        <p:spPr>
          <a:xfrm>
            <a:off x="7112880" y="2532240"/>
            <a:ext cx="58680" cy="244080"/>
          </a:xfrm>
          <a:custGeom>
            <a:avLst/>
            <a:gdLst/>
            <a:ahLst/>
            <a:rect l="0" t="0" r="r" b="b"/>
            <a:pathLst>
              <a:path w="163" h="678">
                <a:moveTo>
                  <a:pt x="0" y="340"/>
                </a:moveTo>
                <a:cubicBezTo>
                  <a:pt x="0" y="309"/>
                  <a:pt x="2" y="279"/>
                  <a:pt x="7" y="251"/>
                </a:cubicBezTo>
                <a:cubicBezTo>
                  <a:pt x="11" y="223"/>
                  <a:pt x="17" y="199"/>
                  <a:pt x="22" y="179"/>
                </a:cubicBezTo>
                <a:cubicBezTo>
                  <a:pt x="28" y="158"/>
                  <a:pt x="37" y="139"/>
                  <a:pt x="47" y="119"/>
                </a:cubicBezTo>
                <a:cubicBezTo>
                  <a:pt x="58" y="100"/>
                  <a:pt x="67" y="85"/>
                  <a:pt x="73" y="74"/>
                </a:cubicBezTo>
                <a:cubicBezTo>
                  <a:pt x="79" y="62"/>
                  <a:pt x="89" y="50"/>
                  <a:pt x="102" y="38"/>
                </a:cubicBezTo>
                <a:cubicBezTo>
                  <a:pt x="114" y="25"/>
                  <a:pt x="122" y="17"/>
                  <a:pt x="124" y="15"/>
                </a:cubicBezTo>
                <a:cubicBezTo>
                  <a:pt x="127" y="12"/>
                  <a:pt x="133" y="7"/>
                  <a:pt x="142" y="0"/>
                </a:cubicBezTo>
                <a:lnTo>
                  <a:pt x="151" y="0"/>
                </a:lnTo>
                <a:lnTo>
                  <a:pt x="153" y="0"/>
                </a:lnTo>
                <a:cubicBezTo>
                  <a:pt x="160" y="0"/>
                  <a:pt x="163" y="2"/>
                  <a:pt x="163" y="6"/>
                </a:cubicBezTo>
                <a:cubicBezTo>
                  <a:pt x="163" y="8"/>
                  <a:pt x="159" y="13"/>
                  <a:pt x="151" y="21"/>
                </a:cubicBezTo>
                <a:cubicBezTo>
                  <a:pt x="144" y="29"/>
                  <a:pt x="134" y="41"/>
                  <a:pt x="123" y="57"/>
                </a:cubicBezTo>
                <a:cubicBezTo>
                  <a:pt x="112" y="73"/>
                  <a:pt x="101" y="93"/>
                  <a:pt x="89" y="116"/>
                </a:cubicBezTo>
                <a:cubicBezTo>
                  <a:pt x="78" y="139"/>
                  <a:pt x="69" y="170"/>
                  <a:pt x="61" y="209"/>
                </a:cubicBezTo>
                <a:cubicBezTo>
                  <a:pt x="53" y="248"/>
                  <a:pt x="49" y="292"/>
                  <a:pt x="49" y="340"/>
                </a:cubicBezTo>
                <a:cubicBezTo>
                  <a:pt x="49" y="387"/>
                  <a:pt x="53" y="431"/>
                  <a:pt x="61" y="470"/>
                </a:cubicBezTo>
                <a:cubicBezTo>
                  <a:pt x="69" y="508"/>
                  <a:pt x="78" y="540"/>
                  <a:pt x="89" y="564"/>
                </a:cubicBezTo>
                <a:cubicBezTo>
                  <a:pt x="100" y="588"/>
                  <a:pt x="111" y="607"/>
                  <a:pt x="122" y="622"/>
                </a:cubicBezTo>
                <a:cubicBezTo>
                  <a:pt x="134" y="637"/>
                  <a:pt x="144" y="649"/>
                  <a:pt x="151" y="658"/>
                </a:cubicBezTo>
                <a:cubicBezTo>
                  <a:pt x="159" y="667"/>
                  <a:pt x="163" y="671"/>
                  <a:pt x="163" y="672"/>
                </a:cubicBezTo>
                <a:cubicBezTo>
                  <a:pt x="163" y="676"/>
                  <a:pt x="159" y="678"/>
                  <a:pt x="153" y="678"/>
                </a:cubicBezTo>
                <a:lnTo>
                  <a:pt x="151" y="678"/>
                </a:lnTo>
                <a:lnTo>
                  <a:pt x="142" y="678"/>
                </a:lnTo>
                <a:lnTo>
                  <a:pt x="122" y="662"/>
                </a:lnTo>
                <a:cubicBezTo>
                  <a:pt x="79" y="623"/>
                  <a:pt x="49" y="576"/>
                  <a:pt x="29" y="518"/>
                </a:cubicBezTo>
                <a:cubicBezTo>
                  <a:pt x="10" y="461"/>
                  <a:pt x="0" y="401"/>
                  <a:pt x="0" y="3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2" name=""/>
          <p:cNvSpPr/>
          <p:nvPr/>
        </p:nvSpPr>
        <p:spPr>
          <a:xfrm>
            <a:off x="7189920" y="2606760"/>
            <a:ext cx="137880" cy="108720"/>
          </a:xfrm>
          <a:custGeom>
            <a:avLst/>
            <a:gdLst/>
            <a:ahLst/>
            <a:rect l="0" t="0" r="r" b="b"/>
            <a:pathLst>
              <a:path w="383" h="302">
                <a:moveTo>
                  <a:pt x="140" y="302"/>
                </a:moveTo>
                <a:cubicBezTo>
                  <a:pt x="133" y="300"/>
                  <a:pt x="110" y="300"/>
                  <a:pt x="68" y="300"/>
                </a:cubicBezTo>
                <a:cubicBezTo>
                  <a:pt x="31" y="300"/>
                  <a:pt x="10" y="300"/>
                  <a:pt x="5" y="302"/>
                </a:cubicBezTo>
                <a:lnTo>
                  <a:pt x="0" y="302"/>
                </a:lnTo>
                <a:lnTo>
                  <a:pt x="0" y="260"/>
                </a:lnTo>
                <a:lnTo>
                  <a:pt x="65" y="260"/>
                </a:lnTo>
                <a:lnTo>
                  <a:pt x="152" y="158"/>
                </a:lnTo>
                <a:lnTo>
                  <a:pt x="59" y="42"/>
                </a:lnTo>
                <a:lnTo>
                  <a:pt x="3" y="42"/>
                </a:lnTo>
                <a:lnTo>
                  <a:pt x="3" y="0"/>
                </a:lnTo>
                <a:lnTo>
                  <a:pt x="9" y="0"/>
                </a:lnTo>
                <a:cubicBezTo>
                  <a:pt x="15" y="2"/>
                  <a:pt x="40" y="2"/>
                  <a:pt x="82" y="2"/>
                </a:cubicBezTo>
                <a:cubicBezTo>
                  <a:pt x="130" y="2"/>
                  <a:pt x="158" y="2"/>
                  <a:pt x="166" y="0"/>
                </a:cubicBezTo>
                <a:lnTo>
                  <a:pt x="172" y="0"/>
                </a:lnTo>
                <a:lnTo>
                  <a:pt x="172" y="42"/>
                </a:lnTo>
                <a:lnTo>
                  <a:pt x="153"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70" y="0"/>
                </a:lnTo>
                <a:lnTo>
                  <a:pt x="370" y="42"/>
                </a:lnTo>
                <a:lnTo>
                  <a:pt x="305" y="42"/>
                </a:lnTo>
                <a:lnTo>
                  <a:pt x="227" y="135"/>
                </a:lnTo>
                <a:lnTo>
                  <a:pt x="328" y="259"/>
                </a:lnTo>
                <a:lnTo>
                  <a:pt x="355" y="260"/>
                </a:lnTo>
                <a:lnTo>
                  <a:pt x="383" y="260"/>
                </a:lnTo>
                <a:lnTo>
                  <a:pt x="383" y="302"/>
                </a:lnTo>
                <a:lnTo>
                  <a:pt x="378" y="302"/>
                </a:lnTo>
                <a:cubicBezTo>
                  <a:pt x="371" y="300"/>
                  <a:pt x="346" y="300"/>
                  <a:pt x="304" y="300"/>
                </a:cubicBezTo>
                <a:cubicBezTo>
                  <a:pt x="257" y="300"/>
                  <a:pt x="230" y="300"/>
                  <a:pt x="221" y="302"/>
                </a:cubicBezTo>
                <a:lnTo>
                  <a:pt x="215" y="302"/>
                </a:lnTo>
                <a:lnTo>
                  <a:pt x="215" y="260"/>
                </a:lnTo>
                <a:lnTo>
                  <a:pt x="234" y="260"/>
                </a:lnTo>
                <a:cubicBezTo>
                  <a:pt x="234" y="259"/>
                  <a:pt x="225" y="248"/>
                  <a:pt x="207" y="226"/>
                </a:cubicBezTo>
                <a:cubicBezTo>
                  <a:pt x="189" y="204"/>
                  <a:pt x="180" y="192"/>
                  <a:pt x="179" y="192"/>
                </a:cubicBezTo>
                <a:lnTo>
                  <a:pt x="121" y="259"/>
                </a:lnTo>
                <a:lnTo>
                  <a:pt x="133" y="260"/>
                </a:lnTo>
                <a:lnTo>
                  <a:pt x="146" y="260"/>
                </a:lnTo>
                <a:lnTo>
                  <a:pt x="146"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3" name=""/>
          <p:cNvSpPr/>
          <p:nvPr/>
        </p:nvSpPr>
        <p:spPr>
          <a:xfrm>
            <a:off x="7344000" y="2643840"/>
            <a:ext cx="54000" cy="110160"/>
          </a:xfrm>
          <a:custGeom>
            <a:avLst/>
            <a:gdLst/>
            <a:ahLst/>
            <a:rect l="0" t="0" r="r" b="b"/>
            <a:pathLst>
              <a:path w="150" h="306">
                <a:moveTo>
                  <a:pt x="3" y="116"/>
                </a:moveTo>
                <a:cubicBezTo>
                  <a:pt x="1" y="114"/>
                  <a:pt x="0" y="112"/>
                  <a:pt x="0" y="111"/>
                </a:cubicBezTo>
                <a:cubicBezTo>
                  <a:pt x="0" y="110"/>
                  <a:pt x="0" y="108"/>
                  <a:pt x="1" y="103"/>
                </a:cubicBezTo>
                <a:cubicBezTo>
                  <a:pt x="2" y="99"/>
                  <a:pt x="3" y="97"/>
                  <a:pt x="4" y="96"/>
                </a:cubicBezTo>
                <a:cubicBezTo>
                  <a:pt x="4" y="94"/>
                  <a:pt x="6" y="94"/>
                  <a:pt x="8" y="94"/>
                </a:cubicBezTo>
                <a:cubicBezTo>
                  <a:pt x="10" y="94"/>
                  <a:pt x="18" y="93"/>
                  <a:pt x="32" y="93"/>
                </a:cubicBezTo>
                <a:lnTo>
                  <a:pt x="58" y="93"/>
                </a:lnTo>
                <a:lnTo>
                  <a:pt x="67" y="55"/>
                </a:lnTo>
                <a:cubicBezTo>
                  <a:pt x="68" y="51"/>
                  <a:pt x="69" y="47"/>
                  <a:pt x="70" y="41"/>
                </a:cubicBezTo>
                <a:cubicBezTo>
                  <a:pt x="71" y="35"/>
                  <a:pt x="72" y="31"/>
                  <a:pt x="73" y="29"/>
                </a:cubicBezTo>
                <a:cubicBezTo>
                  <a:pt x="74" y="26"/>
                  <a:pt x="75" y="23"/>
                  <a:pt x="76" y="19"/>
                </a:cubicBezTo>
                <a:cubicBezTo>
                  <a:pt x="77" y="15"/>
                  <a:pt x="79" y="12"/>
                  <a:pt x="80" y="11"/>
                </a:cubicBezTo>
                <a:cubicBezTo>
                  <a:pt x="82" y="9"/>
                  <a:pt x="83" y="7"/>
                  <a:pt x="85" y="5"/>
                </a:cubicBezTo>
                <a:cubicBezTo>
                  <a:pt x="86" y="3"/>
                  <a:pt x="89" y="1"/>
                  <a:pt x="92" y="1"/>
                </a:cubicBezTo>
                <a:cubicBezTo>
                  <a:pt x="94" y="0"/>
                  <a:pt x="97" y="0"/>
                  <a:pt x="101" y="0"/>
                </a:cubicBezTo>
                <a:cubicBezTo>
                  <a:pt x="107" y="0"/>
                  <a:pt x="111" y="2"/>
                  <a:pt x="113" y="5"/>
                </a:cubicBezTo>
                <a:cubicBezTo>
                  <a:pt x="115" y="8"/>
                  <a:pt x="117" y="11"/>
                  <a:pt x="117" y="14"/>
                </a:cubicBezTo>
                <a:cubicBezTo>
                  <a:pt x="117" y="16"/>
                  <a:pt x="115" y="24"/>
                  <a:pt x="112" y="37"/>
                </a:cubicBezTo>
                <a:cubicBezTo>
                  <a:pt x="109" y="49"/>
                  <a:pt x="106" y="62"/>
                  <a:pt x="103" y="74"/>
                </a:cubicBezTo>
                <a:lnTo>
                  <a:pt x="97" y="92"/>
                </a:lnTo>
                <a:cubicBezTo>
                  <a:pt x="97" y="93"/>
                  <a:pt x="106" y="93"/>
                  <a:pt x="122" y="93"/>
                </a:cubicBezTo>
                <a:lnTo>
                  <a:pt x="146" y="93"/>
                </a:lnTo>
                <a:cubicBezTo>
                  <a:pt x="148" y="95"/>
                  <a:pt x="150" y="97"/>
                  <a:pt x="150" y="98"/>
                </a:cubicBezTo>
                <a:cubicBezTo>
                  <a:pt x="150" y="106"/>
                  <a:pt x="147" y="112"/>
                  <a:pt x="143" y="116"/>
                </a:cubicBezTo>
                <a:lnTo>
                  <a:pt x="91" y="116"/>
                </a:lnTo>
                <a:lnTo>
                  <a:pt x="74" y="185"/>
                </a:lnTo>
                <a:cubicBezTo>
                  <a:pt x="61" y="237"/>
                  <a:pt x="55" y="264"/>
                  <a:pt x="55" y="268"/>
                </a:cubicBezTo>
                <a:cubicBezTo>
                  <a:pt x="55" y="281"/>
                  <a:pt x="60" y="288"/>
                  <a:pt x="68" y="288"/>
                </a:cubicBezTo>
                <a:cubicBezTo>
                  <a:pt x="79" y="288"/>
                  <a:pt x="90" y="282"/>
                  <a:pt x="102" y="272"/>
                </a:cubicBezTo>
                <a:cubicBezTo>
                  <a:pt x="112" y="261"/>
                  <a:pt x="121" y="247"/>
                  <a:pt x="127" y="231"/>
                </a:cubicBezTo>
                <a:cubicBezTo>
                  <a:pt x="128" y="229"/>
                  <a:pt x="128" y="228"/>
                  <a:pt x="129" y="228"/>
                </a:cubicBezTo>
                <a:cubicBezTo>
                  <a:pt x="130"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1" y="262"/>
                  <a:pt x="126" y="269"/>
                  <a:pt x="119" y="277"/>
                </a:cubicBezTo>
                <a:cubicBezTo>
                  <a:pt x="113" y="285"/>
                  <a:pt x="105" y="292"/>
                  <a:pt x="94" y="297"/>
                </a:cubicBezTo>
                <a:cubicBezTo>
                  <a:pt x="84" y="303"/>
                  <a:pt x="75" y="306"/>
                  <a:pt x="65" y="306"/>
                </a:cubicBezTo>
                <a:cubicBezTo>
                  <a:pt x="55" y="306"/>
                  <a:pt x="46" y="303"/>
                  <a:pt x="38" y="298"/>
                </a:cubicBezTo>
                <a:cubicBezTo>
                  <a:pt x="29" y="294"/>
                  <a:pt x="23" y="285"/>
                  <a:pt x="19" y="273"/>
                </a:cubicBezTo>
                <a:cubicBezTo>
                  <a:pt x="18" y="271"/>
                  <a:pt x="18" y="267"/>
                  <a:pt x="18" y="261"/>
                </a:cubicBezTo>
                <a:lnTo>
                  <a:pt x="18" y="252"/>
                </a:lnTo>
                <a:lnTo>
                  <a:pt x="35" y="185"/>
                </a:lnTo>
                <a:cubicBezTo>
                  <a:pt x="46" y="140"/>
                  <a:pt x="52" y="117"/>
                  <a:pt x="52" y="117"/>
                </a:cubicBezTo>
                <a:cubicBezTo>
                  <a:pt x="52" y="116"/>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4" name=""/>
          <p:cNvSpPr/>
          <p:nvPr/>
        </p:nvSpPr>
        <p:spPr>
          <a:xfrm>
            <a:off x="7434000" y="2685600"/>
            <a:ext cx="32400" cy="77040"/>
          </a:xfrm>
          <a:custGeom>
            <a:avLst/>
            <a:gdLst/>
            <a:ahLst/>
            <a:rect l="0" t="0" r="r" b="b"/>
            <a:pathLst>
              <a:path w="90" h="214">
                <a:moveTo>
                  <a:pt x="0" y="58"/>
                </a:moveTo>
                <a:cubicBezTo>
                  <a:pt x="0" y="58"/>
                  <a:pt x="0" y="52"/>
                  <a:pt x="0" y="41"/>
                </a:cubicBezTo>
                <a:cubicBezTo>
                  <a:pt x="0" y="30"/>
                  <a:pt x="4" y="20"/>
                  <a:pt x="11" y="12"/>
                </a:cubicBezTo>
                <a:cubicBezTo>
                  <a:pt x="18" y="4"/>
                  <a:pt x="28" y="0"/>
                  <a:pt x="40" y="0"/>
                </a:cubicBezTo>
                <a:cubicBezTo>
                  <a:pt x="54" y="0"/>
                  <a:pt x="65" y="6"/>
                  <a:pt x="75" y="17"/>
                </a:cubicBezTo>
                <a:cubicBezTo>
                  <a:pt x="85" y="28"/>
                  <a:pt x="90" y="48"/>
                  <a:pt x="90" y="76"/>
                </a:cubicBezTo>
                <a:cubicBezTo>
                  <a:pt x="90" y="92"/>
                  <a:pt x="88" y="109"/>
                  <a:pt x="84" y="123"/>
                </a:cubicBezTo>
                <a:cubicBezTo>
                  <a:pt x="80" y="138"/>
                  <a:pt x="75" y="151"/>
                  <a:pt x="70" y="162"/>
                </a:cubicBezTo>
                <a:cubicBezTo>
                  <a:pt x="65" y="173"/>
                  <a:pt x="59" y="182"/>
                  <a:pt x="52" y="190"/>
                </a:cubicBezTo>
                <a:cubicBezTo>
                  <a:pt x="46" y="197"/>
                  <a:pt x="40" y="203"/>
                  <a:pt x="35" y="208"/>
                </a:cubicBezTo>
                <a:cubicBezTo>
                  <a:pt x="31" y="212"/>
                  <a:pt x="28" y="215"/>
                  <a:pt x="26" y="214"/>
                </a:cubicBezTo>
                <a:cubicBezTo>
                  <a:pt x="25" y="214"/>
                  <a:pt x="22" y="212"/>
                  <a:pt x="18" y="208"/>
                </a:cubicBezTo>
                <a:cubicBezTo>
                  <a:pt x="14" y="204"/>
                  <a:pt x="11" y="201"/>
                  <a:pt x="11" y="199"/>
                </a:cubicBezTo>
                <a:cubicBezTo>
                  <a:pt x="11" y="197"/>
                  <a:pt x="14" y="194"/>
                  <a:pt x="19" y="188"/>
                </a:cubicBezTo>
                <a:cubicBezTo>
                  <a:pt x="24" y="183"/>
                  <a:pt x="30" y="176"/>
                  <a:pt x="36" y="168"/>
                </a:cubicBezTo>
                <a:cubicBezTo>
                  <a:pt x="42" y="160"/>
                  <a:pt x="49" y="149"/>
                  <a:pt x="54" y="134"/>
                </a:cubicBezTo>
                <a:cubicBezTo>
                  <a:pt x="60" y="120"/>
                  <a:pt x="63" y="103"/>
                  <a:pt x="65" y="84"/>
                </a:cubicBezTo>
                <a:lnTo>
                  <a:pt x="65" y="76"/>
                </a:lnTo>
                <a:cubicBezTo>
                  <a:pt x="64" y="77"/>
                  <a:pt x="63" y="77"/>
                  <a:pt x="61" y="78"/>
                </a:cubicBezTo>
                <a:cubicBezTo>
                  <a:pt x="60" y="78"/>
                  <a:pt x="58" y="79"/>
                  <a:pt x="57" y="80"/>
                </a:cubicBezTo>
                <a:cubicBezTo>
                  <a:pt x="56" y="81"/>
                  <a:pt x="54" y="81"/>
                  <a:pt x="51" y="81"/>
                </a:cubicBezTo>
                <a:cubicBezTo>
                  <a:pt x="48" y="81"/>
                  <a:pt x="46" y="81"/>
                  <a:pt x="42" y="82"/>
                </a:cubicBezTo>
                <a:cubicBezTo>
                  <a:pt x="30" y="82"/>
                  <a:pt x="20"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5" name=""/>
          <p:cNvSpPr/>
          <p:nvPr/>
        </p:nvSpPr>
        <p:spPr>
          <a:xfrm>
            <a:off x="7527960" y="2562480"/>
            <a:ext cx="75960" cy="155520"/>
          </a:xfrm>
          <a:custGeom>
            <a:avLst/>
            <a:gdLst/>
            <a:ahLst/>
            <a:rect l="0" t="0" r="r" b="b"/>
            <a:pathLst>
              <a:path w="211" h="432">
                <a:moveTo>
                  <a:pt x="5" y="163"/>
                </a:moveTo>
                <a:cubicBezTo>
                  <a:pt x="1" y="160"/>
                  <a:pt x="0" y="158"/>
                  <a:pt x="0" y="157"/>
                </a:cubicBezTo>
                <a:cubicBezTo>
                  <a:pt x="0" y="155"/>
                  <a:pt x="1" y="151"/>
                  <a:pt x="2" y="146"/>
                </a:cubicBezTo>
                <a:cubicBezTo>
                  <a:pt x="3" y="140"/>
                  <a:pt x="4" y="137"/>
                  <a:pt x="5" y="136"/>
                </a:cubicBezTo>
                <a:cubicBezTo>
                  <a:pt x="6" y="134"/>
                  <a:pt x="8" y="133"/>
                  <a:pt x="11" y="133"/>
                </a:cubicBezTo>
                <a:cubicBezTo>
                  <a:pt x="15" y="133"/>
                  <a:pt x="26" y="133"/>
                  <a:pt x="46" y="132"/>
                </a:cubicBezTo>
                <a:lnTo>
                  <a:pt x="82" y="132"/>
                </a:lnTo>
                <a:lnTo>
                  <a:pt x="95" y="78"/>
                </a:lnTo>
                <a:cubicBezTo>
                  <a:pt x="96" y="73"/>
                  <a:pt x="98" y="67"/>
                  <a:pt x="99" y="58"/>
                </a:cubicBezTo>
                <a:cubicBezTo>
                  <a:pt x="101" y="50"/>
                  <a:pt x="103" y="44"/>
                  <a:pt x="104" y="41"/>
                </a:cubicBezTo>
                <a:cubicBezTo>
                  <a:pt x="105" y="37"/>
                  <a:pt x="107" y="33"/>
                  <a:pt x="108" y="27"/>
                </a:cubicBezTo>
                <a:cubicBezTo>
                  <a:pt x="110" y="22"/>
                  <a:pt x="111" y="18"/>
                  <a:pt x="114" y="16"/>
                </a:cubicBezTo>
                <a:cubicBezTo>
                  <a:pt x="116" y="14"/>
                  <a:pt x="118" y="11"/>
                  <a:pt x="120" y="8"/>
                </a:cubicBezTo>
                <a:cubicBezTo>
                  <a:pt x="123" y="5"/>
                  <a:pt x="126" y="3"/>
                  <a:pt x="130" y="2"/>
                </a:cubicBezTo>
                <a:cubicBezTo>
                  <a:pt x="134" y="1"/>
                  <a:pt x="138" y="0"/>
                  <a:pt x="142" y="0"/>
                </a:cubicBezTo>
                <a:cubicBezTo>
                  <a:pt x="150" y="1"/>
                  <a:pt x="156" y="3"/>
                  <a:pt x="159" y="8"/>
                </a:cubicBezTo>
                <a:cubicBezTo>
                  <a:pt x="162" y="12"/>
                  <a:pt x="164" y="17"/>
                  <a:pt x="164" y="21"/>
                </a:cubicBezTo>
                <a:cubicBezTo>
                  <a:pt x="164" y="24"/>
                  <a:pt x="162" y="34"/>
                  <a:pt x="158" y="52"/>
                </a:cubicBezTo>
                <a:cubicBezTo>
                  <a:pt x="153" y="70"/>
                  <a:pt x="149" y="88"/>
                  <a:pt x="144" y="106"/>
                </a:cubicBezTo>
                <a:lnTo>
                  <a:pt x="137" y="131"/>
                </a:lnTo>
                <a:cubicBezTo>
                  <a:pt x="137" y="132"/>
                  <a:pt x="149" y="132"/>
                  <a:pt x="171" y="132"/>
                </a:cubicBezTo>
                <a:lnTo>
                  <a:pt x="207" y="132"/>
                </a:lnTo>
                <a:cubicBezTo>
                  <a:pt x="210" y="135"/>
                  <a:pt x="211" y="138"/>
                  <a:pt x="211" y="140"/>
                </a:cubicBezTo>
                <a:cubicBezTo>
                  <a:pt x="211" y="150"/>
                  <a:pt x="208" y="157"/>
                  <a:pt x="203" y="163"/>
                </a:cubicBezTo>
                <a:lnTo>
                  <a:pt x="129" y="163"/>
                </a:lnTo>
                <a:lnTo>
                  <a:pt x="105" y="261"/>
                </a:lnTo>
                <a:cubicBezTo>
                  <a:pt x="87" y="334"/>
                  <a:pt x="78" y="372"/>
                  <a:pt x="78" y="378"/>
                </a:cubicBezTo>
                <a:cubicBezTo>
                  <a:pt x="78" y="397"/>
                  <a:pt x="84" y="406"/>
                  <a:pt x="97" y="406"/>
                </a:cubicBezTo>
                <a:cubicBezTo>
                  <a:pt x="112" y="406"/>
                  <a:pt x="128" y="399"/>
                  <a:pt x="143" y="383"/>
                </a:cubicBezTo>
                <a:cubicBezTo>
                  <a:pt x="158" y="368"/>
                  <a:pt x="170" y="349"/>
                  <a:pt x="179" y="326"/>
                </a:cubicBezTo>
                <a:cubicBezTo>
                  <a:pt x="179" y="324"/>
                  <a:pt x="181" y="322"/>
                  <a:pt x="182" y="322"/>
                </a:cubicBezTo>
                <a:cubicBezTo>
                  <a:pt x="183" y="321"/>
                  <a:pt x="187" y="321"/>
                  <a:pt x="192" y="320"/>
                </a:cubicBezTo>
                <a:lnTo>
                  <a:pt x="196" y="320"/>
                </a:lnTo>
                <a:cubicBezTo>
                  <a:pt x="203" y="320"/>
                  <a:pt x="206" y="322"/>
                  <a:pt x="206" y="326"/>
                </a:cubicBezTo>
                <a:cubicBezTo>
                  <a:pt x="206" y="327"/>
                  <a:pt x="205" y="330"/>
                  <a:pt x="204" y="334"/>
                </a:cubicBezTo>
                <a:cubicBezTo>
                  <a:pt x="202" y="341"/>
                  <a:pt x="198" y="350"/>
                  <a:pt x="191" y="360"/>
                </a:cubicBezTo>
                <a:cubicBezTo>
                  <a:pt x="185" y="369"/>
                  <a:pt x="177" y="380"/>
                  <a:pt x="168" y="391"/>
                </a:cubicBezTo>
                <a:cubicBezTo>
                  <a:pt x="158" y="403"/>
                  <a:pt x="147" y="413"/>
                  <a:pt x="133" y="421"/>
                </a:cubicBezTo>
                <a:cubicBezTo>
                  <a:pt x="120" y="428"/>
                  <a:pt x="106" y="432"/>
                  <a:pt x="92" y="432"/>
                </a:cubicBezTo>
                <a:cubicBezTo>
                  <a:pt x="78" y="432"/>
                  <a:pt x="66" y="429"/>
                  <a:pt x="53" y="422"/>
                </a:cubicBezTo>
                <a:cubicBezTo>
                  <a:pt x="41" y="415"/>
                  <a:pt x="32" y="403"/>
                  <a:pt x="27" y="386"/>
                </a:cubicBezTo>
                <a:cubicBezTo>
                  <a:pt x="26" y="382"/>
                  <a:pt x="26" y="376"/>
                  <a:pt x="26" y="368"/>
                </a:cubicBezTo>
                <a:lnTo>
                  <a:pt x="26" y="355"/>
                </a:lnTo>
                <a:lnTo>
                  <a:pt x="49" y="261"/>
                </a:lnTo>
                <a:cubicBezTo>
                  <a:pt x="65" y="197"/>
                  <a:pt x="73" y="165"/>
                  <a:pt x="74" y="165"/>
                </a:cubicBezTo>
                <a:cubicBezTo>
                  <a:pt x="74" y="164"/>
                  <a:pt x="62" y="163"/>
                  <a:pt x="39"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6" name=""/>
          <p:cNvSpPr/>
          <p:nvPr/>
        </p:nvSpPr>
        <p:spPr>
          <a:xfrm>
            <a:off x="7624800" y="2532240"/>
            <a:ext cx="58320" cy="244080"/>
          </a:xfrm>
          <a:custGeom>
            <a:avLst/>
            <a:gdLst/>
            <a:ahLst/>
            <a:rect l="0" t="0" r="r" b="b"/>
            <a:pathLst>
              <a:path w="162" h="678">
                <a:moveTo>
                  <a:pt x="3" y="1"/>
                </a:moveTo>
                <a:lnTo>
                  <a:pt x="6" y="0"/>
                </a:lnTo>
                <a:cubicBezTo>
                  <a:pt x="8" y="0"/>
                  <a:pt x="10" y="0"/>
                  <a:pt x="12" y="0"/>
                </a:cubicBezTo>
                <a:lnTo>
                  <a:pt x="20" y="0"/>
                </a:lnTo>
                <a:lnTo>
                  <a:pt x="39" y="17"/>
                </a:lnTo>
                <a:cubicBezTo>
                  <a:pt x="82" y="55"/>
                  <a:pt x="113" y="104"/>
                  <a:pt x="132" y="161"/>
                </a:cubicBezTo>
                <a:cubicBezTo>
                  <a:pt x="151" y="218"/>
                  <a:pt x="162" y="278"/>
                  <a:pt x="162" y="340"/>
                </a:cubicBezTo>
                <a:cubicBezTo>
                  <a:pt x="162" y="370"/>
                  <a:pt x="160" y="400"/>
                  <a:pt x="155" y="428"/>
                </a:cubicBezTo>
                <a:cubicBezTo>
                  <a:pt x="150" y="457"/>
                  <a:pt x="145" y="481"/>
                  <a:pt x="139" y="501"/>
                </a:cubicBezTo>
                <a:cubicBezTo>
                  <a:pt x="133" y="521"/>
                  <a:pt x="125" y="540"/>
                  <a:pt x="114" y="560"/>
                </a:cubicBezTo>
                <a:cubicBezTo>
                  <a:pt x="103" y="580"/>
                  <a:pt x="94" y="595"/>
                  <a:pt x="88" y="606"/>
                </a:cubicBezTo>
                <a:cubicBezTo>
                  <a:pt x="82" y="616"/>
                  <a:pt x="73" y="627"/>
                  <a:pt x="60" y="640"/>
                </a:cubicBezTo>
                <a:cubicBezTo>
                  <a:pt x="48" y="653"/>
                  <a:pt x="41" y="660"/>
                  <a:pt x="39" y="662"/>
                </a:cubicBezTo>
                <a:cubicBezTo>
                  <a:pt x="36" y="665"/>
                  <a:pt x="31" y="669"/>
                  <a:pt x="23" y="675"/>
                </a:cubicBezTo>
                <a:cubicBezTo>
                  <a:pt x="22" y="677"/>
                  <a:pt x="21" y="677"/>
                  <a:pt x="20" y="678"/>
                </a:cubicBezTo>
                <a:lnTo>
                  <a:pt x="12" y="678"/>
                </a:lnTo>
                <a:cubicBezTo>
                  <a:pt x="9" y="678"/>
                  <a:pt x="6" y="678"/>
                  <a:pt x="5" y="678"/>
                </a:cubicBezTo>
                <a:cubicBezTo>
                  <a:pt x="4" y="678"/>
                  <a:pt x="2" y="677"/>
                  <a:pt x="2" y="676"/>
                </a:cubicBezTo>
                <a:cubicBezTo>
                  <a:pt x="1" y="675"/>
                  <a:pt x="0" y="673"/>
                  <a:pt x="0" y="670"/>
                </a:cubicBezTo>
                <a:cubicBezTo>
                  <a:pt x="0" y="669"/>
                  <a:pt x="2" y="666"/>
                  <a:pt x="7" y="661"/>
                </a:cubicBezTo>
                <a:cubicBezTo>
                  <a:pt x="77" y="588"/>
                  <a:pt x="112" y="481"/>
                  <a:pt x="112" y="340"/>
                </a:cubicBezTo>
                <a:cubicBezTo>
                  <a:pt x="112" y="198"/>
                  <a:pt x="77" y="91"/>
                  <a:pt x="7" y="17"/>
                </a:cubicBezTo>
                <a:cubicBezTo>
                  <a:pt x="2" y="12"/>
                  <a:pt x="0" y="9"/>
                  <a:pt x="0" y="9"/>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7" name=""/>
          <p:cNvSpPr/>
          <p:nvPr/>
        </p:nvSpPr>
        <p:spPr>
          <a:xfrm>
            <a:off x="7738200" y="2532240"/>
            <a:ext cx="57600" cy="244080"/>
          </a:xfrm>
          <a:custGeom>
            <a:avLst/>
            <a:gdLst/>
            <a:ahLst/>
            <a:rect l="0" t="0" r="r" b="b"/>
            <a:pathLst>
              <a:path w="160" h="678">
                <a:moveTo>
                  <a:pt x="0" y="10"/>
                </a:moveTo>
                <a:cubicBezTo>
                  <a:pt x="3" y="4"/>
                  <a:pt x="7" y="0"/>
                  <a:pt x="14" y="0"/>
                </a:cubicBezTo>
                <a:cubicBezTo>
                  <a:pt x="19" y="0"/>
                  <a:pt x="23" y="3"/>
                  <a:pt x="25" y="8"/>
                </a:cubicBezTo>
                <a:cubicBezTo>
                  <a:pt x="26" y="10"/>
                  <a:pt x="27" y="121"/>
                  <a:pt x="27" y="340"/>
                </a:cubicBezTo>
                <a:cubicBezTo>
                  <a:pt x="27" y="558"/>
                  <a:pt x="26" y="669"/>
                  <a:pt x="25" y="670"/>
                </a:cubicBezTo>
                <a:cubicBezTo>
                  <a:pt x="23" y="675"/>
                  <a:pt x="19" y="678"/>
                  <a:pt x="13" y="678"/>
                </a:cubicBezTo>
                <a:cubicBezTo>
                  <a:pt x="10" y="678"/>
                  <a:pt x="7" y="677"/>
                  <a:pt x="4" y="674"/>
                </a:cubicBezTo>
                <a:lnTo>
                  <a:pt x="3" y="673"/>
                </a:lnTo>
                <a:cubicBezTo>
                  <a:pt x="1" y="672"/>
                  <a:pt x="0" y="658"/>
                  <a:pt x="0" y="630"/>
                </a:cubicBezTo>
                <a:cubicBezTo>
                  <a:pt x="0" y="602"/>
                  <a:pt x="0" y="505"/>
                  <a:pt x="0" y="340"/>
                </a:cubicBezTo>
                <a:cubicBezTo>
                  <a:pt x="0" y="123"/>
                  <a:pt x="0" y="12"/>
                  <a:pt x="0" y="10"/>
                </a:cubicBezTo>
                <a:moveTo>
                  <a:pt x="134" y="8"/>
                </a:moveTo>
                <a:cubicBezTo>
                  <a:pt x="136" y="3"/>
                  <a:pt x="140" y="0"/>
                  <a:pt x="146" y="0"/>
                </a:cubicBezTo>
                <a:cubicBezTo>
                  <a:pt x="149" y="0"/>
                  <a:pt x="152" y="2"/>
                  <a:pt x="156" y="4"/>
                </a:cubicBezTo>
                <a:lnTo>
                  <a:pt x="156" y="5"/>
                </a:lnTo>
                <a:cubicBezTo>
                  <a:pt x="158" y="6"/>
                  <a:pt x="159" y="20"/>
                  <a:pt x="159" y="48"/>
                </a:cubicBezTo>
                <a:cubicBezTo>
                  <a:pt x="159" y="77"/>
                  <a:pt x="159" y="174"/>
                  <a:pt x="160" y="340"/>
                </a:cubicBezTo>
                <a:cubicBezTo>
                  <a:pt x="160" y="505"/>
                  <a:pt x="160" y="602"/>
                  <a:pt x="160" y="629"/>
                </a:cubicBezTo>
                <a:cubicBezTo>
                  <a:pt x="159" y="657"/>
                  <a:pt x="158" y="671"/>
                  <a:pt x="156" y="673"/>
                </a:cubicBezTo>
                <a:lnTo>
                  <a:pt x="156" y="674"/>
                </a:lnTo>
                <a:cubicBezTo>
                  <a:pt x="153" y="677"/>
                  <a:pt x="150" y="678"/>
                  <a:pt x="146" y="678"/>
                </a:cubicBezTo>
                <a:cubicBezTo>
                  <a:pt x="141" y="678"/>
                  <a:pt x="137" y="675"/>
                  <a:pt x="134" y="670"/>
                </a:cubicBezTo>
                <a:cubicBezTo>
                  <a:pt x="133" y="669"/>
                  <a:pt x="133" y="558"/>
                  <a:pt x="133" y="340"/>
                </a:cubicBezTo>
                <a:cubicBezTo>
                  <a:pt x="133" y="121"/>
                  <a:pt x="133" y="10"/>
                  <a:pt x="134" y="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8" name=""/>
          <p:cNvSpPr/>
          <p:nvPr/>
        </p:nvSpPr>
        <p:spPr>
          <a:xfrm>
            <a:off x="7844400" y="2499840"/>
            <a:ext cx="69120" cy="114840"/>
          </a:xfrm>
          <a:custGeom>
            <a:avLst/>
            <a:gdLst/>
            <a:ahLst/>
            <a:rect l="0" t="0" r="r" b="b"/>
            <a:pathLst>
              <a:path w="192" h="319">
                <a:moveTo>
                  <a:pt x="28" y="113"/>
                </a:moveTo>
                <a:cubicBezTo>
                  <a:pt x="20" y="113"/>
                  <a:pt x="13" y="110"/>
                  <a:pt x="8" y="105"/>
                </a:cubicBezTo>
                <a:cubicBezTo>
                  <a:pt x="3" y="99"/>
                  <a:pt x="0" y="92"/>
                  <a:pt x="0" y="84"/>
                </a:cubicBezTo>
                <a:cubicBezTo>
                  <a:pt x="0" y="61"/>
                  <a:pt x="8" y="41"/>
                  <a:pt x="25" y="25"/>
                </a:cubicBezTo>
                <a:cubicBezTo>
                  <a:pt x="42" y="8"/>
                  <a:pt x="63" y="0"/>
                  <a:pt x="88" y="0"/>
                </a:cubicBezTo>
                <a:cubicBezTo>
                  <a:pt x="117" y="0"/>
                  <a:pt x="142" y="9"/>
                  <a:pt x="162" y="27"/>
                </a:cubicBezTo>
                <a:cubicBezTo>
                  <a:pt x="182" y="44"/>
                  <a:pt x="191" y="68"/>
                  <a:pt x="192" y="96"/>
                </a:cubicBezTo>
                <a:cubicBezTo>
                  <a:pt x="192" y="110"/>
                  <a:pt x="189" y="123"/>
                  <a:pt x="182" y="135"/>
                </a:cubicBezTo>
                <a:cubicBezTo>
                  <a:pt x="176" y="148"/>
                  <a:pt x="168" y="158"/>
                  <a:pt x="159" y="168"/>
                </a:cubicBezTo>
                <a:cubicBezTo>
                  <a:pt x="149" y="177"/>
                  <a:pt x="137" y="189"/>
                  <a:pt x="120" y="203"/>
                </a:cubicBezTo>
                <a:cubicBezTo>
                  <a:pt x="109" y="214"/>
                  <a:pt x="93" y="229"/>
                  <a:pt x="72" y="248"/>
                </a:cubicBezTo>
                <a:lnTo>
                  <a:pt x="44" y="275"/>
                </a:lnTo>
                <a:lnTo>
                  <a:pt x="80" y="275"/>
                </a:lnTo>
                <a:cubicBezTo>
                  <a:pt x="130" y="275"/>
                  <a:pt x="158" y="275"/>
                  <a:pt x="161" y="273"/>
                </a:cubicBezTo>
                <a:cubicBezTo>
                  <a:pt x="163" y="272"/>
                  <a:pt x="167" y="258"/>
                  <a:pt x="173" y="230"/>
                </a:cubicBezTo>
                <a:lnTo>
                  <a:pt x="173" y="229"/>
                </a:lnTo>
                <a:lnTo>
                  <a:pt x="192" y="229"/>
                </a:lnTo>
                <a:lnTo>
                  <a:pt x="192" y="230"/>
                </a:lnTo>
                <a:cubicBezTo>
                  <a:pt x="191" y="231"/>
                  <a:pt x="189" y="246"/>
                  <a:pt x="186" y="274"/>
                </a:cubicBezTo>
                <a:cubicBezTo>
                  <a:pt x="182" y="302"/>
                  <a:pt x="179" y="317"/>
                  <a:pt x="178" y="318"/>
                </a:cubicBezTo>
                <a:lnTo>
                  <a:pt x="178" y="319"/>
                </a:lnTo>
                <a:lnTo>
                  <a:pt x="0" y="319"/>
                </a:lnTo>
                <a:lnTo>
                  <a:pt x="0" y="310"/>
                </a:lnTo>
                <a:lnTo>
                  <a:pt x="0" y="305"/>
                </a:lnTo>
                <a:cubicBezTo>
                  <a:pt x="0" y="302"/>
                  <a:pt x="1" y="300"/>
                  <a:pt x="3" y="297"/>
                </a:cubicBezTo>
                <a:cubicBezTo>
                  <a:pt x="5" y="295"/>
                  <a:pt x="10" y="289"/>
                  <a:pt x="17" y="281"/>
                </a:cubicBezTo>
                <a:cubicBezTo>
                  <a:pt x="26" y="270"/>
                  <a:pt x="34" y="262"/>
                  <a:pt x="41" y="254"/>
                </a:cubicBezTo>
                <a:cubicBezTo>
                  <a:pt x="44" y="251"/>
                  <a:pt x="49" y="245"/>
                  <a:pt x="57" y="236"/>
                </a:cubicBezTo>
                <a:cubicBezTo>
                  <a:pt x="65" y="228"/>
                  <a:pt x="71" y="222"/>
                  <a:pt x="74" y="218"/>
                </a:cubicBezTo>
                <a:cubicBezTo>
                  <a:pt x="76" y="215"/>
                  <a:pt x="81" y="209"/>
                  <a:pt x="88" y="202"/>
                </a:cubicBezTo>
                <a:cubicBezTo>
                  <a:pt x="94" y="194"/>
                  <a:pt x="98" y="189"/>
                  <a:pt x="101" y="185"/>
                </a:cubicBezTo>
                <a:cubicBezTo>
                  <a:pt x="103" y="182"/>
                  <a:pt x="107" y="177"/>
                  <a:pt x="112" y="171"/>
                </a:cubicBezTo>
                <a:cubicBezTo>
                  <a:pt x="117" y="165"/>
                  <a:pt x="120" y="160"/>
                  <a:pt x="122" y="156"/>
                </a:cubicBezTo>
                <a:cubicBezTo>
                  <a:pt x="124" y="152"/>
                  <a:pt x="126" y="147"/>
                  <a:pt x="129" y="142"/>
                </a:cubicBezTo>
                <a:cubicBezTo>
                  <a:pt x="132" y="137"/>
                  <a:pt x="134" y="132"/>
                  <a:pt x="135" y="127"/>
                </a:cubicBezTo>
                <a:cubicBezTo>
                  <a:pt x="137" y="121"/>
                  <a:pt x="138" y="117"/>
                  <a:pt x="139" y="112"/>
                </a:cubicBezTo>
                <a:cubicBezTo>
                  <a:pt x="140" y="108"/>
                  <a:pt x="140" y="103"/>
                  <a:pt x="140" y="96"/>
                </a:cubicBezTo>
                <a:cubicBezTo>
                  <a:pt x="140" y="76"/>
                  <a:pt x="135" y="59"/>
                  <a:pt x="124" y="44"/>
                </a:cubicBezTo>
                <a:cubicBezTo>
                  <a:pt x="113" y="30"/>
                  <a:pt x="98" y="22"/>
                  <a:pt x="77" y="22"/>
                </a:cubicBezTo>
                <a:cubicBezTo>
                  <a:pt x="67" y="22"/>
                  <a:pt x="58" y="25"/>
                  <a:pt x="50" y="30"/>
                </a:cubicBezTo>
                <a:cubicBezTo>
                  <a:pt x="42" y="36"/>
                  <a:pt x="36" y="41"/>
                  <a:pt x="33" y="46"/>
                </a:cubicBezTo>
                <a:cubicBezTo>
                  <a:pt x="30" y="51"/>
                  <a:pt x="28" y="54"/>
                  <a:pt x="28" y="55"/>
                </a:cubicBezTo>
                <a:cubicBezTo>
                  <a:pt x="28" y="56"/>
                  <a:pt x="29" y="56"/>
                  <a:pt x="31" y="56"/>
                </a:cubicBezTo>
                <a:cubicBezTo>
                  <a:pt x="36" y="56"/>
                  <a:pt x="42" y="58"/>
                  <a:pt x="48" y="62"/>
                </a:cubicBezTo>
                <a:cubicBezTo>
                  <a:pt x="54" y="67"/>
                  <a:pt x="57" y="74"/>
                  <a:pt x="57" y="84"/>
                </a:cubicBezTo>
                <a:cubicBezTo>
                  <a:pt x="57" y="92"/>
                  <a:pt x="55" y="99"/>
                  <a:pt x="50" y="105"/>
                </a:cubicBezTo>
                <a:cubicBezTo>
                  <a:pt x="45" y="110"/>
                  <a:pt x="37" y="113"/>
                  <a:pt x="28" y="11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9" name=""/>
          <p:cNvSpPr/>
          <p:nvPr/>
        </p:nvSpPr>
        <p:spPr>
          <a:xfrm>
            <a:off x="7936560" y="2361960"/>
            <a:ext cx="65880" cy="584640"/>
          </a:xfrm>
          <a:custGeom>
            <a:avLst/>
            <a:gdLst/>
            <a:ahLst/>
            <a:rect l="0" t="0" r="r" b="b"/>
            <a:pathLst>
              <a:path w="183" h="1624">
                <a:moveTo>
                  <a:pt x="0" y="42"/>
                </a:moveTo>
                <a:lnTo>
                  <a:pt x="0" y="0"/>
                </a:lnTo>
                <a:lnTo>
                  <a:pt x="183" y="0"/>
                </a:lnTo>
                <a:lnTo>
                  <a:pt x="183" y="1624"/>
                </a:lnTo>
                <a:lnTo>
                  <a:pt x="0" y="1624"/>
                </a:lnTo>
                <a:lnTo>
                  <a:pt x="0" y="1582"/>
                </a:lnTo>
                <a:lnTo>
                  <a:pt x="142" y="1582"/>
                </a:lnTo>
                <a:lnTo>
                  <a:pt x="142" y="42"/>
                </a:lnTo>
                <a:lnTo>
                  <a:pt x="0"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0" name=""/>
          <p:cNvSpPr/>
          <p:nvPr/>
        </p:nvSpPr>
        <p:spPr>
          <a:xfrm>
            <a:off x="8130600" y="2572920"/>
            <a:ext cx="162360" cy="162360"/>
          </a:xfrm>
          <a:custGeom>
            <a:avLst/>
            <a:gdLst/>
            <a:ahLst/>
            <a:rect l="0" t="0" r="r" b="b"/>
            <a:pathLst>
              <a:path w="451" h="451">
                <a:moveTo>
                  <a:pt x="9" y="212"/>
                </a:moveTo>
                <a:lnTo>
                  <a:pt x="212" y="212"/>
                </a:lnTo>
                <a:lnTo>
                  <a:pt x="212" y="111"/>
                </a:lnTo>
                <a:lnTo>
                  <a:pt x="213" y="9"/>
                </a:lnTo>
                <a:cubicBezTo>
                  <a:pt x="217" y="3"/>
                  <a:pt x="222" y="0"/>
                  <a:pt x="226" y="0"/>
                </a:cubicBezTo>
                <a:cubicBezTo>
                  <a:pt x="232" y="0"/>
                  <a:pt x="236" y="4"/>
                  <a:pt x="239" y="11"/>
                </a:cubicBezTo>
                <a:lnTo>
                  <a:pt x="239" y="212"/>
                </a:lnTo>
                <a:lnTo>
                  <a:pt x="441" y="212"/>
                </a:lnTo>
                <a:cubicBezTo>
                  <a:pt x="448" y="216"/>
                  <a:pt x="451" y="220"/>
                  <a:pt x="451" y="226"/>
                </a:cubicBezTo>
                <a:cubicBezTo>
                  <a:pt x="451" y="231"/>
                  <a:pt x="448" y="236"/>
                  <a:pt x="441" y="239"/>
                </a:cubicBezTo>
                <a:lnTo>
                  <a:pt x="239" y="239"/>
                </a:lnTo>
                <a:lnTo>
                  <a:pt x="239" y="442"/>
                </a:lnTo>
                <a:cubicBezTo>
                  <a:pt x="236" y="448"/>
                  <a:pt x="232" y="451"/>
                  <a:pt x="227" y="451"/>
                </a:cubicBezTo>
                <a:lnTo>
                  <a:pt x="226" y="451"/>
                </a:lnTo>
                <a:lnTo>
                  <a:pt x="224" y="451"/>
                </a:lnTo>
                <a:cubicBezTo>
                  <a:pt x="219" y="451"/>
                  <a:pt x="215" y="448"/>
                  <a:pt x="212" y="442"/>
                </a:cubicBezTo>
                <a:lnTo>
                  <a:pt x="212" y="239"/>
                </a:lnTo>
                <a:lnTo>
                  <a:pt x="9" y="239"/>
                </a:lnTo>
                <a:cubicBezTo>
                  <a:pt x="3" y="236"/>
                  <a:pt x="0" y="232"/>
                  <a:pt x="0" y="226"/>
                </a:cubicBezTo>
                <a:cubicBezTo>
                  <a:pt x="0" y="220"/>
                  <a:pt x="3" y="215"/>
                  <a:pt x="9"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1" name=""/>
          <p:cNvSpPr/>
          <p:nvPr/>
        </p:nvSpPr>
        <p:spPr>
          <a:xfrm>
            <a:off x="8372520" y="2543400"/>
            <a:ext cx="173160" cy="177480"/>
          </a:xfrm>
          <a:custGeom>
            <a:avLst/>
            <a:gdLst/>
            <a:ahLst/>
            <a:rect l="0" t="0" r="r" b="b"/>
            <a:pathLst>
              <a:path w="481" h="493">
                <a:moveTo>
                  <a:pt x="0" y="307"/>
                </a:moveTo>
                <a:cubicBezTo>
                  <a:pt x="0" y="255"/>
                  <a:pt x="15" y="206"/>
                  <a:pt x="46" y="158"/>
                </a:cubicBezTo>
                <a:cubicBezTo>
                  <a:pt x="77" y="110"/>
                  <a:pt x="115" y="72"/>
                  <a:pt x="161" y="43"/>
                </a:cubicBezTo>
                <a:cubicBezTo>
                  <a:pt x="207" y="15"/>
                  <a:pt x="253" y="1"/>
                  <a:pt x="299" y="1"/>
                </a:cubicBezTo>
                <a:cubicBezTo>
                  <a:pt x="339" y="1"/>
                  <a:pt x="372" y="12"/>
                  <a:pt x="396" y="35"/>
                </a:cubicBezTo>
                <a:cubicBezTo>
                  <a:pt x="400" y="40"/>
                  <a:pt x="403" y="43"/>
                  <a:pt x="406" y="47"/>
                </a:cubicBezTo>
                <a:cubicBezTo>
                  <a:pt x="408" y="50"/>
                  <a:pt x="410" y="52"/>
                  <a:pt x="411" y="53"/>
                </a:cubicBezTo>
                <a:lnTo>
                  <a:pt x="412" y="56"/>
                </a:lnTo>
                <a:cubicBezTo>
                  <a:pt x="413" y="56"/>
                  <a:pt x="419" y="49"/>
                  <a:pt x="430" y="38"/>
                </a:cubicBezTo>
                <a:cubicBezTo>
                  <a:pt x="433" y="35"/>
                  <a:pt x="437" y="32"/>
                  <a:pt x="440" y="28"/>
                </a:cubicBezTo>
                <a:cubicBezTo>
                  <a:pt x="444" y="25"/>
                  <a:pt x="447" y="21"/>
                  <a:pt x="451" y="17"/>
                </a:cubicBezTo>
                <a:cubicBezTo>
                  <a:pt x="455" y="14"/>
                  <a:pt x="457" y="11"/>
                  <a:pt x="458" y="10"/>
                </a:cubicBezTo>
                <a:lnTo>
                  <a:pt x="468" y="0"/>
                </a:lnTo>
                <a:lnTo>
                  <a:pt x="472" y="0"/>
                </a:lnTo>
                <a:cubicBezTo>
                  <a:pt x="478" y="0"/>
                  <a:pt x="481" y="1"/>
                  <a:pt x="481" y="5"/>
                </a:cubicBezTo>
                <a:cubicBezTo>
                  <a:pt x="481" y="6"/>
                  <a:pt x="474" y="37"/>
                  <a:pt x="460" y="98"/>
                </a:cubicBezTo>
                <a:cubicBezTo>
                  <a:pt x="444" y="161"/>
                  <a:pt x="435" y="193"/>
                  <a:pt x="435" y="193"/>
                </a:cubicBezTo>
                <a:cubicBezTo>
                  <a:pt x="435" y="195"/>
                  <a:pt x="433" y="197"/>
                  <a:pt x="432" y="197"/>
                </a:cubicBezTo>
                <a:cubicBezTo>
                  <a:pt x="431" y="197"/>
                  <a:pt x="427" y="198"/>
                  <a:pt x="420" y="198"/>
                </a:cubicBezTo>
                <a:lnTo>
                  <a:pt x="409" y="198"/>
                </a:lnTo>
                <a:cubicBezTo>
                  <a:pt x="406" y="196"/>
                  <a:pt x="405" y="194"/>
                  <a:pt x="405" y="192"/>
                </a:cubicBezTo>
                <a:cubicBezTo>
                  <a:pt x="405" y="192"/>
                  <a:pt x="405" y="190"/>
                  <a:pt x="406" y="188"/>
                </a:cubicBezTo>
                <a:cubicBezTo>
                  <a:pt x="406" y="185"/>
                  <a:pt x="407" y="180"/>
                  <a:pt x="407" y="174"/>
                </a:cubicBezTo>
                <a:cubicBezTo>
                  <a:pt x="408" y="168"/>
                  <a:pt x="408" y="161"/>
                  <a:pt x="408" y="152"/>
                </a:cubicBezTo>
                <a:cubicBezTo>
                  <a:pt x="408" y="120"/>
                  <a:pt x="401" y="92"/>
                  <a:pt x="386" y="68"/>
                </a:cubicBezTo>
                <a:cubicBezTo>
                  <a:pt x="372" y="44"/>
                  <a:pt x="347" y="31"/>
                  <a:pt x="312" y="31"/>
                </a:cubicBezTo>
                <a:cubicBezTo>
                  <a:pt x="301" y="31"/>
                  <a:pt x="288" y="33"/>
                  <a:pt x="274" y="36"/>
                </a:cubicBezTo>
                <a:cubicBezTo>
                  <a:pt x="261" y="39"/>
                  <a:pt x="245" y="44"/>
                  <a:pt x="226" y="52"/>
                </a:cubicBezTo>
                <a:cubicBezTo>
                  <a:pt x="207" y="61"/>
                  <a:pt x="188" y="73"/>
                  <a:pt x="170" y="91"/>
                </a:cubicBezTo>
                <a:cubicBezTo>
                  <a:pt x="151" y="108"/>
                  <a:pt x="135" y="129"/>
                  <a:pt x="120" y="154"/>
                </a:cubicBezTo>
                <a:cubicBezTo>
                  <a:pt x="106" y="179"/>
                  <a:pt x="94" y="209"/>
                  <a:pt x="86" y="244"/>
                </a:cubicBezTo>
                <a:cubicBezTo>
                  <a:pt x="77" y="278"/>
                  <a:pt x="73" y="306"/>
                  <a:pt x="73" y="328"/>
                </a:cubicBezTo>
                <a:cubicBezTo>
                  <a:pt x="73" y="379"/>
                  <a:pt x="90" y="416"/>
                  <a:pt x="124" y="439"/>
                </a:cubicBezTo>
                <a:cubicBezTo>
                  <a:pt x="146" y="454"/>
                  <a:pt x="173" y="462"/>
                  <a:pt x="204" y="462"/>
                </a:cubicBezTo>
                <a:cubicBezTo>
                  <a:pt x="245" y="462"/>
                  <a:pt x="282" y="446"/>
                  <a:pt x="314" y="416"/>
                </a:cubicBezTo>
                <a:cubicBezTo>
                  <a:pt x="346" y="385"/>
                  <a:pt x="367" y="352"/>
                  <a:pt x="377" y="315"/>
                </a:cubicBezTo>
                <a:cubicBezTo>
                  <a:pt x="379" y="310"/>
                  <a:pt x="380" y="306"/>
                  <a:pt x="381" y="305"/>
                </a:cubicBezTo>
                <a:cubicBezTo>
                  <a:pt x="382" y="304"/>
                  <a:pt x="386" y="304"/>
                  <a:pt x="392" y="304"/>
                </a:cubicBezTo>
                <a:cubicBezTo>
                  <a:pt x="401" y="304"/>
                  <a:pt x="406" y="306"/>
                  <a:pt x="406" y="310"/>
                </a:cubicBezTo>
                <a:cubicBezTo>
                  <a:pt x="406" y="312"/>
                  <a:pt x="405" y="314"/>
                  <a:pt x="405" y="316"/>
                </a:cubicBezTo>
                <a:cubicBezTo>
                  <a:pt x="392" y="364"/>
                  <a:pt x="364" y="406"/>
                  <a:pt x="321" y="441"/>
                </a:cubicBezTo>
                <a:cubicBezTo>
                  <a:pt x="278" y="475"/>
                  <a:pt x="232" y="493"/>
                  <a:pt x="183" y="493"/>
                </a:cubicBezTo>
                <a:cubicBezTo>
                  <a:pt x="132" y="493"/>
                  <a:pt x="89" y="476"/>
                  <a:pt x="54" y="442"/>
                </a:cubicBezTo>
                <a:cubicBezTo>
                  <a:pt x="18" y="408"/>
                  <a:pt x="0" y="363"/>
                  <a:pt x="0" y="3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2" name=""/>
          <p:cNvSpPr txBox="1"/>
          <p:nvPr/>
        </p:nvSpPr>
        <p:spPr>
          <a:xfrm>
            <a:off x="2744640" y="1925640"/>
            <a:ext cx="36910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a:t>
            </a:r>
            <a:r>
              <a:rPr b="0" lang="en-US" sz="1560" strike="noStrike" u="none">
                <a:solidFill>
                  <a:srgbClr val="333333"/>
                </a:solidFill>
                <a:effectLst/>
                <a:uFillTx/>
                <a:latin typeface="NotoSansJP-Thin_"/>
                <a:ea typeface="NotoSansJP-Thin_"/>
              </a:rPr>
              <a:t>L2</a:t>
            </a:r>
            <a:r>
              <a:rPr b="0" lang="zh-CN" sz="1560" strike="noStrike" u="none">
                <a:solidFill>
                  <a:srgbClr val="333333"/>
                </a:solidFill>
                <a:effectLst/>
                <a:uFillTx/>
                <a:latin typeface="NotoSansJP-Thin_"/>
                <a:ea typeface="NotoSansJP-Thin_"/>
              </a:rPr>
              <a:t>距離（</a:t>
            </a:r>
            <a:r>
              <a:rPr b="0" lang="en-US" sz="1560" strike="noStrike" u="none">
                <a:solidFill>
                  <a:srgbClr val="333333"/>
                </a:solidFill>
                <a:effectLst/>
                <a:uFillTx/>
                <a:latin typeface="NotoSansJP-Thin_"/>
                <a:ea typeface="NotoSansJP-Thin_"/>
              </a:rPr>
              <a:t>MSE</a:t>
            </a:r>
            <a:r>
              <a:rPr b="0" lang="zh-CN" sz="1560" strike="noStrike" u="none">
                <a:solidFill>
                  <a:srgbClr val="333333"/>
                </a:solidFill>
                <a:effectLst/>
                <a:uFillTx/>
                <a:latin typeface="NotoSansJP-Thin_"/>
                <a:ea typeface="NotoSansJP-Thin_"/>
              </a:rPr>
              <a:t>）として計算できる。</a:t>
            </a:r>
            <a:endParaRPr b="0" lang="en-US" sz="1560" strike="noStrike" u="none">
              <a:solidFill>
                <a:srgbClr val="000000"/>
              </a:solidFill>
              <a:effectLst/>
              <a:uFillTx/>
              <a:latin typeface="Times New Roman"/>
            </a:endParaRPr>
          </a:p>
        </p:txBody>
      </p:sp>
      <p:sp>
        <p:nvSpPr>
          <p:cNvPr id="723" name=""/>
          <p:cNvSpPr/>
          <p:nvPr/>
        </p:nvSpPr>
        <p:spPr>
          <a:xfrm>
            <a:off x="1274760" y="3276360"/>
            <a:ext cx="158400" cy="162000"/>
          </a:xfrm>
          <a:custGeom>
            <a:avLst/>
            <a:gdLst/>
            <a:ahLst/>
            <a:rect l="0" t="0" r="r" b="b"/>
            <a:pathLst>
              <a:path w="440" h="450">
                <a:moveTo>
                  <a:pt x="176" y="312"/>
                </a:moveTo>
                <a:cubicBezTo>
                  <a:pt x="163" y="312"/>
                  <a:pt x="152" y="312"/>
                  <a:pt x="142" y="310"/>
                </a:cubicBezTo>
                <a:cubicBezTo>
                  <a:pt x="133" y="309"/>
                  <a:pt x="126" y="308"/>
                  <a:pt x="121" y="306"/>
                </a:cubicBezTo>
                <a:cubicBezTo>
                  <a:pt x="117" y="305"/>
                  <a:pt x="114" y="304"/>
                  <a:pt x="113" y="304"/>
                </a:cubicBezTo>
                <a:cubicBezTo>
                  <a:pt x="113" y="304"/>
                  <a:pt x="111" y="312"/>
                  <a:pt x="107" y="329"/>
                </a:cubicBezTo>
                <a:cubicBezTo>
                  <a:pt x="104" y="345"/>
                  <a:pt x="99" y="363"/>
                  <a:pt x="94" y="382"/>
                </a:cubicBezTo>
                <a:cubicBezTo>
                  <a:pt x="88" y="401"/>
                  <a:pt x="85" y="414"/>
                  <a:pt x="82" y="421"/>
                </a:cubicBezTo>
                <a:cubicBezTo>
                  <a:pt x="73" y="440"/>
                  <a:pt x="57" y="450"/>
                  <a:pt x="36" y="450"/>
                </a:cubicBezTo>
                <a:cubicBezTo>
                  <a:pt x="25" y="450"/>
                  <a:pt x="16" y="446"/>
                  <a:pt x="10" y="439"/>
                </a:cubicBezTo>
                <a:cubicBezTo>
                  <a:pt x="4" y="433"/>
                  <a:pt x="0" y="424"/>
                  <a:pt x="0" y="414"/>
                </a:cubicBezTo>
                <a:cubicBezTo>
                  <a:pt x="2" y="407"/>
                  <a:pt x="17" y="344"/>
                  <a:pt x="47" y="224"/>
                </a:cubicBezTo>
                <a:cubicBezTo>
                  <a:pt x="77" y="103"/>
                  <a:pt x="93" y="39"/>
                  <a:pt x="95" y="33"/>
                </a:cubicBezTo>
                <a:cubicBezTo>
                  <a:pt x="99" y="24"/>
                  <a:pt x="105" y="16"/>
                  <a:pt x="113" y="10"/>
                </a:cubicBezTo>
                <a:cubicBezTo>
                  <a:pt x="122" y="3"/>
                  <a:pt x="132" y="0"/>
                  <a:pt x="142" y="0"/>
                </a:cubicBezTo>
                <a:cubicBezTo>
                  <a:pt x="155" y="0"/>
                  <a:pt x="164" y="4"/>
                  <a:pt x="169" y="11"/>
                </a:cubicBezTo>
                <a:cubicBezTo>
                  <a:pt x="175" y="18"/>
                  <a:pt x="179" y="26"/>
                  <a:pt x="179" y="33"/>
                </a:cubicBezTo>
                <a:cubicBezTo>
                  <a:pt x="179" y="38"/>
                  <a:pt x="172" y="69"/>
                  <a:pt x="158" y="125"/>
                </a:cubicBezTo>
                <a:cubicBezTo>
                  <a:pt x="144" y="180"/>
                  <a:pt x="137" y="215"/>
                  <a:pt x="136" y="230"/>
                </a:cubicBezTo>
                <a:cubicBezTo>
                  <a:pt x="136" y="262"/>
                  <a:pt x="152" y="278"/>
                  <a:pt x="185" y="278"/>
                </a:cubicBezTo>
                <a:cubicBezTo>
                  <a:pt x="201" y="278"/>
                  <a:pt x="217" y="272"/>
                  <a:pt x="232" y="261"/>
                </a:cubicBezTo>
                <a:cubicBezTo>
                  <a:pt x="247" y="250"/>
                  <a:pt x="257" y="240"/>
                  <a:pt x="261" y="233"/>
                </a:cubicBezTo>
                <a:cubicBezTo>
                  <a:pt x="262" y="232"/>
                  <a:pt x="270" y="199"/>
                  <a:pt x="286" y="136"/>
                </a:cubicBezTo>
                <a:cubicBezTo>
                  <a:pt x="302" y="71"/>
                  <a:pt x="310" y="39"/>
                  <a:pt x="311" y="37"/>
                </a:cubicBezTo>
                <a:cubicBezTo>
                  <a:pt x="321" y="16"/>
                  <a:pt x="337" y="6"/>
                  <a:pt x="358" y="6"/>
                </a:cubicBezTo>
                <a:cubicBezTo>
                  <a:pt x="370" y="6"/>
                  <a:pt x="379" y="9"/>
                  <a:pt x="385" y="16"/>
                </a:cubicBezTo>
                <a:cubicBezTo>
                  <a:pt x="391" y="23"/>
                  <a:pt x="394" y="30"/>
                  <a:pt x="394" y="37"/>
                </a:cubicBezTo>
                <a:cubicBezTo>
                  <a:pt x="394" y="42"/>
                  <a:pt x="391" y="59"/>
                  <a:pt x="383" y="91"/>
                </a:cubicBezTo>
                <a:cubicBezTo>
                  <a:pt x="376" y="121"/>
                  <a:pt x="368" y="153"/>
                  <a:pt x="359" y="187"/>
                </a:cubicBezTo>
                <a:cubicBezTo>
                  <a:pt x="350" y="220"/>
                  <a:pt x="345" y="240"/>
                  <a:pt x="345" y="244"/>
                </a:cubicBezTo>
                <a:cubicBezTo>
                  <a:pt x="344" y="249"/>
                  <a:pt x="344" y="254"/>
                  <a:pt x="344" y="258"/>
                </a:cubicBezTo>
                <a:cubicBezTo>
                  <a:pt x="344" y="272"/>
                  <a:pt x="348" y="279"/>
                  <a:pt x="356" y="279"/>
                </a:cubicBezTo>
                <a:cubicBezTo>
                  <a:pt x="366" y="279"/>
                  <a:pt x="374" y="271"/>
                  <a:pt x="381" y="256"/>
                </a:cubicBezTo>
                <a:cubicBezTo>
                  <a:pt x="386" y="248"/>
                  <a:pt x="390" y="234"/>
                  <a:pt x="395" y="216"/>
                </a:cubicBezTo>
                <a:cubicBezTo>
                  <a:pt x="397" y="207"/>
                  <a:pt x="399" y="201"/>
                  <a:pt x="400" y="200"/>
                </a:cubicBezTo>
                <a:cubicBezTo>
                  <a:pt x="402" y="199"/>
                  <a:pt x="407" y="198"/>
                  <a:pt x="415" y="197"/>
                </a:cubicBezTo>
                <a:lnTo>
                  <a:pt x="419" y="197"/>
                </a:lnTo>
                <a:lnTo>
                  <a:pt x="426" y="197"/>
                </a:lnTo>
                <a:cubicBezTo>
                  <a:pt x="435" y="197"/>
                  <a:pt x="440" y="201"/>
                  <a:pt x="440" y="207"/>
                </a:cubicBezTo>
                <a:cubicBezTo>
                  <a:pt x="439" y="210"/>
                  <a:pt x="438" y="213"/>
                  <a:pt x="438" y="218"/>
                </a:cubicBezTo>
                <a:cubicBezTo>
                  <a:pt x="437" y="222"/>
                  <a:pt x="434" y="231"/>
                  <a:pt x="428" y="243"/>
                </a:cubicBezTo>
                <a:cubicBezTo>
                  <a:pt x="423" y="256"/>
                  <a:pt x="417" y="267"/>
                  <a:pt x="412" y="275"/>
                </a:cubicBezTo>
                <a:cubicBezTo>
                  <a:pt x="406" y="284"/>
                  <a:pt x="398" y="292"/>
                  <a:pt x="386" y="301"/>
                </a:cubicBezTo>
                <a:cubicBezTo>
                  <a:pt x="373" y="309"/>
                  <a:pt x="361" y="313"/>
                  <a:pt x="349" y="312"/>
                </a:cubicBezTo>
                <a:cubicBezTo>
                  <a:pt x="338" y="312"/>
                  <a:pt x="327" y="311"/>
                  <a:pt x="318" y="309"/>
                </a:cubicBezTo>
                <a:cubicBezTo>
                  <a:pt x="308" y="307"/>
                  <a:pt x="301" y="304"/>
                  <a:pt x="295" y="299"/>
                </a:cubicBezTo>
                <a:cubicBezTo>
                  <a:pt x="289" y="295"/>
                  <a:pt x="284" y="292"/>
                  <a:pt x="280" y="289"/>
                </a:cubicBezTo>
                <a:cubicBezTo>
                  <a:pt x="276" y="286"/>
                  <a:pt x="273" y="283"/>
                  <a:pt x="271" y="280"/>
                </a:cubicBezTo>
                <a:lnTo>
                  <a:pt x="269" y="276"/>
                </a:lnTo>
                <a:cubicBezTo>
                  <a:pt x="241" y="300"/>
                  <a:pt x="210" y="312"/>
                  <a:pt x="176"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4" name=""/>
          <p:cNvSpPr txBox="1"/>
          <p:nvPr/>
        </p:nvSpPr>
        <p:spPr>
          <a:xfrm>
            <a:off x="380880" y="3211560"/>
            <a:ext cx="8924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さらに、 </a:t>
            </a:r>
            <a:endParaRPr b="0" lang="en-US" sz="1560" strike="noStrike" u="none">
              <a:solidFill>
                <a:srgbClr val="000000"/>
              </a:solidFill>
              <a:effectLst/>
              <a:uFillTx/>
              <a:latin typeface="Times New Roman"/>
            </a:endParaRPr>
          </a:p>
        </p:txBody>
      </p:sp>
      <p:sp>
        <p:nvSpPr>
          <p:cNvPr id="725" name=""/>
          <p:cNvSpPr/>
          <p:nvPr/>
        </p:nvSpPr>
        <p:spPr>
          <a:xfrm>
            <a:off x="385920" y="3548160"/>
            <a:ext cx="137880" cy="108720"/>
          </a:xfrm>
          <a:custGeom>
            <a:avLst/>
            <a:gdLst/>
            <a:ahLst/>
            <a:rect l="0" t="0" r="r" b="b"/>
            <a:pathLst>
              <a:path w="383" h="302">
                <a:moveTo>
                  <a:pt x="139" y="302"/>
                </a:moveTo>
                <a:cubicBezTo>
                  <a:pt x="133" y="300"/>
                  <a:pt x="109" y="300"/>
                  <a:pt x="68" y="300"/>
                </a:cubicBezTo>
                <a:cubicBezTo>
                  <a:pt x="31" y="300"/>
                  <a:pt x="10" y="300"/>
                  <a:pt x="5" y="302"/>
                </a:cubicBezTo>
                <a:lnTo>
                  <a:pt x="0" y="302"/>
                </a:lnTo>
                <a:lnTo>
                  <a:pt x="0" y="260"/>
                </a:lnTo>
                <a:lnTo>
                  <a:pt x="65" y="260"/>
                </a:lnTo>
                <a:lnTo>
                  <a:pt x="152" y="156"/>
                </a:lnTo>
                <a:lnTo>
                  <a:pt x="60" y="42"/>
                </a:lnTo>
                <a:lnTo>
                  <a:pt x="3" y="42"/>
                </a:lnTo>
                <a:lnTo>
                  <a:pt x="3" y="0"/>
                </a:lnTo>
                <a:lnTo>
                  <a:pt x="9" y="0"/>
                </a:lnTo>
                <a:cubicBezTo>
                  <a:pt x="16" y="2"/>
                  <a:pt x="40" y="2"/>
                  <a:pt x="83" y="2"/>
                </a:cubicBezTo>
                <a:cubicBezTo>
                  <a:pt x="129" y="2"/>
                  <a:pt x="157" y="2"/>
                  <a:pt x="165" y="0"/>
                </a:cubicBezTo>
                <a:lnTo>
                  <a:pt x="171" y="0"/>
                </a:lnTo>
                <a:lnTo>
                  <a:pt x="171" y="42"/>
                </a:lnTo>
                <a:lnTo>
                  <a:pt x="152" y="42"/>
                </a:lnTo>
                <a:lnTo>
                  <a:pt x="176" y="71"/>
                </a:lnTo>
                <a:cubicBezTo>
                  <a:pt x="191" y="90"/>
                  <a:pt x="199" y="100"/>
                  <a:pt x="200" y="100"/>
                </a:cubicBezTo>
                <a:cubicBezTo>
                  <a:pt x="201" y="100"/>
                  <a:pt x="210" y="90"/>
                  <a:pt x="225" y="70"/>
                </a:cubicBezTo>
                <a:lnTo>
                  <a:pt x="249" y="42"/>
                </a:lnTo>
                <a:lnTo>
                  <a:pt x="224" y="42"/>
                </a:lnTo>
                <a:lnTo>
                  <a:pt x="224" y="0"/>
                </a:lnTo>
                <a:lnTo>
                  <a:pt x="229" y="0"/>
                </a:lnTo>
                <a:cubicBezTo>
                  <a:pt x="236" y="2"/>
                  <a:pt x="260" y="2"/>
                  <a:pt x="302" y="2"/>
                </a:cubicBezTo>
                <a:cubicBezTo>
                  <a:pt x="339" y="2"/>
                  <a:pt x="360" y="2"/>
                  <a:pt x="365" y="0"/>
                </a:cubicBezTo>
                <a:lnTo>
                  <a:pt x="370" y="0"/>
                </a:lnTo>
                <a:lnTo>
                  <a:pt x="370" y="42"/>
                </a:lnTo>
                <a:lnTo>
                  <a:pt x="305" y="42"/>
                </a:lnTo>
                <a:lnTo>
                  <a:pt x="226" y="134"/>
                </a:lnTo>
                <a:lnTo>
                  <a:pt x="328" y="259"/>
                </a:lnTo>
                <a:lnTo>
                  <a:pt x="356" y="260"/>
                </a:lnTo>
                <a:lnTo>
                  <a:pt x="383" y="260"/>
                </a:lnTo>
                <a:lnTo>
                  <a:pt x="383" y="302"/>
                </a:lnTo>
                <a:lnTo>
                  <a:pt x="378" y="302"/>
                </a:lnTo>
                <a:cubicBezTo>
                  <a:pt x="371" y="300"/>
                  <a:pt x="347" y="300"/>
                  <a:pt x="304" y="300"/>
                </a:cubicBezTo>
                <a:cubicBezTo>
                  <a:pt x="256" y="300"/>
                  <a:pt x="229" y="300"/>
                  <a:pt x="221" y="302"/>
                </a:cubicBezTo>
                <a:lnTo>
                  <a:pt x="214" y="302"/>
                </a:lnTo>
                <a:lnTo>
                  <a:pt x="214" y="260"/>
                </a:lnTo>
                <a:lnTo>
                  <a:pt x="233" y="260"/>
                </a:lnTo>
                <a:cubicBezTo>
                  <a:pt x="233" y="259"/>
                  <a:pt x="224" y="248"/>
                  <a:pt x="206" y="226"/>
                </a:cubicBezTo>
                <a:cubicBezTo>
                  <a:pt x="188" y="204"/>
                  <a:pt x="179" y="191"/>
                  <a:pt x="179" y="190"/>
                </a:cubicBezTo>
                <a:lnTo>
                  <a:pt x="120" y="259"/>
                </a:lnTo>
                <a:lnTo>
                  <a:pt x="133" y="260"/>
                </a:lnTo>
                <a:lnTo>
                  <a:pt x="145" y="260"/>
                </a:lnTo>
                <a:lnTo>
                  <a:pt x="145"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6" name=""/>
          <p:cNvSpPr/>
          <p:nvPr/>
        </p:nvSpPr>
        <p:spPr>
          <a:xfrm>
            <a:off x="540000" y="3585240"/>
            <a:ext cx="54000" cy="109800"/>
          </a:xfrm>
          <a:custGeom>
            <a:avLst/>
            <a:gdLst/>
            <a:ahLst/>
            <a:rect l="0" t="0" r="r" b="b"/>
            <a:pathLst>
              <a:path w="150" h="305">
                <a:moveTo>
                  <a:pt x="3" y="115"/>
                </a:moveTo>
                <a:cubicBezTo>
                  <a:pt x="1" y="113"/>
                  <a:pt x="0" y="111"/>
                  <a:pt x="0" y="110"/>
                </a:cubicBezTo>
                <a:cubicBezTo>
                  <a:pt x="0" y="109"/>
                  <a:pt x="0" y="106"/>
                  <a:pt x="1" y="102"/>
                </a:cubicBezTo>
                <a:cubicBezTo>
                  <a:pt x="2" y="99"/>
                  <a:pt x="3" y="96"/>
                  <a:pt x="4" y="96"/>
                </a:cubicBezTo>
                <a:cubicBezTo>
                  <a:pt x="4" y="94"/>
                  <a:pt x="6" y="93"/>
                  <a:pt x="8" y="93"/>
                </a:cubicBezTo>
                <a:cubicBezTo>
                  <a:pt x="10" y="93"/>
                  <a:pt x="18" y="93"/>
                  <a:pt x="32" y="93"/>
                </a:cubicBezTo>
                <a:lnTo>
                  <a:pt x="59" y="93"/>
                </a:lnTo>
                <a:lnTo>
                  <a:pt x="68" y="55"/>
                </a:lnTo>
                <a:cubicBezTo>
                  <a:pt x="69" y="51"/>
                  <a:pt x="70" y="46"/>
                  <a:pt x="71" y="41"/>
                </a:cubicBezTo>
                <a:cubicBezTo>
                  <a:pt x="72" y="35"/>
                  <a:pt x="74" y="31"/>
                  <a:pt x="75" y="28"/>
                </a:cubicBezTo>
                <a:cubicBezTo>
                  <a:pt x="76" y="26"/>
                  <a:pt x="76" y="23"/>
                  <a:pt x="77" y="19"/>
                </a:cubicBezTo>
                <a:cubicBezTo>
                  <a:pt x="78" y="15"/>
                  <a:pt x="80" y="12"/>
                  <a:pt x="81" y="11"/>
                </a:cubicBezTo>
                <a:cubicBezTo>
                  <a:pt x="83" y="9"/>
                  <a:pt x="84" y="7"/>
                  <a:pt x="86" y="5"/>
                </a:cubicBezTo>
                <a:cubicBezTo>
                  <a:pt x="88" y="3"/>
                  <a:pt x="90" y="1"/>
                  <a:pt x="93" y="1"/>
                </a:cubicBezTo>
                <a:cubicBezTo>
                  <a:pt x="96" y="0"/>
                  <a:pt x="98" y="0"/>
                  <a:pt x="101" y="0"/>
                </a:cubicBezTo>
                <a:cubicBezTo>
                  <a:pt x="107" y="0"/>
                  <a:pt x="111" y="2"/>
                  <a:pt x="113" y="5"/>
                </a:cubicBezTo>
                <a:cubicBezTo>
                  <a:pt x="116" y="8"/>
                  <a:pt x="117" y="11"/>
                  <a:pt x="117" y="14"/>
                </a:cubicBezTo>
                <a:cubicBezTo>
                  <a:pt x="117" y="16"/>
                  <a:pt x="115" y="24"/>
                  <a:pt x="112" y="36"/>
                </a:cubicBezTo>
                <a:cubicBezTo>
                  <a:pt x="109" y="49"/>
                  <a:pt x="106" y="62"/>
                  <a:pt x="103" y="74"/>
                </a:cubicBezTo>
                <a:lnTo>
                  <a:pt x="98" y="92"/>
                </a:lnTo>
                <a:cubicBezTo>
                  <a:pt x="98" y="93"/>
                  <a:pt x="106" y="93"/>
                  <a:pt x="122" y="93"/>
                </a:cubicBezTo>
                <a:lnTo>
                  <a:pt x="146" y="93"/>
                </a:lnTo>
                <a:cubicBezTo>
                  <a:pt x="149" y="95"/>
                  <a:pt x="150" y="97"/>
                  <a:pt x="150" y="98"/>
                </a:cubicBezTo>
                <a:cubicBezTo>
                  <a:pt x="150" y="105"/>
                  <a:pt x="148" y="111"/>
                  <a:pt x="143" y="115"/>
                </a:cubicBezTo>
                <a:lnTo>
                  <a:pt x="92" y="115"/>
                </a:lnTo>
                <a:lnTo>
                  <a:pt x="75" y="184"/>
                </a:lnTo>
                <a:cubicBezTo>
                  <a:pt x="63" y="236"/>
                  <a:pt x="56" y="264"/>
                  <a:pt x="56" y="268"/>
                </a:cubicBezTo>
                <a:cubicBezTo>
                  <a:pt x="56" y="281"/>
                  <a:pt x="61" y="288"/>
                  <a:pt x="69" y="288"/>
                </a:cubicBezTo>
                <a:cubicBezTo>
                  <a:pt x="80" y="288"/>
                  <a:pt x="91" y="282"/>
                  <a:pt x="102" y="271"/>
                </a:cubicBezTo>
                <a:cubicBezTo>
                  <a:pt x="112" y="261"/>
                  <a:pt x="121" y="247"/>
                  <a:pt x="127" y="231"/>
                </a:cubicBezTo>
                <a:cubicBezTo>
                  <a:pt x="128" y="229"/>
                  <a:pt x="129" y="228"/>
                  <a:pt x="130" y="228"/>
                </a:cubicBezTo>
                <a:cubicBezTo>
                  <a:pt x="131" y="227"/>
                  <a:pt x="133" y="227"/>
                  <a:pt x="137" y="227"/>
                </a:cubicBezTo>
                <a:lnTo>
                  <a:pt x="139" y="227"/>
                </a:lnTo>
                <a:cubicBezTo>
                  <a:pt x="143" y="227"/>
                  <a:pt x="146" y="228"/>
                  <a:pt x="146" y="231"/>
                </a:cubicBezTo>
                <a:cubicBezTo>
                  <a:pt x="146" y="232"/>
                  <a:pt x="145" y="234"/>
                  <a:pt x="144" y="236"/>
                </a:cubicBezTo>
                <a:cubicBezTo>
                  <a:pt x="143" y="242"/>
                  <a:pt x="140" y="248"/>
                  <a:pt x="136" y="255"/>
                </a:cubicBezTo>
                <a:cubicBezTo>
                  <a:pt x="132" y="262"/>
                  <a:pt x="126" y="269"/>
                  <a:pt x="120" y="277"/>
                </a:cubicBezTo>
                <a:cubicBezTo>
                  <a:pt x="113" y="285"/>
                  <a:pt x="105" y="292"/>
                  <a:pt x="95" y="297"/>
                </a:cubicBezTo>
                <a:cubicBezTo>
                  <a:pt x="86" y="303"/>
                  <a:pt x="76" y="305"/>
                  <a:pt x="66" y="305"/>
                </a:cubicBezTo>
                <a:cubicBezTo>
                  <a:pt x="56" y="305"/>
                  <a:pt x="46" y="303"/>
                  <a:pt x="38" y="298"/>
                </a:cubicBezTo>
                <a:cubicBezTo>
                  <a:pt x="29" y="293"/>
                  <a:pt x="23" y="285"/>
                  <a:pt x="19" y="273"/>
                </a:cubicBezTo>
                <a:cubicBezTo>
                  <a:pt x="18" y="271"/>
                  <a:pt x="18" y="266"/>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7" name=""/>
          <p:cNvSpPr/>
          <p:nvPr/>
        </p:nvSpPr>
        <p:spPr>
          <a:xfrm>
            <a:off x="692280" y="3566880"/>
            <a:ext cx="162720" cy="57600"/>
          </a:xfrm>
          <a:custGeom>
            <a:avLst/>
            <a:gdLst/>
            <a:ahLst/>
            <a:rect l="0" t="0" r="r" b="b"/>
            <a:pathLst>
              <a:path w="452" h="160">
                <a:moveTo>
                  <a:pt x="0" y="14"/>
                </a:moveTo>
                <a:cubicBezTo>
                  <a:pt x="0" y="8"/>
                  <a:pt x="3" y="3"/>
                  <a:pt x="10" y="0"/>
                </a:cubicBezTo>
                <a:lnTo>
                  <a:pt x="442" y="0"/>
                </a:lnTo>
                <a:cubicBezTo>
                  <a:pt x="448" y="4"/>
                  <a:pt x="452" y="8"/>
                  <a:pt x="452" y="14"/>
                </a:cubicBezTo>
                <a:cubicBezTo>
                  <a:pt x="452" y="19"/>
                  <a:pt x="449" y="23"/>
                  <a:pt x="442" y="27"/>
                </a:cubicBezTo>
                <a:lnTo>
                  <a:pt x="227" y="27"/>
                </a:lnTo>
                <a:lnTo>
                  <a:pt x="11" y="27"/>
                </a:lnTo>
                <a:cubicBezTo>
                  <a:pt x="4" y="25"/>
                  <a:pt x="0" y="21"/>
                  <a:pt x="0" y="14"/>
                </a:cubicBezTo>
                <a:moveTo>
                  <a:pt x="0" y="146"/>
                </a:moveTo>
                <a:cubicBezTo>
                  <a:pt x="0" y="139"/>
                  <a:pt x="4" y="135"/>
                  <a:pt x="11" y="133"/>
                </a:cubicBezTo>
                <a:lnTo>
                  <a:pt x="442" y="133"/>
                </a:lnTo>
                <a:cubicBezTo>
                  <a:pt x="449" y="137"/>
                  <a:pt x="452" y="142"/>
                  <a:pt x="452" y="146"/>
                </a:cubicBezTo>
                <a:cubicBezTo>
                  <a:pt x="452" y="152"/>
                  <a:pt x="448" y="156"/>
                  <a:pt x="442" y="160"/>
                </a:cubicBezTo>
                <a:lnTo>
                  <a:pt x="10" y="160"/>
                </a:lnTo>
                <a:cubicBezTo>
                  <a:pt x="3"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8" name=""/>
          <p:cNvSpPr/>
          <p:nvPr/>
        </p:nvSpPr>
        <p:spPr>
          <a:xfrm>
            <a:off x="1152000" y="3548880"/>
            <a:ext cx="138960" cy="110520"/>
          </a:xfrm>
          <a:custGeom>
            <a:avLst/>
            <a:gdLst/>
            <a:ahLst/>
            <a:rect l="0" t="0" r="r" b="b"/>
            <a:pathLst>
              <a:path w="386" h="307">
                <a:moveTo>
                  <a:pt x="0" y="194"/>
                </a:moveTo>
                <a:cubicBezTo>
                  <a:pt x="0" y="143"/>
                  <a:pt x="19" y="98"/>
                  <a:pt x="58" y="58"/>
                </a:cubicBezTo>
                <a:cubicBezTo>
                  <a:pt x="98" y="19"/>
                  <a:pt x="140" y="0"/>
                  <a:pt x="187" y="0"/>
                </a:cubicBezTo>
                <a:cubicBezTo>
                  <a:pt x="218" y="0"/>
                  <a:pt x="243" y="9"/>
                  <a:pt x="262" y="27"/>
                </a:cubicBezTo>
                <a:cubicBezTo>
                  <a:pt x="281" y="45"/>
                  <a:pt x="294" y="67"/>
                  <a:pt x="301" y="94"/>
                </a:cubicBezTo>
                <a:cubicBezTo>
                  <a:pt x="304" y="107"/>
                  <a:pt x="305" y="122"/>
                  <a:pt x="306" y="139"/>
                </a:cubicBezTo>
                <a:lnTo>
                  <a:pt x="306" y="159"/>
                </a:lnTo>
                <a:cubicBezTo>
                  <a:pt x="328" y="125"/>
                  <a:pt x="345" y="87"/>
                  <a:pt x="356" y="46"/>
                </a:cubicBezTo>
                <a:cubicBezTo>
                  <a:pt x="358" y="39"/>
                  <a:pt x="360" y="36"/>
                  <a:pt x="360" y="35"/>
                </a:cubicBezTo>
                <a:cubicBezTo>
                  <a:pt x="361" y="34"/>
                  <a:pt x="365" y="33"/>
                  <a:pt x="371" y="33"/>
                </a:cubicBezTo>
                <a:cubicBezTo>
                  <a:pt x="381" y="33"/>
                  <a:pt x="386" y="34"/>
                  <a:pt x="386" y="38"/>
                </a:cubicBezTo>
                <a:cubicBezTo>
                  <a:pt x="386" y="42"/>
                  <a:pt x="383" y="51"/>
                  <a:pt x="379" y="64"/>
                </a:cubicBezTo>
                <a:cubicBezTo>
                  <a:pt x="375" y="78"/>
                  <a:pt x="367" y="98"/>
                  <a:pt x="355" y="123"/>
                </a:cubicBezTo>
                <a:cubicBezTo>
                  <a:pt x="343" y="148"/>
                  <a:pt x="329" y="170"/>
                  <a:pt x="314" y="191"/>
                </a:cubicBezTo>
                <a:lnTo>
                  <a:pt x="306" y="200"/>
                </a:lnTo>
                <a:lnTo>
                  <a:pt x="307" y="216"/>
                </a:lnTo>
                <a:cubicBezTo>
                  <a:pt x="308" y="242"/>
                  <a:pt x="310" y="259"/>
                  <a:pt x="312" y="268"/>
                </a:cubicBezTo>
                <a:cubicBezTo>
                  <a:pt x="315" y="277"/>
                  <a:pt x="319" y="282"/>
                  <a:pt x="325" y="282"/>
                </a:cubicBezTo>
                <a:cubicBezTo>
                  <a:pt x="332" y="281"/>
                  <a:pt x="337" y="279"/>
                  <a:pt x="343" y="275"/>
                </a:cubicBezTo>
                <a:cubicBezTo>
                  <a:pt x="348" y="270"/>
                  <a:pt x="352" y="265"/>
                  <a:pt x="354" y="259"/>
                </a:cubicBezTo>
                <a:cubicBezTo>
                  <a:pt x="355" y="256"/>
                  <a:pt x="356" y="254"/>
                  <a:pt x="358" y="254"/>
                </a:cubicBezTo>
                <a:cubicBezTo>
                  <a:pt x="359" y="253"/>
                  <a:pt x="363" y="253"/>
                  <a:pt x="368" y="252"/>
                </a:cubicBezTo>
                <a:cubicBezTo>
                  <a:pt x="377" y="252"/>
                  <a:pt x="381" y="254"/>
                  <a:pt x="381" y="258"/>
                </a:cubicBezTo>
                <a:cubicBezTo>
                  <a:pt x="381" y="260"/>
                  <a:pt x="380" y="265"/>
                  <a:pt x="377" y="270"/>
                </a:cubicBezTo>
                <a:cubicBezTo>
                  <a:pt x="372" y="281"/>
                  <a:pt x="364" y="290"/>
                  <a:pt x="354" y="296"/>
                </a:cubicBezTo>
                <a:cubicBezTo>
                  <a:pt x="343" y="302"/>
                  <a:pt x="333" y="306"/>
                  <a:pt x="324" y="306"/>
                </a:cubicBezTo>
                <a:lnTo>
                  <a:pt x="319" y="306"/>
                </a:lnTo>
                <a:cubicBezTo>
                  <a:pt x="289" y="306"/>
                  <a:pt x="268" y="290"/>
                  <a:pt x="258" y="258"/>
                </a:cubicBezTo>
                <a:lnTo>
                  <a:pt x="256" y="253"/>
                </a:lnTo>
                <a:lnTo>
                  <a:pt x="248" y="258"/>
                </a:lnTo>
                <a:cubicBezTo>
                  <a:pt x="244" y="262"/>
                  <a:pt x="237" y="266"/>
                  <a:pt x="228" y="272"/>
                </a:cubicBezTo>
                <a:cubicBezTo>
                  <a:pt x="219" y="277"/>
                  <a:pt x="209" y="282"/>
                  <a:pt x="197" y="287"/>
                </a:cubicBezTo>
                <a:cubicBezTo>
                  <a:pt x="186" y="292"/>
                  <a:pt x="173" y="297"/>
                  <a:pt x="158" y="301"/>
                </a:cubicBezTo>
                <a:cubicBezTo>
                  <a:pt x="143" y="305"/>
                  <a:pt x="129" y="307"/>
                  <a:pt x="115" y="307"/>
                </a:cubicBezTo>
                <a:cubicBezTo>
                  <a:pt x="79" y="307"/>
                  <a:pt x="50" y="296"/>
                  <a:pt x="30" y="273"/>
                </a:cubicBezTo>
                <a:cubicBezTo>
                  <a:pt x="10" y="251"/>
                  <a:pt x="0" y="224"/>
                  <a:pt x="0" y="194"/>
                </a:cubicBezTo>
                <a:moveTo>
                  <a:pt x="118" y="282"/>
                </a:moveTo>
                <a:cubicBezTo>
                  <a:pt x="140" y="282"/>
                  <a:pt x="162" y="277"/>
                  <a:pt x="185" y="268"/>
                </a:cubicBezTo>
                <a:cubicBezTo>
                  <a:pt x="207" y="258"/>
                  <a:pt x="223" y="249"/>
                  <a:pt x="234" y="239"/>
                </a:cubicBezTo>
                <a:lnTo>
                  <a:pt x="250" y="224"/>
                </a:lnTo>
                <a:cubicBezTo>
                  <a:pt x="249" y="159"/>
                  <a:pt x="248" y="119"/>
                  <a:pt x="245" y="103"/>
                </a:cubicBezTo>
                <a:cubicBezTo>
                  <a:pt x="239" y="51"/>
                  <a:pt x="218" y="25"/>
                  <a:pt x="183" y="25"/>
                </a:cubicBezTo>
                <a:cubicBezTo>
                  <a:pt x="152" y="25"/>
                  <a:pt x="125" y="41"/>
                  <a:pt x="101" y="74"/>
                </a:cubicBezTo>
                <a:cubicBezTo>
                  <a:pt x="89" y="93"/>
                  <a:pt x="79" y="117"/>
                  <a:pt x="72" y="148"/>
                </a:cubicBezTo>
                <a:cubicBezTo>
                  <a:pt x="63" y="179"/>
                  <a:pt x="59" y="202"/>
                  <a:pt x="58" y="218"/>
                </a:cubicBezTo>
                <a:cubicBezTo>
                  <a:pt x="58" y="240"/>
                  <a:pt x="65" y="256"/>
                  <a:pt x="76" y="266"/>
                </a:cubicBezTo>
                <a:cubicBezTo>
                  <a:pt x="88" y="276"/>
                  <a:pt x="102" y="282"/>
                  <a:pt x="118"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29" name=""/>
          <p:cNvSpPr/>
          <p:nvPr/>
        </p:nvSpPr>
        <p:spPr>
          <a:xfrm>
            <a:off x="1184040" y="3511800"/>
            <a:ext cx="88560" cy="11880"/>
          </a:xfrm>
          <a:custGeom>
            <a:avLst/>
            <a:gdLst/>
            <a:ahLst/>
            <a:rect l="0" t="0" r="r" b="b"/>
            <a:pathLst>
              <a:path w="246" h="33">
                <a:moveTo>
                  <a:pt x="0" y="0"/>
                </a:moveTo>
                <a:lnTo>
                  <a:pt x="246" y="0"/>
                </a:lnTo>
                <a:lnTo>
                  <a:pt x="246" y="33"/>
                </a:lnTo>
                <a:lnTo>
                  <a:pt x="0" y="33"/>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0" name=""/>
          <p:cNvSpPr/>
          <p:nvPr/>
        </p:nvSpPr>
        <p:spPr>
          <a:xfrm>
            <a:off x="1310760" y="3585240"/>
            <a:ext cx="54000" cy="109800"/>
          </a:xfrm>
          <a:custGeom>
            <a:avLst/>
            <a:gdLst/>
            <a:ahLst/>
            <a:rect l="0" t="0" r="r" b="b"/>
            <a:pathLst>
              <a:path w="150" h="305">
                <a:moveTo>
                  <a:pt x="3" y="115"/>
                </a:moveTo>
                <a:cubicBezTo>
                  <a:pt x="1" y="113"/>
                  <a:pt x="0" y="111"/>
                  <a:pt x="0" y="110"/>
                </a:cubicBezTo>
                <a:cubicBezTo>
                  <a:pt x="0" y="109"/>
                  <a:pt x="0" y="106"/>
                  <a:pt x="1" y="102"/>
                </a:cubicBezTo>
                <a:cubicBezTo>
                  <a:pt x="2" y="99"/>
                  <a:pt x="3" y="96"/>
                  <a:pt x="4" y="96"/>
                </a:cubicBezTo>
                <a:cubicBezTo>
                  <a:pt x="4" y="94"/>
                  <a:pt x="6" y="93"/>
                  <a:pt x="8" y="93"/>
                </a:cubicBezTo>
                <a:cubicBezTo>
                  <a:pt x="10" y="93"/>
                  <a:pt x="18" y="93"/>
                  <a:pt x="32" y="93"/>
                </a:cubicBezTo>
                <a:lnTo>
                  <a:pt x="58" y="93"/>
                </a:lnTo>
                <a:lnTo>
                  <a:pt x="67" y="55"/>
                </a:lnTo>
                <a:cubicBezTo>
                  <a:pt x="68" y="51"/>
                  <a:pt x="69" y="46"/>
                  <a:pt x="70" y="41"/>
                </a:cubicBezTo>
                <a:cubicBezTo>
                  <a:pt x="72" y="35"/>
                  <a:pt x="73" y="31"/>
                  <a:pt x="74" y="28"/>
                </a:cubicBezTo>
                <a:cubicBezTo>
                  <a:pt x="75" y="26"/>
                  <a:pt x="76" y="23"/>
                  <a:pt x="76" y="19"/>
                </a:cubicBezTo>
                <a:cubicBezTo>
                  <a:pt x="77" y="15"/>
                  <a:pt x="79" y="12"/>
                  <a:pt x="80" y="11"/>
                </a:cubicBezTo>
                <a:cubicBezTo>
                  <a:pt x="82" y="9"/>
                  <a:pt x="84" y="7"/>
                  <a:pt x="85" y="5"/>
                </a:cubicBezTo>
                <a:cubicBezTo>
                  <a:pt x="87" y="3"/>
                  <a:pt x="89" y="1"/>
                  <a:pt x="92" y="1"/>
                </a:cubicBezTo>
                <a:cubicBezTo>
                  <a:pt x="95" y="0"/>
                  <a:pt x="98" y="0"/>
                  <a:pt x="100" y="0"/>
                </a:cubicBezTo>
                <a:cubicBezTo>
                  <a:pt x="106" y="0"/>
                  <a:pt x="110" y="2"/>
                  <a:pt x="112" y="5"/>
                </a:cubicBezTo>
                <a:cubicBezTo>
                  <a:pt x="115" y="8"/>
                  <a:pt x="116" y="11"/>
                  <a:pt x="116" y="14"/>
                </a:cubicBezTo>
                <a:cubicBezTo>
                  <a:pt x="116" y="16"/>
                  <a:pt x="114" y="24"/>
                  <a:pt x="111" y="36"/>
                </a:cubicBezTo>
                <a:cubicBezTo>
                  <a:pt x="109" y="49"/>
                  <a:pt x="105" y="62"/>
                  <a:pt x="102" y="74"/>
                </a:cubicBezTo>
                <a:lnTo>
                  <a:pt x="97" y="92"/>
                </a:lnTo>
                <a:cubicBezTo>
                  <a:pt x="97" y="93"/>
                  <a:pt x="105" y="93"/>
                  <a:pt x="121" y="93"/>
                </a:cubicBezTo>
                <a:lnTo>
                  <a:pt x="146" y="93"/>
                </a:lnTo>
                <a:cubicBezTo>
                  <a:pt x="149" y="95"/>
                  <a:pt x="150" y="97"/>
                  <a:pt x="150" y="98"/>
                </a:cubicBezTo>
                <a:cubicBezTo>
                  <a:pt x="150" y="105"/>
                  <a:pt x="148" y="111"/>
                  <a:pt x="144" y="115"/>
                </a:cubicBezTo>
                <a:lnTo>
                  <a:pt x="91" y="115"/>
                </a:lnTo>
                <a:lnTo>
                  <a:pt x="74" y="184"/>
                </a:lnTo>
                <a:cubicBezTo>
                  <a:pt x="62" y="236"/>
                  <a:pt x="55" y="264"/>
                  <a:pt x="55" y="268"/>
                </a:cubicBezTo>
                <a:cubicBezTo>
                  <a:pt x="55" y="281"/>
                  <a:pt x="60" y="288"/>
                  <a:pt x="68" y="288"/>
                </a:cubicBezTo>
                <a:cubicBezTo>
                  <a:pt x="80" y="288"/>
                  <a:pt x="90" y="282"/>
                  <a:pt x="101" y="271"/>
                </a:cubicBezTo>
                <a:cubicBezTo>
                  <a:pt x="111" y="261"/>
                  <a:pt x="120" y="247"/>
                  <a:pt x="126" y="231"/>
                </a:cubicBezTo>
                <a:cubicBezTo>
                  <a:pt x="127" y="229"/>
                  <a:pt x="128" y="228"/>
                  <a:pt x="129" y="228"/>
                </a:cubicBezTo>
                <a:cubicBezTo>
                  <a:pt x="130" y="227"/>
                  <a:pt x="132" y="227"/>
                  <a:pt x="137" y="227"/>
                </a:cubicBezTo>
                <a:lnTo>
                  <a:pt x="139" y="227"/>
                </a:lnTo>
                <a:cubicBezTo>
                  <a:pt x="144" y="227"/>
                  <a:pt x="146" y="228"/>
                  <a:pt x="146" y="231"/>
                </a:cubicBezTo>
                <a:cubicBezTo>
                  <a:pt x="146" y="232"/>
                  <a:pt x="145" y="234"/>
                  <a:pt x="144" y="236"/>
                </a:cubicBezTo>
                <a:cubicBezTo>
                  <a:pt x="143" y="242"/>
                  <a:pt x="140" y="248"/>
                  <a:pt x="136" y="255"/>
                </a:cubicBezTo>
                <a:cubicBezTo>
                  <a:pt x="131" y="262"/>
                  <a:pt x="125" y="269"/>
                  <a:pt x="119" y="277"/>
                </a:cubicBezTo>
                <a:cubicBezTo>
                  <a:pt x="112" y="285"/>
                  <a:pt x="104" y="292"/>
                  <a:pt x="94" y="297"/>
                </a:cubicBezTo>
                <a:cubicBezTo>
                  <a:pt x="85" y="303"/>
                  <a:pt x="75" y="305"/>
                  <a:pt x="65" y="305"/>
                </a:cubicBezTo>
                <a:cubicBezTo>
                  <a:pt x="55" y="305"/>
                  <a:pt x="46" y="303"/>
                  <a:pt x="38" y="298"/>
                </a:cubicBezTo>
                <a:cubicBezTo>
                  <a:pt x="29" y="293"/>
                  <a:pt x="23" y="285"/>
                  <a:pt x="19" y="273"/>
                </a:cubicBezTo>
                <a:cubicBezTo>
                  <a:pt x="18" y="271"/>
                  <a:pt x="18" y="266"/>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1" name=""/>
          <p:cNvSpPr/>
          <p:nvPr/>
        </p:nvSpPr>
        <p:spPr>
          <a:xfrm>
            <a:off x="953280" y="3453120"/>
            <a:ext cx="190800" cy="243720"/>
          </a:xfrm>
          <a:custGeom>
            <a:avLst/>
            <a:gdLst/>
            <a:ahLst/>
            <a:rect l="0" t="0" r="r" b="b"/>
            <a:pathLst>
              <a:path w="530" h="677">
                <a:moveTo>
                  <a:pt x="16" y="421"/>
                </a:moveTo>
                <a:cubicBezTo>
                  <a:pt x="13" y="421"/>
                  <a:pt x="10" y="420"/>
                  <a:pt x="6" y="416"/>
                </a:cubicBezTo>
                <a:cubicBezTo>
                  <a:pt x="3" y="412"/>
                  <a:pt x="1" y="409"/>
                  <a:pt x="0" y="407"/>
                </a:cubicBezTo>
                <a:cubicBezTo>
                  <a:pt x="0" y="404"/>
                  <a:pt x="7" y="397"/>
                  <a:pt x="21" y="386"/>
                </a:cubicBezTo>
                <a:cubicBezTo>
                  <a:pt x="36" y="375"/>
                  <a:pt x="50" y="364"/>
                  <a:pt x="66" y="352"/>
                </a:cubicBezTo>
                <a:cubicBezTo>
                  <a:pt x="81" y="341"/>
                  <a:pt x="90" y="334"/>
                  <a:pt x="92" y="333"/>
                </a:cubicBezTo>
                <a:cubicBezTo>
                  <a:pt x="92" y="332"/>
                  <a:pt x="94" y="331"/>
                  <a:pt x="95" y="331"/>
                </a:cubicBezTo>
                <a:lnTo>
                  <a:pt x="96" y="331"/>
                </a:lnTo>
                <a:cubicBezTo>
                  <a:pt x="98" y="331"/>
                  <a:pt x="101" y="335"/>
                  <a:pt x="105" y="343"/>
                </a:cubicBezTo>
                <a:cubicBezTo>
                  <a:pt x="109" y="351"/>
                  <a:pt x="121" y="377"/>
                  <a:pt x="142" y="422"/>
                </a:cubicBezTo>
                <a:cubicBezTo>
                  <a:pt x="150" y="441"/>
                  <a:pt x="157" y="457"/>
                  <a:pt x="163" y="469"/>
                </a:cubicBezTo>
                <a:lnTo>
                  <a:pt x="220" y="594"/>
                </a:lnTo>
                <a:cubicBezTo>
                  <a:pt x="221" y="594"/>
                  <a:pt x="244" y="546"/>
                  <a:pt x="291" y="450"/>
                </a:cubicBezTo>
                <a:cubicBezTo>
                  <a:pt x="338" y="354"/>
                  <a:pt x="384" y="257"/>
                  <a:pt x="431" y="159"/>
                </a:cubicBezTo>
                <a:cubicBezTo>
                  <a:pt x="477" y="61"/>
                  <a:pt x="501" y="11"/>
                  <a:pt x="503" y="9"/>
                </a:cubicBezTo>
                <a:cubicBezTo>
                  <a:pt x="506" y="3"/>
                  <a:pt x="510" y="0"/>
                  <a:pt x="517" y="0"/>
                </a:cubicBezTo>
                <a:cubicBezTo>
                  <a:pt x="520" y="0"/>
                  <a:pt x="523" y="1"/>
                  <a:pt x="525" y="4"/>
                </a:cubicBezTo>
                <a:cubicBezTo>
                  <a:pt x="527" y="6"/>
                  <a:pt x="529" y="9"/>
                  <a:pt x="530" y="12"/>
                </a:cubicBezTo>
                <a:lnTo>
                  <a:pt x="530" y="16"/>
                </a:lnTo>
                <a:lnTo>
                  <a:pt x="372" y="344"/>
                </a:lnTo>
                <a:lnTo>
                  <a:pt x="212" y="672"/>
                </a:lnTo>
                <a:cubicBezTo>
                  <a:pt x="210" y="676"/>
                  <a:pt x="206" y="677"/>
                  <a:pt x="199" y="677"/>
                </a:cubicBezTo>
                <a:cubicBezTo>
                  <a:pt x="195" y="677"/>
                  <a:pt x="192" y="676"/>
                  <a:pt x="191" y="675"/>
                </a:cubicBezTo>
                <a:cubicBezTo>
                  <a:pt x="190" y="674"/>
                  <a:pt x="168" y="626"/>
                  <a:pt x="125" y="532"/>
                </a:cubicBezTo>
                <a:lnTo>
                  <a:pt x="60" y="390"/>
                </a:lnTo>
                <a:lnTo>
                  <a:pt x="49" y="397"/>
                </a:lnTo>
                <a:cubicBezTo>
                  <a:pt x="42" y="402"/>
                  <a:pt x="35" y="408"/>
                  <a:pt x="28" y="413"/>
                </a:cubicBezTo>
                <a:cubicBezTo>
                  <a:pt x="21" y="419"/>
                  <a:pt x="17" y="421"/>
                  <a:pt x="16" y="42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2" name=""/>
          <p:cNvSpPr/>
          <p:nvPr/>
        </p:nvSpPr>
        <p:spPr>
          <a:xfrm>
            <a:off x="1143720" y="3453120"/>
            <a:ext cx="238320" cy="14760"/>
          </a:xfrm>
          <a:custGeom>
            <a:avLst/>
            <a:gdLst/>
            <a:ahLst/>
            <a:rect l="0" t="0" r="r" b="b"/>
            <a:pathLst>
              <a:path w="662" h="41">
                <a:moveTo>
                  <a:pt x="0" y="0"/>
                </a:moveTo>
                <a:lnTo>
                  <a:pt x="662" y="0"/>
                </a:lnTo>
                <a:lnTo>
                  <a:pt x="662"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3" name=""/>
          <p:cNvSpPr/>
          <p:nvPr/>
        </p:nvSpPr>
        <p:spPr>
          <a:xfrm>
            <a:off x="1387080" y="3548160"/>
            <a:ext cx="137880" cy="108720"/>
          </a:xfrm>
          <a:custGeom>
            <a:avLst/>
            <a:gdLst/>
            <a:ahLst/>
            <a:rect l="0" t="0" r="r" b="b"/>
            <a:pathLst>
              <a:path w="383" h="302">
                <a:moveTo>
                  <a:pt x="139" y="302"/>
                </a:moveTo>
                <a:cubicBezTo>
                  <a:pt x="132" y="300"/>
                  <a:pt x="108" y="300"/>
                  <a:pt x="67" y="300"/>
                </a:cubicBezTo>
                <a:cubicBezTo>
                  <a:pt x="31" y="300"/>
                  <a:pt x="10" y="300"/>
                  <a:pt x="4" y="302"/>
                </a:cubicBezTo>
                <a:lnTo>
                  <a:pt x="0" y="302"/>
                </a:lnTo>
                <a:lnTo>
                  <a:pt x="0" y="260"/>
                </a:lnTo>
                <a:lnTo>
                  <a:pt x="65" y="260"/>
                </a:lnTo>
                <a:lnTo>
                  <a:pt x="151" y="156"/>
                </a:lnTo>
                <a:lnTo>
                  <a:pt x="59" y="42"/>
                </a:lnTo>
                <a:lnTo>
                  <a:pt x="3" y="42"/>
                </a:lnTo>
                <a:lnTo>
                  <a:pt x="3" y="0"/>
                </a:lnTo>
                <a:lnTo>
                  <a:pt x="8" y="0"/>
                </a:lnTo>
                <a:cubicBezTo>
                  <a:pt x="15" y="2"/>
                  <a:pt x="40" y="2"/>
                  <a:pt x="82" y="2"/>
                </a:cubicBezTo>
                <a:cubicBezTo>
                  <a:pt x="129" y="2"/>
                  <a:pt x="157" y="2"/>
                  <a:pt x="166" y="0"/>
                </a:cubicBezTo>
                <a:lnTo>
                  <a:pt x="172" y="0"/>
                </a:lnTo>
                <a:lnTo>
                  <a:pt x="172" y="42"/>
                </a:lnTo>
                <a:lnTo>
                  <a:pt x="152"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69" y="0"/>
                </a:lnTo>
                <a:lnTo>
                  <a:pt x="369" y="42"/>
                </a:lnTo>
                <a:lnTo>
                  <a:pt x="305" y="42"/>
                </a:lnTo>
                <a:lnTo>
                  <a:pt x="227" y="134"/>
                </a:lnTo>
                <a:lnTo>
                  <a:pt x="327" y="259"/>
                </a:lnTo>
                <a:lnTo>
                  <a:pt x="355" y="260"/>
                </a:lnTo>
                <a:lnTo>
                  <a:pt x="383" y="260"/>
                </a:lnTo>
                <a:lnTo>
                  <a:pt x="383" y="302"/>
                </a:lnTo>
                <a:lnTo>
                  <a:pt x="377" y="302"/>
                </a:lnTo>
                <a:cubicBezTo>
                  <a:pt x="371" y="300"/>
                  <a:pt x="346" y="300"/>
                  <a:pt x="304" y="300"/>
                </a:cubicBezTo>
                <a:cubicBezTo>
                  <a:pt x="257" y="300"/>
                  <a:pt x="229" y="300"/>
                  <a:pt x="221" y="302"/>
                </a:cubicBezTo>
                <a:lnTo>
                  <a:pt x="215" y="302"/>
                </a:lnTo>
                <a:lnTo>
                  <a:pt x="215" y="260"/>
                </a:lnTo>
                <a:lnTo>
                  <a:pt x="234" y="260"/>
                </a:lnTo>
                <a:cubicBezTo>
                  <a:pt x="234" y="259"/>
                  <a:pt x="225" y="248"/>
                  <a:pt x="207" y="226"/>
                </a:cubicBezTo>
                <a:cubicBezTo>
                  <a:pt x="189" y="204"/>
                  <a:pt x="180" y="191"/>
                  <a:pt x="179" y="190"/>
                </a:cubicBezTo>
                <a:lnTo>
                  <a:pt x="119" y="259"/>
                </a:lnTo>
                <a:lnTo>
                  <a:pt x="132" y="260"/>
                </a:lnTo>
                <a:lnTo>
                  <a:pt x="144" y="260"/>
                </a:lnTo>
                <a:lnTo>
                  <a:pt x="144" y="302"/>
                </a:lnTo>
                <a:lnTo>
                  <a:pt x="139"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4" name=""/>
          <p:cNvSpPr/>
          <p:nvPr/>
        </p:nvSpPr>
        <p:spPr>
          <a:xfrm>
            <a:off x="1544400" y="3578040"/>
            <a:ext cx="72720" cy="119160"/>
          </a:xfrm>
          <a:custGeom>
            <a:avLst/>
            <a:gdLst/>
            <a:ahLst/>
            <a:rect l="0" t="0" r="r" b="b"/>
            <a:pathLst>
              <a:path w="202" h="331">
                <a:moveTo>
                  <a:pt x="27" y="39"/>
                </a:moveTo>
                <a:cubicBezTo>
                  <a:pt x="46" y="13"/>
                  <a:pt x="71" y="0"/>
                  <a:pt x="101" y="0"/>
                </a:cubicBezTo>
                <a:cubicBezTo>
                  <a:pt x="117" y="0"/>
                  <a:pt x="132" y="5"/>
                  <a:pt x="147" y="13"/>
                </a:cubicBezTo>
                <a:cubicBezTo>
                  <a:pt x="163" y="21"/>
                  <a:pt x="175" y="36"/>
                  <a:pt x="185" y="57"/>
                </a:cubicBezTo>
                <a:cubicBezTo>
                  <a:pt x="197" y="83"/>
                  <a:pt x="202" y="121"/>
                  <a:pt x="202" y="167"/>
                </a:cubicBezTo>
                <a:cubicBezTo>
                  <a:pt x="202" y="216"/>
                  <a:pt x="196" y="254"/>
                  <a:pt x="182" y="280"/>
                </a:cubicBezTo>
                <a:cubicBezTo>
                  <a:pt x="175" y="294"/>
                  <a:pt x="167" y="304"/>
                  <a:pt x="156" y="312"/>
                </a:cubicBezTo>
                <a:cubicBezTo>
                  <a:pt x="144" y="320"/>
                  <a:pt x="135" y="325"/>
                  <a:pt x="126" y="327"/>
                </a:cubicBezTo>
                <a:cubicBezTo>
                  <a:pt x="118" y="329"/>
                  <a:pt x="110" y="330"/>
                  <a:pt x="102" y="331"/>
                </a:cubicBezTo>
                <a:cubicBezTo>
                  <a:pt x="94" y="331"/>
                  <a:pt x="85" y="330"/>
                  <a:pt x="77" y="328"/>
                </a:cubicBezTo>
                <a:cubicBezTo>
                  <a:pt x="69" y="326"/>
                  <a:pt x="59" y="321"/>
                  <a:pt x="48" y="312"/>
                </a:cubicBezTo>
                <a:cubicBezTo>
                  <a:pt x="37" y="304"/>
                  <a:pt x="27" y="293"/>
                  <a:pt x="21" y="280"/>
                </a:cubicBezTo>
                <a:cubicBezTo>
                  <a:pt x="7" y="254"/>
                  <a:pt x="0" y="216"/>
                  <a:pt x="0" y="167"/>
                </a:cubicBezTo>
                <a:cubicBezTo>
                  <a:pt x="0" y="112"/>
                  <a:pt x="9" y="68"/>
                  <a:pt x="27" y="39"/>
                </a:cubicBezTo>
                <a:moveTo>
                  <a:pt x="136" y="33"/>
                </a:moveTo>
                <a:cubicBezTo>
                  <a:pt x="126" y="23"/>
                  <a:pt x="115" y="18"/>
                  <a:pt x="102" y="18"/>
                </a:cubicBezTo>
                <a:cubicBezTo>
                  <a:pt x="89" y="18"/>
                  <a:pt x="77" y="23"/>
                  <a:pt x="68" y="33"/>
                </a:cubicBezTo>
                <a:cubicBezTo>
                  <a:pt x="60" y="42"/>
                  <a:pt x="54" y="53"/>
                  <a:pt x="52" y="68"/>
                </a:cubicBezTo>
                <a:cubicBezTo>
                  <a:pt x="49" y="83"/>
                  <a:pt x="48" y="114"/>
                  <a:pt x="48" y="161"/>
                </a:cubicBezTo>
                <a:cubicBezTo>
                  <a:pt x="48" y="211"/>
                  <a:pt x="49" y="244"/>
                  <a:pt x="52" y="260"/>
                </a:cubicBezTo>
                <a:cubicBezTo>
                  <a:pt x="54" y="276"/>
                  <a:pt x="60" y="289"/>
                  <a:pt x="69" y="298"/>
                </a:cubicBezTo>
                <a:cubicBezTo>
                  <a:pt x="78" y="308"/>
                  <a:pt x="89" y="312"/>
                  <a:pt x="102" y="312"/>
                </a:cubicBezTo>
                <a:cubicBezTo>
                  <a:pt x="115" y="312"/>
                  <a:pt x="126" y="308"/>
                  <a:pt x="135" y="298"/>
                </a:cubicBezTo>
                <a:cubicBezTo>
                  <a:pt x="144" y="288"/>
                  <a:pt x="149" y="275"/>
                  <a:pt x="152" y="258"/>
                </a:cubicBezTo>
                <a:cubicBezTo>
                  <a:pt x="154" y="241"/>
                  <a:pt x="155" y="208"/>
                  <a:pt x="156" y="161"/>
                </a:cubicBezTo>
                <a:cubicBezTo>
                  <a:pt x="156" y="115"/>
                  <a:pt x="154" y="83"/>
                  <a:pt x="152" y="68"/>
                </a:cubicBezTo>
                <a:cubicBezTo>
                  <a:pt x="149" y="54"/>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5" name=""/>
          <p:cNvSpPr/>
          <p:nvPr/>
        </p:nvSpPr>
        <p:spPr>
          <a:xfrm>
            <a:off x="1703880" y="3514320"/>
            <a:ext cx="162360" cy="162360"/>
          </a:xfrm>
          <a:custGeom>
            <a:avLst/>
            <a:gdLst/>
            <a:ahLst/>
            <a:rect l="0" t="0" r="r" b="b"/>
            <a:pathLst>
              <a:path w="451" h="451">
                <a:moveTo>
                  <a:pt x="9" y="212"/>
                </a:moveTo>
                <a:lnTo>
                  <a:pt x="211" y="212"/>
                </a:lnTo>
                <a:lnTo>
                  <a:pt x="211" y="110"/>
                </a:lnTo>
                <a:lnTo>
                  <a:pt x="212" y="9"/>
                </a:lnTo>
                <a:cubicBezTo>
                  <a:pt x="217" y="3"/>
                  <a:pt x="221" y="0"/>
                  <a:pt x="225" y="0"/>
                </a:cubicBezTo>
                <a:cubicBezTo>
                  <a:pt x="231" y="0"/>
                  <a:pt x="235" y="4"/>
                  <a:pt x="238" y="10"/>
                </a:cubicBezTo>
                <a:lnTo>
                  <a:pt x="238" y="212"/>
                </a:lnTo>
                <a:lnTo>
                  <a:pt x="440" y="212"/>
                </a:lnTo>
                <a:cubicBezTo>
                  <a:pt x="448" y="216"/>
                  <a:pt x="451" y="220"/>
                  <a:pt x="451" y="225"/>
                </a:cubicBezTo>
                <a:cubicBezTo>
                  <a:pt x="451" y="231"/>
                  <a:pt x="448" y="235"/>
                  <a:pt x="440" y="239"/>
                </a:cubicBezTo>
                <a:lnTo>
                  <a:pt x="238" y="239"/>
                </a:lnTo>
                <a:lnTo>
                  <a:pt x="238" y="442"/>
                </a:lnTo>
                <a:cubicBezTo>
                  <a:pt x="235" y="448"/>
                  <a:pt x="231" y="451"/>
                  <a:pt x="226" y="451"/>
                </a:cubicBezTo>
                <a:lnTo>
                  <a:pt x="225" y="451"/>
                </a:lnTo>
                <a:lnTo>
                  <a:pt x="224" y="451"/>
                </a:lnTo>
                <a:cubicBezTo>
                  <a:pt x="218" y="451"/>
                  <a:pt x="214" y="448"/>
                  <a:pt x="211" y="442"/>
                </a:cubicBezTo>
                <a:lnTo>
                  <a:pt x="211" y="239"/>
                </a:lnTo>
                <a:lnTo>
                  <a:pt x="9" y="239"/>
                </a:lnTo>
                <a:cubicBezTo>
                  <a:pt x="3" y="236"/>
                  <a:pt x="0" y="231"/>
                  <a:pt x="0" y="225"/>
                </a:cubicBezTo>
                <a:cubicBezTo>
                  <a:pt x="0" y="220"/>
                  <a:pt x="3" y="215"/>
                  <a:pt x="9"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6" name=""/>
          <p:cNvSpPr/>
          <p:nvPr/>
        </p:nvSpPr>
        <p:spPr>
          <a:xfrm>
            <a:off x="2161800" y="3494160"/>
            <a:ext cx="83880" cy="162720"/>
          </a:xfrm>
          <a:custGeom>
            <a:avLst/>
            <a:gdLst/>
            <a:ahLst/>
            <a:rect l="0" t="0" r="r" b="b"/>
            <a:pathLst>
              <a:path w="233" h="452">
                <a:moveTo>
                  <a:pt x="88" y="60"/>
                </a:moveTo>
                <a:lnTo>
                  <a:pt x="79" y="63"/>
                </a:lnTo>
                <a:cubicBezTo>
                  <a:pt x="72" y="65"/>
                  <a:pt x="63" y="67"/>
                  <a:pt x="52" y="70"/>
                </a:cubicBezTo>
                <a:cubicBezTo>
                  <a:pt x="40" y="72"/>
                  <a:pt x="27" y="74"/>
                  <a:pt x="13" y="74"/>
                </a:cubicBezTo>
                <a:lnTo>
                  <a:pt x="0" y="74"/>
                </a:lnTo>
                <a:lnTo>
                  <a:pt x="0" y="43"/>
                </a:lnTo>
                <a:lnTo>
                  <a:pt x="13" y="43"/>
                </a:lnTo>
                <a:cubicBezTo>
                  <a:pt x="34" y="42"/>
                  <a:pt x="53" y="39"/>
                  <a:pt x="71" y="33"/>
                </a:cubicBezTo>
                <a:cubicBezTo>
                  <a:pt x="89" y="27"/>
                  <a:pt x="102" y="22"/>
                  <a:pt x="109" y="17"/>
                </a:cubicBezTo>
                <a:cubicBezTo>
                  <a:pt x="116" y="12"/>
                  <a:pt x="123" y="7"/>
                  <a:pt x="128" y="2"/>
                </a:cubicBezTo>
                <a:cubicBezTo>
                  <a:pt x="129" y="1"/>
                  <a:pt x="132" y="0"/>
                  <a:pt x="136" y="0"/>
                </a:cubicBezTo>
                <a:cubicBezTo>
                  <a:pt x="140" y="0"/>
                  <a:pt x="145" y="1"/>
                  <a:pt x="149" y="4"/>
                </a:cubicBezTo>
                <a:lnTo>
                  <a:pt x="149" y="206"/>
                </a:lnTo>
                <a:lnTo>
                  <a:pt x="149" y="409"/>
                </a:lnTo>
                <a:cubicBezTo>
                  <a:pt x="153" y="412"/>
                  <a:pt x="155" y="414"/>
                  <a:pt x="158" y="415"/>
                </a:cubicBezTo>
                <a:cubicBezTo>
                  <a:pt x="160" y="416"/>
                  <a:pt x="165" y="417"/>
                  <a:pt x="174" y="418"/>
                </a:cubicBezTo>
                <a:cubicBezTo>
                  <a:pt x="182" y="419"/>
                  <a:pt x="196" y="419"/>
                  <a:pt x="216" y="419"/>
                </a:cubicBezTo>
                <a:lnTo>
                  <a:pt x="233" y="419"/>
                </a:lnTo>
                <a:lnTo>
                  <a:pt x="233" y="452"/>
                </a:lnTo>
                <a:lnTo>
                  <a:pt x="226" y="452"/>
                </a:lnTo>
                <a:cubicBezTo>
                  <a:pt x="216" y="450"/>
                  <a:pt x="181" y="450"/>
                  <a:pt x="117" y="450"/>
                </a:cubicBezTo>
                <a:cubicBezTo>
                  <a:pt x="56" y="450"/>
                  <a:pt x="21" y="450"/>
                  <a:pt x="11" y="452"/>
                </a:cubicBezTo>
                <a:lnTo>
                  <a:pt x="3" y="452"/>
                </a:lnTo>
                <a:lnTo>
                  <a:pt x="3" y="419"/>
                </a:lnTo>
                <a:lnTo>
                  <a:pt x="21" y="419"/>
                </a:lnTo>
                <a:cubicBezTo>
                  <a:pt x="31" y="419"/>
                  <a:pt x="39" y="419"/>
                  <a:pt x="46" y="419"/>
                </a:cubicBezTo>
                <a:cubicBezTo>
                  <a:pt x="54" y="419"/>
                  <a:pt x="59" y="419"/>
                  <a:pt x="63" y="419"/>
                </a:cubicBezTo>
                <a:cubicBezTo>
                  <a:pt x="67" y="418"/>
                  <a:pt x="71" y="418"/>
                  <a:pt x="74" y="417"/>
                </a:cubicBezTo>
                <a:cubicBezTo>
                  <a:pt x="77" y="416"/>
                  <a:pt x="79" y="415"/>
                  <a:pt x="79" y="415"/>
                </a:cubicBezTo>
                <a:cubicBezTo>
                  <a:pt x="80" y="415"/>
                  <a:pt x="81" y="414"/>
                  <a:pt x="84" y="412"/>
                </a:cubicBezTo>
                <a:cubicBezTo>
                  <a:pt x="86" y="410"/>
                  <a:pt x="87" y="409"/>
                  <a:pt x="88" y="409"/>
                </a:cubicBezTo>
                <a:lnTo>
                  <a:pt x="88"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7" name=""/>
          <p:cNvSpPr/>
          <p:nvPr/>
        </p:nvSpPr>
        <p:spPr>
          <a:xfrm>
            <a:off x="2337840" y="3590640"/>
            <a:ext cx="149040" cy="10080"/>
          </a:xfrm>
          <a:custGeom>
            <a:avLst/>
            <a:gdLst/>
            <a:ahLst/>
            <a:rect l="0" t="0" r="r" b="b"/>
            <a:pathLst>
              <a:path w="414" h="28">
                <a:moveTo>
                  <a:pt x="9" y="0"/>
                </a:moveTo>
                <a:lnTo>
                  <a:pt x="403" y="0"/>
                </a:lnTo>
                <a:cubicBezTo>
                  <a:pt x="410" y="5"/>
                  <a:pt x="414" y="9"/>
                  <a:pt x="414" y="14"/>
                </a:cubicBezTo>
                <a:cubicBezTo>
                  <a:pt x="414" y="20"/>
                  <a:pt x="410" y="24"/>
                  <a:pt x="403" y="28"/>
                </a:cubicBezTo>
                <a:lnTo>
                  <a:pt x="9" y="28"/>
                </a:lnTo>
                <a:cubicBezTo>
                  <a:pt x="3" y="25"/>
                  <a:pt x="0" y="20"/>
                  <a:pt x="0" y="14"/>
                </a:cubicBezTo>
                <a:cubicBezTo>
                  <a:pt x="0" y="9"/>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8" name=""/>
          <p:cNvSpPr/>
          <p:nvPr/>
        </p:nvSpPr>
        <p:spPr>
          <a:xfrm>
            <a:off x="2569320" y="3548880"/>
            <a:ext cx="138960" cy="110520"/>
          </a:xfrm>
          <a:custGeom>
            <a:avLst/>
            <a:gdLst/>
            <a:ahLst/>
            <a:rect l="0" t="0" r="r" b="b"/>
            <a:pathLst>
              <a:path w="386" h="307">
                <a:moveTo>
                  <a:pt x="0" y="194"/>
                </a:moveTo>
                <a:cubicBezTo>
                  <a:pt x="0" y="143"/>
                  <a:pt x="19" y="98"/>
                  <a:pt x="58" y="58"/>
                </a:cubicBezTo>
                <a:cubicBezTo>
                  <a:pt x="97" y="19"/>
                  <a:pt x="139" y="0"/>
                  <a:pt x="186" y="0"/>
                </a:cubicBezTo>
                <a:cubicBezTo>
                  <a:pt x="217" y="0"/>
                  <a:pt x="243" y="9"/>
                  <a:pt x="262" y="27"/>
                </a:cubicBezTo>
                <a:cubicBezTo>
                  <a:pt x="281" y="45"/>
                  <a:pt x="293" y="67"/>
                  <a:pt x="300" y="94"/>
                </a:cubicBezTo>
                <a:cubicBezTo>
                  <a:pt x="303" y="107"/>
                  <a:pt x="304" y="122"/>
                  <a:pt x="305" y="139"/>
                </a:cubicBezTo>
                <a:lnTo>
                  <a:pt x="305" y="159"/>
                </a:lnTo>
                <a:cubicBezTo>
                  <a:pt x="327" y="125"/>
                  <a:pt x="344" y="87"/>
                  <a:pt x="357" y="46"/>
                </a:cubicBezTo>
                <a:cubicBezTo>
                  <a:pt x="358" y="39"/>
                  <a:pt x="360" y="36"/>
                  <a:pt x="361" y="35"/>
                </a:cubicBezTo>
                <a:cubicBezTo>
                  <a:pt x="362" y="34"/>
                  <a:pt x="365" y="33"/>
                  <a:pt x="371" y="33"/>
                </a:cubicBezTo>
                <a:cubicBezTo>
                  <a:pt x="381" y="33"/>
                  <a:pt x="386" y="34"/>
                  <a:pt x="386" y="38"/>
                </a:cubicBezTo>
                <a:cubicBezTo>
                  <a:pt x="386" y="42"/>
                  <a:pt x="384" y="51"/>
                  <a:pt x="380" y="64"/>
                </a:cubicBezTo>
                <a:cubicBezTo>
                  <a:pt x="376" y="78"/>
                  <a:pt x="367" y="98"/>
                  <a:pt x="355" y="123"/>
                </a:cubicBezTo>
                <a:cubicBezTo>
                  <a:pt x="342" y="148"/>
                  <a:pt x="328" y="170"/>
                  <a:pt x="313" y="191"/>
                </a:cubicBezTo>
                <a:lnTo>
                  <a:pt x="306" y="200"/>
                </a:lnTo>
                <a:lnTo>
                  <a:pt x="306" y="216"/>
                </a:lnTo>
                <a:cubicBezTo>
                  <a:pt x="307" y="242"/>
                  <a:pt x="309" y="259"/>
                  <a:pt x="312" y="268"/>
                </a:cubicBezTo>
                <a:cubicBezTo>
                  <a:pt x="314" y="277"/>
                  <a:pt x="319" y="282"/>
                  <a:pt x="324" y="282"/>
                </a:cubicBezTo>
                <a:cubicBezTo>
                  <a:pt x="331" y="281"/>
                  <a:pt x="337" y="279"/>
                  <a:pt x="342" y="275"/>
                </a:cubicBezTo>
                <a:cubicBezTo>
                  <a:pt x="347" y="270"/>
                  <a:pt x="352" y="265"/>
                  <a:pt x="355" y="259"/>
                </a:cubicBezTo>
                <a:cubicBezTo>
                  <a:pt x="355" y="256"/>
                  <a:pt x="357" y="254"/>
                  <a:pt x="358" y="254"/>
                </a:cubicBezTo>
                <a:cubicBezTo>
                  <a:pt x="359" y="253"/>
                  <a:pt x="363" y="253"/>
                  <a:pt x="368" y="252"/>
                </a:cubicBezTo>
                <a:cubicBezTo>
                  <a:pt x="377" y="252"/>
                  <a:pt x="382" y="254"/>
                  <a:pt x="382" y="258"/>
                </a:cubicBezTo>
                <a:cubicBezTo>
                  <a:pt x="382" y="260"/>
                  <a:pt x="380" y="265"/>
                  <a:pt x="378" y="270"/>
                </a:cubicBezTo>
                <a:cubicBezTo>
                  <a:pt x="372" y="281"/>
                  <a:pt x="364" y="290"/>
                  <a:pt x="354" y="296"/>
                </a:cubicBezTo>
                <a:cubicBezTo>
                  <a:pt x="343" y="302"/>
                  <a:pt x="333" y="306"/>
                  <a:pt x="323" y="306"/>
                </a:cubicBezTo>
                <a:lnTo>
                  <a:pt x="318" y="306"/>
                </a:lnTo>
                <a:cubicBezTo>
                  <a:pt x="288" y="306"/>
                  <a:pt x="268" y="290"/>
                  <a:pt x="257" y="258"/>
                </a:cubicBezTo>
                <a:lnTo>
                  <a:pt x="255" y="253"/>
                </a:lnTo>
                <a:lnTo>
                  <a:pt x="247" y="258"/>
                </a:lnTo>
                <a:cubicBezTo>
                  <a:pt x="243" y="262"/>
                  <a:pt x="236" y="266"/>
                  <a:pt x="227" y="272"/>
                </a:cubicBezTo>
                <a:cubicBezTo>
                  <a:pt x="218" y="277"/>
                  <a:pt x="208" y="282"/>
                  <a:pt x="197" y="287"/>
                </a:cubicBezTo>
                <a:cubicBezTo>
                  <a:pt x="185" y="292"/>
                  <a:pt x="172" y="297"/>
                  <a:pt x="157" y="301"/>
                </a:cubicBezTo>
                <a:cubicBezTo>
                  <a:pt x="143" y="305"/>
                  <a:pt x="128" y="307"/>
                  <a:pt x="114" y="307"/>
                </a:cubicBezTo>
                <a:cubicBezTo>
                  <a:pt x="78" y="307"/>
                  <a:pt x="50" y="296"/>
                  <a:pt x="30" y="273"/>
                </a:cubicBezTo>
                <a:cubicBezTo>
                  <a:pt x="10" y="251"/>
                  <a:pt x="0" y="224"/>
                  <a:pt x="0" y="194"/>
                </a:cubicBezTo>
                <a:moveTo>
                  <a:pt x="117" y="282"/>
                </a:moveTo>
                <a:cubicBezTo>
                  <a:pt x="140" y="282"/>
                  <a:pt x="162" y="277"/>
                  <a:pt x="184" y="268"/>
                </a:cubicBezTo>
                <a:cubicBezTo>
                  <a:pt x="206" y="258"/>
                  <a:pt x="222" y="249"/>
                  <a:pt x="233" y="239"/>
                </a:cubicBezTo>
                <a:lnTo>
                  <a:pt x="249" y="224"/>
                </a:lnTo>
                <a:cubicBezTo>
                  <a:pt x="248" y="159"/>
                  <a:pt x="247" y="119"/>
                  <a:pt x="245" y="103"/>
                </a:cubicBezTo>
                <a:cubicBezTo>
                  <a:pt x="238" y="51"/>
                  <a:pt x="218" y="25"/>
                  <a:pt x="182" y="25"/>
                </a:cubicBezTo>
                <a:cubicBezTo>
                  <a:pt x="151" y="25"/>
                  <a:pt x="124" y="41"/>
                  <a:pt x="101" y="74"/>
                </a:cubicBezTo>
                <a:cubicBezTo>
                  <a:pt x="88" y="93"/>
                  <a:pt x="78" y="117"/>
                  <a:pt x="71" y="148"/>
                </a:cubicBezTo>
                <a:cubicBezTo>
                  <a:pt x="63" y="179"/>
                  <a:pt x="59" y="202"/>
                  <a:pt x="59" y="218"/>
                </a:cubicBezTo>
                <a:cubicBezTo>
                  <a:pt x="59" y="240"/>
                  <a:pt x="64" y="256"/>
                  <a:pt x="76" y="266"/>
                </a:cubicBezTo>
                <a:cubicBezTo>
                  <a:pt x="87" y="276"/>
                  <a:pt x="101" y="282"/>
                  <a:pt x="117"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9" name=""/>
          <p:cNvSpPr/>
          <p:nvPr/>
        </p:nvSpPr>
        <p:spPr>
          <a:xfrm>
            <a:off x="2601720" y="3511800"/>
            <a:ext cx="88200" cy="11880"/>
          </a:xfrm>
          <a:custGeom>
            <a:avLst/>
            <a:gdLst/>
            <a:ahLst/>
            <a:rect l="0" t="0" r="r" b="b"/>
            <a:pathLst>
              <a:path w="245" h="33">
                <a:moveTo>
                  <a:pt x="0" y="0"/>
                </a:moveTo>
                <a:lnTo>
                  <a:pt x="245" y="0"/>
                </a:lnTo>
                <a:lnTo>
                  <a:pt x="245" y="33"/>
                </a:lnTo>
                <a:lnTo>
                  <a:pt x="0" y="33"/>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0" name=""/>
          <p:cNvSpPr/>
          <p:nvPr/>
        </p:nvSpPr>
        <p:spPr>
          <a:xfrm>
            <a:off x="2728080" y="3585240"/>
            <a:ext cx="54000" cy="109800"/>
          </a:xfrm>
          <a:custGeom>
            <a:avLst/>
            <a:gdLst/>
            <a:ahLst/>
            <a:rect l="0" t="0" r="r" b="b"/>
            <a:pathLst>
              <a:path w="150" h="305">
                <a:moveTo>
                  <a:pt x="3" y="115"/>
                </a:moveTo>
                <a:cubicBezTo>
                  <a:pt x="1" y="113"/>
                  <a:pt x="0" y="111"/>
                  <a:pt x="0" y="110"/>
                </a:cubicBezTo>
                <a:cubicBezTo>
                  <a:pt x="0" y="109"/>
                  <a:pt x="1" y="106"/>
                  <a:pt x="2" y="102"/>
                </a:cubicBezTo>
                <a:cubicBezTo>
                  <a:pt x="3" y="99"/>
                  <a:pt x="3" y="96"/>
                  <a:pt x="4" y="96"/>
                </a:cubicBezTo>
                <a:cubicBezTo>
                  <a:pt x="5" y="94"/>
                  <a:pt x="6" y="93"/>
                  <a:pt x="8" y="93"/>
                </a:cubicBezTo>
                <a:cubicBezTo>
                  <a:pt x="11" y="93"/>
                  <a:pt x="19" y="93"/>
                  <a:pt x="33" y="93"/>
                </a:cubicBezTo>
                <a:lnTo>
                  <a:pt x="59" y="93"/>
                </a:lnTo>
                <a:lnTo>
                  <a:pt x="68" y="55"/>
                </a:lnTo>
                <a:cubicBezTo>
                  <a:pt x="69" y="51"/>
                  <a:pt x="70" y="46"/>
                  <a:pt x="71" y="41"/>
                </a:cubicBezTo>
                <a:cubicBezTo>
                  <a:pt x="73" y="35"/>
                  <a:pt x="74" y="31"/>
                  <a:pt x="75" y="28"/>
                </a:cubicBezTo>
                <a:cubicBezTo>
                  <a:pt x="76" y="26"/>
                  <a:pt x="77" y="23"/>
                  <a:pt x="78" y="19"/>
                </a:cubicBezTo>
                <a:cubicBezTo>
                  <a:pt x="79" y="15"/>
                  <a:pt x="80" y="12"/>
                  <a:pt x="82" y="11"/>
                </a:cubicBezTo>
                <a:cubicBezTo>
                  <a:pt x="83" y="9"/>
                  <a:pt x="85" y="7"/>
                  <a:pt x="86"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5" y="24"/>
                  <a:pt x="113" y="36"/>
                </a:cubicBezTo>
                <a:cubicBezTo>
                  <a:pt x="110" y="49"/>
                  <a:pt x="107" y="62"/>
                  <a:pt x="103" y="74"/>
                </a:cubicBezTo>
                <a:lnTo>
                  <a:pt x="98" y="92"/>
                </a:lnTo>
                <a:cubicBezTo>
                  <a:pt x="98" y="93"/>
                  <a:pt x="106" y="93"/>
                  <a:pt x="122" y="93"/>
                </a:cubicBezTo>
                <a:lnTo>
                  <a:pt x="147" y="93"/>
                </a:lnTo>
                <a:cubicBezTo>
                  <a:pt x="149" y="95"/>
                  <a:pt x="150" y="97"/>
                  <a:pt x="150" y="98"/>
                </a:cubicBezTo>
                <a:cubicBezTo>
                  <a:pt x="150" y="105"/>
                  <a:pt x="148" y="111"/>
                  <a:pt x="144" y="115"/>
                </a:cubicBezTo>
                <a:lnTo>
                  <a:pt x="93" y="115"/>
                </a:lnTo>
                <a:lnTo>
                  <a:pt x="75" y="184"/>
                </a:lnTo>
                <a:cubicBezTo>
                  <a:pt x="63" y="236"/>
                  <a:pt x="57" y="264"/>
                  <a:pt x="57" y="268"/>
                </a:cubicBezTo>
                <a:cubicBezTo>
                  <a:pt x="57" y="281"/>
                  <a:pt x="61" y="288"/>
                  <a:pt x="70" y="288"/>
                </a:cubicBezTo>
                <a:cubicBezTo>
                  <a:pt x="81" y="288"/>
                  <a:pt x="92" y="282"/>
                  <a:pt x="102" y="271"/>
                </a:cubicBezTo>
                <a:cubicBezTo>
                  <a:pt x="113" y="261"/>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6" y="234"/>
                  <a:pt x="145" y="236"/>
                </a:cubicBezTo>
                <a:cubicBezTo>
                  <a:pt x="143" y="242"/>
                  <a:pt x="140" y="248"/>
                  <a:pt x="136" y="255"/>
                </a:cubicBezTo>
                <a:cubicBezTo>
                  <a:pt x="132" y="262"/>
                  <a:pt x="126" y="269"/>
                  <a:pt x="120" y="277"/>
                </a:cubicBezTo>
                <a:cubicBezTo>
                  <a:pt x="113" y="285"/>
                  <a:pt x="105" y="292"/>
                  <a:pt x="95" y="297"/>
                </a:cubicBezTo>
                <a:cubicBezTo>
                  <a:pt x="86" y="303"/>
                  <a:pt x="76" y="305"/>
                  <a:pt x="66" y="305"/>
                </a:cubicBezTo>
                <a:cubicBezTo>
                  <a:pt x="57" y="305"/>
                  <a:pt x="48" y="303"/>
                  <a:pt x="38" y="298"/>
                </a:cubicBezTo>
                <a:cubicBezTo>
                  <a:pt x="29" y="293"/>
                  <a:pt x="23" y="285"/>
                  <a:pt x="19" y="273"/>
                </a:cubicBezTo>
                <a:cubicBezTo>
                  <a:pt x="19" y="271"/>
                  <a:pt x="18" y="266"/>
                  <a:pt x="18" y="260"/>
                </a:cubicBezTo>
                <a:lnTo>
                  <a:pt x="18" y="252"/>
                </a:lnTo>
                <a:lnTo>
                  <a:pt x="35" y="184"/>
                </a:lnTo>
                <a:cubicBezTo>
                  <a:pt x="47" y="139"/>
                  <a:pt x="53" y="116"/>
                  <a:pt x="53" y="116"/>
                </a:cubicBezTo>
                <a:cubicBezTo>
                  <a:pt x="53" y="115"/>
                  <a:pt x="45"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1" name=""/>
          <p:cNvSpPr/>
          <p:nvPr/>
        </p:nvSpPr>
        <p:spPr>
          <a:xfrm>
            <a:off x="1951200" y="3453120"/>
            <a:ext cx="190800" cy="243720"/>
          </a:xfrm>
          <a:custGeom>
            <a:avLst/>
            <a:gdLst/>
            <a:ahLst/>
            <a:rect l="0" t="0" r="r" b="b"/>
            <a:pathLst>
              <a:path w="530" h="677">
                <a:moveTo>
                  <a:pt x="16" y="421"/>
                </a:moveTo>
                <a:cubicBezTo>
                  <a:pt x="13" y="421"/>
                  <a:pt x="10" y="420"/>
                  <a:pt x="6" y="416"/>
                </a:cubicBezTo>
                <a:cubicBezTo>
                  <a:pt x="3" y="412"/>
                  <a:pt x="1" y="409"/>
                  <a:pt x="0" y="407"/>
                </a:cubicBezTo>
                <a:cubicBezTo>
                  <a:pt x="0" y="404"/>
                  <a:pt x="7" y="397"/>
                  <a:pt x="21" y="386"/>
                </a:cubicBezTo>
                <a:cubicBezTo>
                  <a:pt x="36" y="375"/>
                  <a:pt x="50" y="364"/>
                  <a:pt x="66" y="352"/>
                </a:cubicBezTo>
                <a:cubicBezTo>
                  <a:pt x="81" y="341"/>
                  <a:pt x="90" y="334"/>
                  <a:pt x="91" y="333"/>
                </a:cubicBezTo>
                <a:cubicBezTo>
                  <a:pt x="92" y="332"/>
                  <a:pt x="94" y="331"/>
                  <a:pt x="95" y="331"/>
                </a:cubicBezTo>
                <a:lnTo>
                  <a:pt x="96" y="331"/>
                </a:lnTo>
                <a:cubicBezTo>
                  <a:pt x="98" y="331"/>
                  <a:pt x="101" y="335"/>
                  <a:pt x="105" y="343"/>
                </a:cubicBezTo>
                <a:cubicBezTo>
                  <a:pt x="109" y="351"/>
                  <a:pt x="121" y="377"/>
                  <a:pt x="143" y="422"/>
                </a:cubicBezTo>
                <a:cubicBezTo>
                  <a:pt x="151" y="441"/>
                  <a:pt x="158" y="457"/>
                  <a:pt x="164" y="469"/>
                </a:cubicBezTo>
                <a:lnTo>
                  <a:pt x="221" y="594"/>
                </a:lnTo>
                <a:cubicBezTo>
                  <a:pt x="221" y="594"/>
                  <a:pt x="245" y="546"/>
                  <a:pt x="291" y="450"/>
                </a:cubicBezTo>
                <a:cubicBezTo>
                  <a:pt x="338" y="354"/>
                  <a:pt x="384" y="257"/>
                  <a:pt x="431" y="159"/>
                </a:cubicBezTo>
                <a:cubicBezTo>
                  <a:pt x="477" y="61"/>
                  <a:pt x="501" y="11"/>
                  <a:pt x="503" y="9"/>
                </a:cubicBezTo>
                <a:cubicBezTo>
                  <a:pt x="506" y="3"/>
                  <a:pt x="510" y="0"/>
                  <a:pt x="517" y="0"/>
                </a:cubicBezTo>
                <a:cubicBezTo>
                  <a:pt x="520" y="0"/>
                  <a:pt x="523" y="1"/>
                  <a:pt x="525" y="4"/>
                </a:cubicBezTo>
                <a:cubicBezTo>
                  <a:pt x="527" y="6"/>
                  <a:pt x="529" y="9"/>
                  <a:pt x="530" y="12"/>
                </a:cubicBezTo>
                <a:lnTo>
                  <a:pt x="530" y="16"/>
                </a:lnTo>
                <a:lnTo>
                  <a:pt x="372" y="344"/>
                </a:lnTo>
                <a:lnTo>
                  <a:pt x="213" y="672"/>
                </a:lnTo>
                <a:cubicBezTo>
                  <a:pt x="211" y="676"/>
                  <a:pt x="207" y="677"/>
                  <a:pt x="200" y="677"/>
                </a:cubicBezTo>
                <a:cubicBezTo>
                  <a:pt x="196" y="677"/>
                  <a:pt x="193" y="676"/>
                  <a:pt x="192" y="675"/>
                </a:cubicBezTo>
                <a:cubicBezTo>
                  <a:pt x="191" y="674"/>
                  <a:pt x="169" y="626"/>
                  <a:pt x="126" y="532"/>
                </a:cubicBezTo>
                <a:lnTo>
                  <a:pt x="60" y="390"/>
                </a:lnTo>
                <a:lnTo>
                  <a:pt x="49" y="397"/>
                </a:lnTo>
                <a:cubicBezTo>
                  <a:pt x="42" y="402"/>
                  <a:pt x="35" y="408"/>
                  <a:pt x="28" y="413"/>
                </a:cubicBezTo>
                <a:cubicBezTo>
                  <a:pt x="21" y="419"/>
                  <a:pt x="17" y="421"/>
                  <a:pt x="16" y="42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2" name=""/>
          <p:cNvSpPr/>
          <p:nvPr/>
        </p:nvSpPr>
        <p:spPr>
          <a:xfrm>
            <a:off x="2141640" y="3453120"/>
            <a:ext cx="658080" cy="14760"/>
          </a:xfrm>
          <a:custGeom>
            <a:avLst/>
            <a:gdLst/>
            <a:ahLst/>
            <a:rect l="0" t="0" r="r" b="b"/>
            <a:pathLst>
              <a:path w="1828" h="41">
                <a:moveTo>
                  <a:pt x="0" y="0"/>
                </a:moveTo>
                <a:lnTo>
                  <a:pt x="1828" y="0"/>
                </a:lnTo>
                <a:lnTo>
                  <a:pt x="1828"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3" name=""/>
          <p:cNvSpPr/>
          <p:nvPr/>
        </p:nvSpPr>
        <p:spPr>
          <a:xfrm>
            <a:off x="2809800" y="3548160"/>
            <a:ext cx="99360" cy="110160"/>
          </a:xfrm>
          <a:custGeom>
            <a:avLst/>
            <a:gdLst/>
            <a:ahLst/>
            <a:rect l="0" t="0" r="r" b="b"/>
            <a:pathLst>
              <a:path w="276" h="306">
                <a:moveTo>
                  <a:pt x="252" y="241"/>
                </a:moveTo>
                <a:cubicBezTo>
                  <a:pt x="256" y="241"/>
                  <a:pt x="259" y="245"/>
                  <a:pt x="262" y="251"/>
                </a:cubicBezTo>
                <a:cubicBezTo>
                  <a:pt x="265" y="258"/>
                  <a:pt x="266" y="265"/>
                  <a:pt x="267" y="270"/>
                </a:cubicBezTo>
                <a:cubicBezTo>
                  <a:pt x="267" y="272"/>
                  <a:pt x="266" y="273"/>
                  <a:pt x="265" y="275"/>
                </a:cubicBezTo>
                <a:cubicBezTo>
                  <a:pt x="264" y="277"/>
                  <a:pt x="261" y="279"/>
                  <a:pt x="256" y="282"/>
                </a:cubicBezTo>
                <a:cubicBezTo>
                  <a:pt x="250" y="285"/>
                  <a:pt x="241" y="289"/>
                  <a:pt x="229" y="294"/>
                </a:cubicBezTo>
                <a:cubicBezTo>
                  <a:pt x="216" y="299"/>
                  <a:pt x="203" y="303"/>
                  <a:pt x="189" y="305"/>
                </a:cubicBezTo>
                <a:cubicBezTo>
                  <a:pt x="184" y="306"/>
                  <a:pt x="175" y="306"/>
                  <a:pt x="162" y="306"/>
                </a:cubicBezTo>
                <a:cubicBezTo>
                  <a:pt x="132" y="306"/>
                  <a:pt x="107" y="302"/>
                  <a:pt x="85" y="295"/>
                </a:cubicBezTo>
                <a:cubicBezTo>
                  <a:pt x="64" y="287"/>
                  <a:pt x="47" y="277"/>
                  <a:pt x="35" y="265"/>
                </a:cubicBezTo>
                <a:cubicBezTo>
                  <a:pt x="23" y="253"/>
                  <a:pt x="15" y="240"/>
                  <a:pt x="9" y="227"/>
                </a:cubicBezTo>
                <a:cubicBezTo>
                  <a:pt x="3" y="214"/>
                  <a:pt x="0" y="201"/>
                  <a:pt x="0" y="189"/>
                </a:cubicBezTo>
                <a:lnTo>
                  <a:pt x="0" y="179"/>
                </a:lnTo>
                <a:cubicBezTo>
                  <a:pt x="0" y="143"/>
                  <a:pt x="13" y="109"/>
                  <a:pt x="35" y="79"/>
                </a:cubicBezTo>
                <a:cubicBezTo>
                  <a:pt x="40" y="73"/>
                  <a:pt x="45" y="66"/>
                  <a:pt x="52" y="60"/>
                </a:cubicBezTo>
                <a:cubicBezTo>
                  <a:pt x="59" y="53"/>
                  <a:pt x="69" y="45"/>
                  <a:pt x="81" y="36"/>
                </a:cubicBezTo>
                <a:cubicBezTo>
                  <a:pt x="94" y="27"/>
                  <a:pt x="110" y="19"/>
                  <a:pt x="130" y="13"/>
                </a:cubicBezTo>
                <a:cubicBezTo>
                  <a:pt x="150" y="7"/>
                  <a:pt x="171" y="3"/>
                  <a:pt x="193" y="1"/>
                </a:cubicBezTo>
                <a:cubicBezTo>
                  <a:pt x="193" y="1"/>
                  <a:pt x="198" y="1"/>
                  <a:pt x="207" y="1"/>
                </a:cubicBezTo>
                <a:cubicBezTo>
                  <a:pt x="216" y="1"/>
                  <a:pt x="224" y="1"/>
                  <a:pt x="231" y="0"/>
                </a:cubicBezTo>
                <a:cubicBezTo>
                  <a:pt x="254" y="0"/>
                  <a:pt x="267" y="2"/>
                  <a:pt x="271" y="4"/>
                </a:cubicBezTo>
                <a:cubicBezTo>
                  <a:pt x="274" y="8"/>
                  <a:pt x="276" y="13"/>
                  <a:pt x="276" y="19"/>
                </a:cubicBezTo>
                <a:cubicBezTo>
                  <a:pt x="274" y="30"/>
                  <a:pt x="268" y="37"/>
                  <a:pt x="258" y="41"/>
                </a:cubicBezTo>
                <a:lnTo>
                  <a:pt x="226" y="42"/>
                </a:lnTo>
                <a:cubicBezTo>
                  <a:pt x="194" y="43"/>
                  <a:pt x="172" y="46"/>
                  <a:pt x="160" y="51"/>
                </a:cubicBezTo>
                <a:cubicBezTo>
                  <a:pt x="138" y="61"/>
                  <a:pt x="122" y="78"/>
                  <a:pt x="112" y="103"/>
                </a:cubicBezTo>
                <a:cubicBezTo>
                  <a:pt x="108" y="112"/>
                  <a:pt x="106" y="118"/>
                  <a:pt x="106" y="120"/>
                </a:cubicBezTo>
                <a:cubicBezTo>
                  <a:pt x="106" y="121"/>
                  <a:pt x="127" y="121"/>
                  <a:pt x="168" y="121"/>
                </a:cubicBezTo>
                <a:cubicBezTo>
                  <a:pt x="175" y="121"/>
                  <a:pt x="182" y="121"/>
                  <a:pt x="191" y="121"/>
                </a:cubicBezTo>
                <a:cubicBezTo>
                  <a:pt x="200" y="121"/>
                  <a:pt x="207" y="121"/>
                  <a:pt x="210" y="120"/>
                </a:cubicBezTo>
                <a:cubicBezTo>
                  <a:pt x="224" y="120"/>
                  <a:pt x="233" y="121"/>
                  <a:pt x="238" y="124"/>
                </a:cubicBezTo>
                <a:cubicBezTo>
                  <a:pt x="243" y="126"/>
                  <a:pt x="246" y="131"/>
                  <a:pt x="246" y="139"/>
                </a:cubicBezTo>
                <a:cubicBezTo>
                  <a:pt x="246" y="151"/>
                  <a:pt x="240" y="159"/>
                  <a:pt x="229" y="162"/>
                </a:cubicBezTo>
                <a:cubicBezTo>
                  <a:pt x="226" y="163"/>
                  <a:pt x="204" y="163"/>
                  <a:pt x="160" y="163"/>
                </a:cubicBezTo>
                <a:cubicBezTo>
                  <a:pt x="117" y="163"/>
                  <a:pt x="95" y="163"/>
                  <a:pt x="95" y="164"/>
                </a:cubicBezTo>
                <a:cubicBezTo>
                  <a:pt x="91" y="176"/>
                  <a:pt x="89" y="191"/>
                  <a:pt x="89" y="207"/>
                </a:cubicBezTo>
                <a:cubicBezTo>
                  <a:pt x="89" y="231"/>
                  <a:pt x="97" y="248"/>
                  <a:pt x="112" y="258"/>
                </a:cubicBezTo>
                <a:cubicBezTo>
                  <a:pt x="128" y="268"/>
                  <a:pt x="147" y="272"/>
                  <a:pt x="169" y="272"/>
                </a:cubicBezTo>
                <a:cubicBezTo>
                  <a:pt x="171" y="272"/>
                  <a:pt x="172" y="272"/>
                  <a:pt x="175" y="272"/>
                </a:cubicBezTo>
                <a:cubicBezTo>
                  <a:pt x="177" y="272"/>
                  <a:pt x="178" y="272"/>
                  <a:pt x="179" y="272"/>
                </a:cubicBezTo>
                <a:cubicBezTo>
                  <a:pt x="193" y="270"/>
                  <a:pt x="207" y="264"/>
                  <a:pt x="223" y="255"/>
                </a:cubicBezTo>
                <a:cubicBezTo>
                  <a:pt x="239" y="246"/>
                  <a:pt x="249"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4" name=""/>
          <p:cNvSpPr txBox="1"/>
          <p:nvPr/>
        </p:nvSpPr>
        <p:spPr>
          <a:xfrm>
            <a:off x="1443960" y="3211560"/>
            <a:ext cx="2675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を直接予測するのではなく、</a:t>
            </a:r>
            <a:endParaRPr b="0" lang="en-US" sz="1560" strike="noStrike" u="none">
              <a:solidFill>
                <a:srgbClr val="000000"/>
              </a:solidFill>
              <a:effectLst/>
              <a:uFillTx/>
              <a:latin typeface="Times New Roman"/>
            </a:endParaRPr>
          </a:p>
        </p:txBody>
      </p:sp>
      <p:sp>
        <p:nvSpPr>
          <p:cNvPr id="745" name=""/>
          <p:cNvSpPr/>
          <p:nvPr/>
        </p:nvSpPr>
        <p:spPr>
          <a:xfrm>
            <a:off x="5325480" y="3552480"/>
            <a:ext cx="99000" cy="110160"/>
          </a:xfrm>
          <a:custGeom>
            <a:avLst/>
            <a:gdLst/>
            <a:ahLst/>
            <a:rect l="0" t="0" r="r" b="b"/>
            <a:pathLst>
              <a:path w="275" h="306">
                <a:moveTo>
                  <a:pt x="252" y="241"/>
                </a:moveTo>
                <a:cubicBezTo>
                  <a:pt x="255" y="241"/>
                  <a:pt x="259" y="245"/>
                  <a:pt x="261" y="251"/>
                </a:cubicBezTo>
                <a:cubicBezTo>
                  <a:pt x="264" y="258"/>
                  <a:pt x="265" y="264"/>
                  <a:pt x="266" y="270"/>
                </a:cubicBezTo>
                <a:cubicBezTo>
                  <a:pt x="266" y="272"/>
                  <a:pt x="265" y="273"/>
                  <a:pt x="265" y="275"/>
                </a:cubicBezTo>
                <a:cubicBezTo>
                  <a:pt x="264" y="276"/>
                  <a:pt x="261" y="279"/>
                  <a:pt x="255" y="282"/>
                </a:cubicBezTo>
                <a:cubicBezTo>
                  <a:pt x="250" y="285"/>
                  <a:pt x="241" y="289"/>
                  <a:pt x="228" y="294"/>
                </a:cubicBezTo>
                <a:cubicBezTo>
                  <a:pt x="216" y="299"/>
                  <a:pt x="202" y="303"/>
                  <a:pt x="189" y="305"/>
                </a:cubicBezTo>
                <a:cubicBezTo>
                  <a:pt x="184" y="306"/>
                  <a:pt x="175" y="306"/>
                  <a:pt x="161" y="306"/>
                </a:cubicBezTo>
                <a:cubicBezTo>
                  <a:pt x="131" y="306"/>
                  <a:pt x="106" y="302"/>
                  <a:pt x="84" y="295"/>
                </a:cubicBezTo>
                <a:cubicBezTo>
                  <a:pt x="62" y="287"/>
                  <a:pt x="46" y="277"/>
                  <a:pt x="34" y="265"/>
                </a:cubicBezTo>
                <a:cubicBezTo>
                  <a:pt x="22" y="253"/>
                  <a:pt x="14" y="240"/>
                  <a:pt x="8" y="227"/>
                </a:cubicBezTo>
                <a:cubicBezTo>
                  <a:pt x="3" y="214"/>
                  <a:pt x="0" y="201"/>
                  <a:pt x="0" y="189"/>
                </a:cubicBezTo>
                <a:lnTo>
                  <a:pt x="0" y="179"/>
                </a:lnTo>
                <a:cubicBezTo>
                  <a:pt x="0" y="143"/>
                  <a:pt x="11" y="109"/>
                  <a:pt x="34" y="79"/>
                </a:cubicBezTo>
                <a:cubicBezTo>
                  <a:pt x="38" y="73"/>
                  <a:pt x="44" y="67"/>
                  <a:pt x="51" y="60"/>
                </a:cubicBezTo>
                <a:cubicBezTo>
                  <a:pt x="58" y="54"/>
                  <a:pt x="67" y="46"/>
                  <a:pt x="80" y="37"/>
                </a:cubicBezTo>
                <a:cubicBezTo>
                  <a:pt x="92" y="28"/>
                  <a:pt x="109" y="21"/>
                  <a:pt x="128" y="14"/>
                </a:cubicBezTo>
                <a:cubicBezTo>
                  <a:pt x="149" y="7"/>
                  <a:pt x="170" y="3"/>
                  <a:pt x="192" y="1"/>
                </a:cubicBezTo>
                <a:cubicBezTo>
                  <a:pt x="193" y="1"/>
                  <a:pt x="197" y="1"/>
                  <a:pt x="206" y="1"/>
                </a:cubicBezTo>
                <a:cubicBezTo>
                  <a:pt x="216" y="1"/>
                  <a:pt x="223" y="1"/>
                  <a:pt x="230" y="0"/>
                </a:cubicBezTo>
                <a:cubicBezTo>
                  <a:pt x="253" y="0"/>
                  <a:pt x="266" y="2"/>
                  <a:pt x="270" y="5"/>
                </a:cubicBezTo>
                <a:cubicBezTo>
                  <a:pt x="274" y="8"/>
                  <a:pt x="275" y="14"/>
                  <a:pt x="275" y="20"/>
                </a:cubicBezTo>
                <a:cubicBezTo>
                  <a:pt x="274" y="31"/>
                  <a:pt x="268" y="39"/>
                  <a:pt x="258" y="43"/>
                </a:cubicBezTo>
                <a:lnTo>
                  <a:pt x="225" y="43"/>
                </a:lnTo>
                <a:cubicBezTo>
                  <a:pt x="194" y="44"/>
                  <a:pt x="172" y="47"/>
                  <a:pt x="159" y="52"/>
                </a:cubicBezTo>
                <a:cubicBezTo>
                  <a:pt x="137" y="61"/>
                  <a:pt x="121" y="78"/>
                  <a:pt x="111" y="103"/>
                </a:cubicBezTo>
                <a:cubicBezTo>
                  <a:pt x="107" y="112"/>
                  <a:pt x="105" y="118"/>
                  <a:pt x="105" y="120"/>
                </a:cubicBezTo>
                <a:cubicBezTo>
                  <a:pt x="105" y="121"/>
                  <a:pt x="126" y="121"/>
                  <a:pt x="168" y="121"/>
                </a:cubicBezTo>
                <a:cubicBezTo>
                  <a:pt x="174" y="121"/>
                  <a:pt x="182" y="121"/>
                  <a:pt x="191" y="121"/>
                </a:cubicBezTo>
                <a:cubicBezTo>
                  <a:pt x="200" y="121"/>
                  <a:pt x="206" y="121"/>
                  <a:pt x="210" y="120"/>
                </a:cubicBezTo>
                <a:cubicBezTo>
                  <a:pt x="223" y="120"/>
                  <a:pt x="233" y="121"/>
                  <a:pt x="238" y="124"/>
                </a:cubicBezTo>
                <a:cubicBezTo>
                  <a:pt x="243" y="126"/>
                  <a:pt x="245" y="131"/>
                  <a:pt x="246" y="139"/>
                </a:cubicBezTo>
                <a:cubicBezTo>
                  <a:pt x="246" y="151"/>
                  <a:pt x="240" y="159"/>
                  <a:pt x="228" y="162"/>
                </a:cubicBezTo>
                <a:cubicBezTo>
                  <a:pt x="226" y="163"/>
                  <a:pt x="203" y="163"/>
                  <a:pt x="160" y="163"/>
                </a:cubicBezTo>
                <a:cubicBezTo>
                  <a:pt x="116" y="163"/>
                  <a:pt x="94" y="163"/>
                  <a:pt x="94" y="164"/>
                </a:cubicBezTo>
                <a:cubicBezTo>
                  <a:pt x="90" y="176"/>
                  <a:pt x="88" y="191"/>
                  <a:pt x="88" y="207"/>
                </a:cubicBezTo>
                <a:cubicBezTo>
                  <a:pt x="88" y="231"/>
                  <a:pt x="96" y="248"/>
                  <a:pt x="111" y="258"/>
                </a:cubicBezTo>
                <a:cubicBezTo>
                  <a:pt x="126" y="267"/>
                  <a:pt x="146" y="272"/>
                  <a:pt x="169" y="272"/>
                </a:cubicBezTo>
                <a:cubicBezTo>
                  <a:pt x="170" y="272"/>
                  <a:pt x="172" y="272"/>
                  <a:pt x="174" y="272"/>
                </a:cubicBezTo>
                <a:cubicBezTo>
                  <a:pt x="176" y="272"/>
                  <a:pt x="178" y="272"/>
                  <a:pt x="179" y="272"/>
                </a:cubicBezTo>
                <a:cubicBezTo>
                  <a:pt x="192" y="269"/>
                  <a:pt x="207" y="264"/>
                  <a:pt x="223" y="255"/>
                </a:cubicBezTo>
                <a:cubicBezTo>
                  <a:pt x="238" y="246"/>
                  <a:pt x="248"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6" name=""/>
          <p:cNvSpPr txBox="1"/>
          <p:nvPr/>
        </p:nvSpPr>
        <p:spPr>
          <a:xfrm>
            <a:off x="2917080" y="3478320"/>
            <a:ext cx="2378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の関係を使って、ノイズ </a:t>
            </a:r>
            <a:endParaRPr b="0" lang="en-US" sz="1560" strike="noStrike" u="none">
              <a:solidFill>
                <a:srgbClr val="000000"/>
              </a:solidFill>
              <a:effectLst/>
              <a:uFillTx/>
              <a:latin typeface="Times New Roman"/>
            </a:endParaRPr>
          </a:p>
        </p:txBody>
      </p:sp>
      <p:sp>
        <p:nvSpPr>
          <p:cNvPr id="747" name=""/>
          <p:cNvSpPr txBox="1"/>
          <p:nvPr/>
        </p:nvSpPr>
        <p:spPr>
          <a:xfrm>
            <a:off x="5431680" y="3478320"/>
            <a:ext cx="2972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を予測する 問題に置き換える。</a:t>
            </a:r>
            <a:endParaRPr b="0" lang="en-US" sz="1560" strike="noStrike" u="none">
              <a:solidFill>
                <a:srgbClr val="000000"/>
              </a:solidFill>
              <a:effectLst/>
              <a:uFillTx/>
              <a:latin typeface="Times New Roman"/>
            </a:endParaRPr>
          </a:p>
        </p:txBody>
      </p:sp>
      <p:sp>
        <p:nvSpPr>
          <p:cNvPr id="748" name=""/>
          <p:cNvSpPr/>
          <p:nvPr/>
        </p:nvSpPr>
        <p:spPr>
          <a:xfrm>
            <a:off x="972720" y="4017600"/>
            <a:ext cx="99000" cy="110160"/>
          </a:xfrm>
          <a:custGeom>
            <a:avLst/>
            <a:gdLst/>
            <a:ahLst/>
            <a:rect l="0" t="0" r="r" b="b"/>
            <a:pathLst>
              <a:path w="275" h="306">
                <a:moveTo>
                  <a:pt x="252" y="240"/>
                </a:moveTo>
                <a:cubicBezTo>
                  <a:pt x="255" y="240"/>
                  <a:pt x="258" y="244"/>
                  <a:pt x="261" y="250"/>
                </a:cubicBezTo>
                <a:cubicBezTo>
                  <a:pt x="264" y="257"/>
                  <a:pt x="265" y="264"/>
                  <a:pt x="266" y="269"/>
                </a:cubicBezTo>
                <a:cubicBezTo>
                  <a:pt x="266" y="271"/>
                  <a:pt x="265" y="272"/>
                  <a:pt x="265" y="274"/>
                </a:cubicBezTo>
                <a:cubicBezTo>
                  <a:pt x="264" y="275"/>
                  <a:pt x="260" y="279"/>
                  <a:pt x="255" y="282"/>
                </a:cubicBezTo>
                <a:cubicBezTo>
                  <a:pt x="250" y="285"/>
                  <a:pt x="241" y="289"/>
                  <a:pt x="228" y="294"/>
                </a:cubicBezTo>
                <a:cubicBezTo>
                  <a:pt x="215" y="299"/>
                  <a:pt x="202" y="303"/>
                  <a:pt x="189" y="305"/>
                </a:cubicBezTo>
                <a:cubicBezTo>
                  <a:pt x="184" y="306"/>
                  <a:pt x="174" y="306"/>
                  <a:pt x="160" y="306"/>
                </a:cubicBezTo>
                <a:cubicBezTo>
                  <a:pt x="131" y="306"/>
                  <a:pt x="105" y="302"/>
                  <a:pt x="84" y="295"/>
                </a:cubicBezTo>
                <a:cubicBezTo>
                  <a:pt x="62" y="287"/>
                  <a:pt x="45" y="276"/>
                  <a:pt x="34" y="264"/>
                </a:cubicBezTo>
                <a:cubicBezTo>
                  <a:pt x="22" y="252"/>
                  <a:pt x="13" y="239"/>
                  <a:pt x="8" y="226"/>
                </a:cubicBezTo>
                <a:cubicBezTo>
                  <a:pt x="2" y="213"/>
                  <a:pt x="0" y="200"/>
                  <a:pt x="0" y="188"/>
                </a:cubicBezTo>
                <a:lnTo>
                  <a:pt x="0" y="178"/>
                </a:lnTo>
                <a:cubicBezTo>
                  <a:pt x="0" y="142"/>
                  <a:pt x="11" y="108"/>
                  <a:pt x="34" y="78"/>
                </a:cubicBezTo>
                <a:cubicBezTo>
                  <a:pt x="38" y="72"/>
                  <a:pt x="44" y="65"/>
                  <a:pt x="50" y="59"/>
                </a:cubicBezTo>
                <a:cubicBezTo>
                  <a:pt x="57" y="53"/>
                  <a:pt x="67" y="45"/>
                  <a:pt x="80" y="36"/>
                </a:cubicBezTo>
                <a:cubicBezTo>
                  <a:pt x="92" y="27"/>
                  <a:pt x="108" y="19"/>
                  <a:pt x="128" y="13"/>
                </a:cubicBezTo>
                <a:cubicBezTo>
                  <a:pt x="148" y="7"/>
                  <a:pt x="169" y="3"/>
                  <a:pt x="192" y="1"/>
                </a:cubicBezTo>
                <a:cubicBezTo>
                  <a:pt x="193" y="1"/>
                  <a:pt x="197" y="1"/>
                  <a:pt x="206" y="1"/>
                </a:cubicBezTo>
                <a:cubicBezTo>
                  <a:pt x="215" y="1"/>
                  <a:pt x="223" y="1"/>
                  <a:pt x="230" y="0"/>
                </a:cubicBezTo>
                <a:cubicBezTo>
                  <a:pt x="253" y="0"/>
                  <a:pt x="266" y="2"/>
                  <a:pt x="270" y="4"/>
                </a:cubicBezTo>
                <a:cubicBezTo>
                  <a:pt x="274" y="8"/>
                  <a:pt x="275" y="13"/>
                  <a:pt x="275" y="19"/>
                </a:cubicBezTo>
                <a:cubicBezTo>
                  <a:pt x="274" y="30"/>
                  <a:pt x="268" y="37"/>
                  <a:pt x="258" y="41"/>
                </a:cubicBezTo>
                <a:lnTo>
                  <a:pt x="225" y="42"/>
                </a:lnTo>
                <a:cubicBezTo>
                  <a:pt x="194" y="43"/>
                  <a:pt x="171" y="46"/>
                  <a:pt x="158" y="51"/>
                </a:cubicBezTo>
                <a:cubicBezTo>
                  <a:pt x="136" y="60"/>
                  <a:pt x="121" y="77"/>
                  <a:pt x="111" y="102"/>
                </a:cubicBezTo>
                <a:cubicBezTo>
                  <a:pt x="107" y="111"/>
                  <a:pt x="105" y="117"/>
                  <a:pt x="105" y="119"/>
                </a:cubicBezTo>
                <a:cubicBezTo>
                  <a:pt x="105" y="120"/>
                  <a:pt x="125" y="120"/>
                  <a:pt x="167" y="120"/>
                </a:cubicBezTo>
                <a:cubicBezTo>
                  <a:pt x="173" y="120"/>
                  <a:pt x="182" y="120"/>
                  <a:pt x="191" y="120"/>
                </a:cubicBezTo>
                <a:cubicBezTo>
                  <a:pt x="200" y="120"/>
                  <a:pt x="206" y="120"/>
                  <a:pt x="210" y="119"/>
                </a:cubicBezTo>
                <a:cubicBezTo>
                  <a:pt x="223" y="119"/>
                  <a:pt x="233" y="120"/>
                  <a:pt x="237" y="123"/>
                </a:cubicBezTo>
                <a:cubicBezTo>
                  <a:pt x="242" y="125"/>
                  <a:pt x="245" y="130"/>
                  <a:pt x="246" y="138"/>
                </a:cubicBezTo>
                <a:cubicBezTo>
                  <a:pt x="246" y="150"/>
                  <a:pt x="240" y="158"/>
                  <a:pt x="228" y="161"/>
                </a:cubicBezTo>
                <a:cubicBezTo>
                  <a:pt x="226" y="162"/>
                  <a:pt x="203" y="162"/>
                  <a:pt x="159" y="162"/>
                </a:cubicBezTo>
                <a:cubicBezTo>
                  <a:pt x="115" y="162"/>
                  <a:pt x="94" y="162"/>
                  <a:pt x="94" y="163"/>
                </a:cubicBezTo>
                <a:cubicBezTo>
                  <a:pt x="90" y="175"/>
                  <a:pt x="88" y="190"/>
                  <a:pt x="88" y="206"/>
                </a:cubicBezTo>
                <a:cubicBezTo>
                  <a:pt x="88" y="230"/>
                  <a:pt x="95" y="247"/>
                  <a:pt x="111" y="257"/>
                </a:cubicBezTo>
                <a:cubicBezTo>
                  <a:pt x="126" y="266"/>
                  <a:pt x="145" y="271"/>
                  <a:pt x="168" y="271"/>
                </a:cubicBezTo>
                <a:cubicBezTo>
                  <a:pt x="169" y="271"/>
                  <a:pt x="171" y="271"/>
                  <a:pt x="173" y="271"/>
                </a:cubicBezTo>
                <a:cubicBezTo>
                  <a:pt x="176" y="271"/>
                  <a:pt x="178" y="271"/>
                  <a:pt x="179" y="271"/>
                </a:cubicBezTo>
                <a:cubicBezTo>
                  <a:pt x="192" y="268"/>
                  <a:pt x="207" y="263"/>
                  <a:pt x="223" y="254"/>
                </a:cubicBezTo>
                <a:cubicBezTo>
                  <a:pt x="238" y="245"/>
                  <a:pt x="248" y="240"/>
                  <a:pt x="252" y="2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49" name=""/>
          <p:cNvSpPr/>
          <p:nvPr/>
        </p:nvSpPr>
        <p:spPr>
          <a:xfrm>
            <a:off x="1093680" y="4041000"/>
            <a:ext cx="73800" cy="123480"/>
          </a:xfrm>
          <a:custGeom>
            <a:avLst/>
            <a:gdLst/>
            <a:ahLst/>
            <a:rect l="0" t="0" r="r" b="b"/>
            <a:pathLst>
              <a:path w="205" h="343">
                <a:moveTo>
                  <a:pt x="0" y="242"/>
                </a:moveTo>
                <a:cubicBezTo>
                  <a:pt x="0" y="210"/>
                  <a:pt x="6" y="175"/>
                  <a:pt x="18" y="139"/>
                </a:cubicBezTo>
                <a:cubicBezTo>
                  <a:pt x="31" y="102"/>
                  <a:pt x="48" y="71"/>
                  <a:pt x="69" y="45"/>
                </a:cubicBezTo>
                <a:cubicBezTo>
                  <a:pt x="90" y="19"/>
                  <a:pt x="113" y="4"/>
                  <a:pt x="137" y="0"/>
                </a:cubicBezTo>
                <a:cubicBezTo>
                  <a:pt x="137" y="0"/>
                  <a:pt x="138" y="0"/>
                  <a:pt x="140" y="0"/>
                </a:cubicBezTo>
                <a:cubicBezTo>
                  <a:pt x="143" y="0"/>
                  <a:pt x="145" y="0"/>
                  <a:pt x="146" y="0"/>
                </a:cubicBezTo>
                <a:cubicBezTo>
                  <a:pt x="163" y="1"/>
                  <a:pt x="177" y="9"/>
                  <a:pt x="186" y="23"/>
                </a:cubicBezTo>
                <a:cubicBezTo>
                  <a:pt x="199" y="42"/>
                  <a:pt x="205" y="68"/>
                  <a:pt x="205" y="100"/>
                </a:cubicBezTo>
                <a:cubicBezTo>
                  <a:pt x="205" y="137"/>
                  <a:pt x="198" y="174"/>
                  <a:pt x="183" y="213"/>
                </a:cubicBezTo>
                <a:cubicBezTo>
                  <a:pt x="169" y="251"/>
                  <a:pt x="151" y="282"/>
                  <a:pt x="128" y="306"/>
                </a:cubicBezTo>
                <a:cubicBezTo>
                  <a:pt x="105" y="331"/>
                  <a:pt x="84" y="343"/>
                  <a:pt x="63" y="343"/>
                </a:cubicBezTo>
                <a:lnTo>
                  <a:pt x="60" y="343"/>
                </a:lnTo>
                <a:cubicBezTo>
                  <a:pt x="49" y="343"/>
                  <a:pt x="39" y="340"/>
                  <a:pt x="30" y="333"/>
                </a:cubicBezTo>
                <a:cubicBezTo>
                  <a:pt x="22" y="327"/>
                  <a:pt x="16" y="318"/>
                  <a:pt x="12" y="308"/>
                </a:cubicBezTo>
                <a:cubicBezTo>
                  <a:pt x="8" y="297"/>
                  <a:pt x="5" y="287"/>
                  <a:pt x="3" y="276"/>
                </a:cubicBezTo>
                <a:cubicBezTo>
                  <a:pt x="1" y="265"/>
                  <a:pt x="0" y="254"/>
                  <a:pt x="0" y="242"/>
                </a:cubicBezTo>
                <a:moveTo>
                  <a:pt x="167" y="66"/>
                </a:moveTo>
                <a:cubicBezTo>
                  <a:pt x="167" y="34"/>
                  <a:pt x="159" y="18"/>
                  <a:pt x="142" y="18"/>
                </a:cubicBezTo>
                <a:cubicBezTo>
                  <a:pt x="130" y="18"/>
                  <a:pt x="118" y="25"/>
                  <a:pt x="107" y="39"/>
                </a:cubicBezTo>
                <a:cubicBezTo>
                  <a:pt x="96" y="53"/>
                  <a:pt x="88" y="70"/>
                  <a:pt x="81" y="88"/>
                </a:cubicBezTo>
                <a:cubicBezTo>
                  <a:pt x="74" y="106"/>
                  <a:pt x="68" y="122"/>
                  <a:pt x="64" y="136"/>
                </a:cubicBezTo>
                <a:cubicBezTo>
                  <a:pt x="60" y="149"/>
                  <a:pt x="58" y="157"/>
                  <a:pt x="58" y="160"/>
                </a:cubicBezTo>
                <a:cubicBezTo>
                  <a:pt x="74" y="160"/>
                  <a:pt x="89" y="160"/>
                  <a:pt x="104" y="160"/>
                </a:cubicBezTo>
                <a:lnTo>
                  <a:pt x="152" y="160"/>
                </a:lnTo>
                <a:cubicBezTo>
                  <a:pt x="152" y="159"/>
                  <a:pt x="153" y="154"/>
                  <a:pt x="156" y="144"/>
                </a:cubicBezTo>
                <a:cubicBezTo>
                  <a:pt x="158" y="134"/>
                  <a:pt x="160" y="121"/>
                  <a:pt x="163" y="106"/>
                </a:cubicBezTo>
                <a:cubicBezTo>
                  <a:pt x="166" y="90"/>
                  <a:pt x="167" y="77"/>
                  <a:pt x="167" y="66"/>
                </a:cubicBezTo>
                <a:moveTo>
                  <a:pt x="37" y="275"/>
                </a:moveTo>
                <a:cubicBezTo>
                  <a:pt x="37" y="309"/>
                  <a:pt x="45" y="326"/>
                  <a:pt x="62" y="326"/>
                </a:cubicBezTo>
                <a:cubicBezTo>
                  <a:pt x="67" y="326"/>
                  <a:pt x="72" y="324"/>
                  <a:pt x="78" y="321"/>
                </a:cubicBezTo>
                <a:cubicBezTo>
                  <a:pt x="83" y="318"/>
                  <a:pt x="90" y="311"/>
                  <a:pt x="97" y="303"/>
                </a:cubicBezTo>
                <a:cubicBezTo>
                  <a:pt x="105" y="294"/>
                  <a:pt x="113" y="280"/>
                  <a:pt x="120" y="261"/>
                </a:cubicBezTo>
                <a:cubicBezTo>
                  <a:pt x="129" y="242"/>
                  <a:pt x="137" y="219"/>
                  <a:pt x="144" y="190"/>
                </a:cubicBezTo>
                <a:lnTo>
                  <a:pt x="147" y="182"/>
                </a:lnTo>
                <a:lnTo>
                  <a:pt x="52" y="182"/>
                </a:lnTo>
                <a:cubicBezTo>
                  <a:pt x="52" y="183"/>
                  <a:pt x="51" y="189"/>
                  <a:pt x="48" y="201"/>
                </a:cubicBezTo>
                <a:cubicBezTo>
                  <a:pt x="45" y="212"/>
                  <a:pt x="43" y="225"/>
                  <a:pt x="40" y="238"/>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0" name=""/>
          <p:cNvSpPr/>
          <p:nvPr/>
        </p:nvSpPr>
        <p:spPr>
          <a:xfrm>
            <a:off x="1203480" y="3943080"/>
            <a:ext cx="58320" cy="244080"/>
          </a:xfrm>
          <a:custGeom>
            <a:avLst/>
            <a:gdLst/>
            <a:ahLst/>
            <a:rect l="0" t="0" r="r" b="b"/>
            <a:pathLst>
              <a:path w="162" h="678">
                <a:moveTo>
                  <a:pt x="0" y="339"/>
                </a:moveTo>
                <a:cubicBezTo>
                  <a:pt x="0" y="308"/>
                  <a:pt x="2" y="279"/>
                  <a:pt x="6" y="251"/>
                </a:cubicBezTo>
                <a:cubicBezTo>
                  <a:pt x="11" y="223"/>
                  <a:pt x="16" y="198"/>
                  <a:pt x="22" y="177"/>
                </a:cubicBezTo>
                <a:cubicBezTo>
                  <a:pt x="28" y="157"/>
                  <a:pt x="36" y="137"/>
                  <a:pt x="47" y="118"/>
                </a:cubicBezTo>
                <a:cubicBezTo>
                  <a:pt x="58" y="99"/>
                  <a:pt x="66" y="83"/>
                  <a:pt x="73" y="73"/>
                </a:cubicBezTo>
                <a:cubicBezTo>
                  <a:pt x="79" y="62"/>
                  <a:pt x="89" y="50"/>
                  <a:pt x="101" y="37"/>
                </a:cubicBezTo>
                <a:cubicBezTo>
                  <a:pt x="114" y="25"/>
                  <a:pt x="122" y="17"/>
                  <a:pt x="124" y="14"/>
                </a:cubicBezTo>
                <a:cubicBezTo>
                  <a:pt x="127" y="12"/>
                  <a:pt x="132" y="7"/>
                  <a:pt x="141" y="0"/>
                </a:cubicBezTo>
                <a:lnTo>
                  <a:pt x="150" y="0"/>
                </a:lnTo>
                <a:lnTo>
                  <a:pt x="153" y="0"/>
                </a:lnTo>
                <a:cubicBezTo>
                  <a:pt x="159" y="0"/>
                  <a:pt x="162" y="2"/>
                  <a:pt x="162" y="6"/>
                </a:cubicBezTo>
                <a:cubicBezTo>
                  <a:pt x="162" y="8"/>
                  <a:pt x="158" y="12"/>
                  <a:pt x="151" y="21"/>
                </a:cubicBezTo>
                <a:cubicBezTo>
                  <a:pt x="143" y="29"/>
                  <a:pt x="134" y="41"/>
                  <a:pt x="123" y="56"/>
                </a:cubicBezTo>
                <a:cubicBezTo>
                  <a:pt x="111" y="72"/>
                  <a:pt x="100" y="92"/>
                  <a:pt x="89" y="115"/>
                </a:cubicBezTo>
                <a:cubicBezTo>
                  <a:pt x="78" y="138"/>
                  <a:pt x="68" y="169"/>
                  <a:pt x="61" y="209"/>
                </a:cubicBezTo>
                <a:cubicBezTo>
                  <a:pt x="53" y="248"/>
                  <a:pt x="49" y="292"/>
                  <a:pt x="49" y="339"/>
                </a:cubicBezTo>
                <a:cubicBezTo>
                  <a:pt x="49" y="387"/>
                  <a:pt x="53" y="431"/>
                  <a:pt x="61" y="469"/>
                </a:cubicBezTo>
                <a:cubicBezTo>
                  <a:pt x="68" y="508"/>
                  <a:pt x="77" y="539"/>
                  <a:pt x="88" y="563"/>
                </a:cubicBezTo>
                <a:cubicBezTo>
                  <a:pt x="99" y="587"/>
                  <a:pt x="110" y="607"/>
                  <a:pt x="122" y="621"/>
                </a:cubicBezTo>
                <a:cubicBezTo>
                  <a:pt x="134" y="636"/>
                  <a:pt x="143" y="648"/>
                  <a:pt x="151" y="657"/>
                </a:cubicBezTo>
                <a:cubicBezTo>
                  <a:pt x="158" y="666"/>
                  <a:pt x="162" y="671"/>
                  <a:pt x="162" y="672"/>
                </a:cubicBezTo>
                <a:cubicBezTo>
                  <a:pt x="162" y="676"/>
                  <a:pt x="159" y="678"/>
                  <a:pt x="152" y="678"/>
                </a:cubicBezTo>
                <a:lnTo>
                  <a:pt x="150" y="678"/>
                </a:lnTo>
                <a:lnTo>
                  <a:pt x="141" y="678"/>
                </a:lnTo>
                <a:lnTo>
                  <a:pt x="122" y="661"/>
                </a:lnTo>
                <a:cubicBezTo>
                  <a:pt x="79" y="623"/>
                  <a:pt x="48" y="575"/>
                  <a:pt x="29" y="518"/>
                </a:cubicBezTo>
                <a:cubicBezTo>
                  <a:pt x="9" y="461"/>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1" name=""/>
          <p:cNvSpPr/>
          <p:nvPr/>
        </p:nvSpPr>
        <p:spPr>
          <a:xfrm>
            <a:off x="1280160" y="4017600"/>
            <a:ext cx="138240" cy="108720"/>
          </a:xfrm>
          <a:custGeom>
            <a:avLst/>
            <a:gdLst/>
            <a:ahLst/>
            <a:rect l="0" t="0" r="r" b="b"/>
            <a:pathLst>
              <a:path w="384" h="302">
                <a:moveTo>
                  <a:pt x="141" y="302"/>
                </a:moveTo>
                <a:cubicBezTo>
                  <a:pt x="134" y="300"/>
                  <a:pt x="110" y="299"/>
                  <a:pt x="68" y="299"/>
                </a:cubicBezTo>
                <a:cubicBezTo>
                  <a:pt x="32" y="299"/>
                  <a:pt x="11" y="300"/>
                  <a:pt x="5" y="302"/>
                </a:cubicBezTo>
                <a:lnTo>
                  <a:pt x="0" y="302"/>
                </a:lnTo>
                <a:lnTo>
                  <a:pt x="0" y="260"/>
                </a:lnTo>
                <a:lnTo>
                  <a:pt x="65" y="260"/>
                </a:lnTo>
                <a:lnTo>
                  <a:pt x="153" y="157"/>
                </a:lnTo>
                <a:lnTo>
                  <a:pt x="60" y="42"/>
                </a:lnTo>
                <a:lnTo>
                  <a:pt x="4" y="42"/>
                </a:lnTo>
                <a:lnTo>
                  <a:pt x="4" y="0"/>
                </a:lnTo>
                <a:lnTo>
                  <a:pt x="9" y="0"/>
                </a:lnTo>
                <a:cubicBezTo>
                  <a:pt x="16" y="2"/>
                  <a:pt x="41" y="2"/>
                  <a:pt x="84" y="2"/>
                </a:cubicBezTo>
                <a:cubicBezTo>
                  <a:pt x="131" y="2"/>
                  <a:pt x="158" y="2"/>
                  <a:pt x="166" y="0"/>
                </a:cubicBezTo>
                <a:lnTo>
                  <a:pt x="173" y="0"/>
                </a:lnTo>
                <a:lnTo>
                  <a:pt x="173" y="42"/>
                </a:lnTo>
                <a:lnTo>
                  <a:pt x="154" y="42"/>
                </a:lnTo>
                <a:lnTo>
                  <a:pt x="177" y="71"/>
                </a:lnTo>
                <a:cubicBezTo>
                  <a:pt x="193" y="91"/>
                  <a:pt x="200" y="101"/>
                  <a:pt x="201" y="101"/>
                </a:cubicBezTo>
                <a:cubicBezTo>
                  <a:pt x="203" y="101"/>
                  <a:pt x="211" y="91"/>
                  <a:pt x="227" y="70"/>
                </a:cubicBezTo>
                <a:lnTo>
                  <a:pt x="250" y="42"/>
                </a:lnTo>
                <a:lnTo>
                  <a:pt x="225" y="42"/>
                </a:lnTo>
                <a:lnTo>
                  <a:pt x="225" y="0"/>
                </a:lnTo>
                <a:lnTo>
                  <a:pt x="231" y="0"/>
                </a:lnTo>
                <a:cubicBezTo>
                  <a:pt x="237" y="2"/>
                  <a:pt x="261" y="2"/>
                  <a:pt x="302" y="2"/>
                </a:cubicBezTo>
                <a:cubicBezTo>
                  <a:pt x="339" y="2"/>
                  <a:pt x="360" y="2"/>
                  <a:pt x="365" y="0"/>
                </a:cubicBezTo>
                <a:lnTo>
                  <a:pt x="370" y="0"/>
                </a:lnTo>
                <a:lnTo>
                  <a:pt x="370" y="42"/>
                </a:lnTo>
                <a:lnTo>
                  <a:pt x="306" y="42"/>
                </a:lnTo>
                <a:lnTo>
                  <a:pt x="227" y="135"/>
                </a:lnTo>
                <a:lnTo>
                  <a:pt x="328" y="259"/>
                </a:lnTo>
                <a:lnTo>
                  <a:pt x="356" y="260"/>
                </a:lnTo>
                <a:lnTo>
                  <a:pt x="384" y="260"/>
                </a:lnTo>
                <a:lnTo>
                  <a:pt x="384" y="302"/>
                </a:lnTo>
                <a:lnTo>
                  <a:pt x="378" y="302"/>
                </a:lnTo>
                <a:cubicBezTo>
                  <a:pt x="371" y="300"/>
                  <a:pt x="347" y="299"/>
                  <a:pt x="304" y="299"/>
                </a:cubicBezTo>
                <a:cubicBezTo>
                  <a:pt x="258" y="299"/>
                  <a:pt x="230" y="300"/>
                  <a:pt x="222" y="302"/>
                </a:cubicBezTo>
                <a:lnTo>
                  <a:pt x="216" y="302"/>
                </a:lnTo>
                <a:lnTo>
                  <a:pt x="216" y="260"/>
                </a:lnTo>
                <a:lnTo>
                  <a:pt x="235" y="260"/>
                </a:lnTo>
                <a:cubicBezTo>
                  <a:pt x="235" y="259"/>
                  <a:pt x="226" y="248"/>
                  <a:pt x="208" y="226"/>
                </a:cubicBezTo>
                <a:cubicBezTo>
                  <a:pt x="190" y="204"/>
                  <a:pt x="180" y="192"/>
                  <a:pt x="180" y="191"/>
                </a:cubicBezTo>
                <a:lnTo>
                  <a:pt x="121" y="259"/>
                </a:lnTo>
                <a:lnTo>
                  <a:pt x="134" y="260"/>
                </a:lnTo>
                <a:lnTo>
                  <a:pt x="146" y="260"/>
                </a:lnTo>
                <a:lnTo>
                  <a:pt x="146" y="302"/>
                </a:lnTo>
                <a:lnTo>
                  <a:pt x="141"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2" name=""/>
          <p:cNvSpPr/>
          <p:nvPr/>
        </p:nvSpPr>
        <p:spPr>
          <a:xfrm>
            <a:off x="1434240" y="4054680"/>
            <a:ext cx="54000" cy="109800"/>
          </a:xfrm>
          <a:custGeom>
            <a:avLst/>
            <a:gdLst/>
            <a:ahLst/>
            <a:rect l="0" t="0" r="r" b="b"/>
            <a:pathLst>
              <a:path w="150" h="305">
                <a:moveTo>
                  <a:pt x="3" y="115"/>
                </a:moveTo>
                <a:cubicBezTo>
                  <a:pt x="1" y="113"/>
                  <a:pt x="0" y="111"/>
                  <a:pt x="0" y="110"/>
                </a:cubicBezTo>
                <a:cubicBezTo>
                  <a:pt x="0" y="109"/>
                  <a:pt x="1" y="106"/>
                  <a:pt x="2" y="102"/>
                </a:cubicBezTo>
                <a:cubicBezTo>
                  <a:pt x="3" y="99"/>
                  <a:pt x="3" y="96"/>
                  <a:pt x="4" y="96"/>
                </a:cubicBezTo>
                <a:cubicBezTo>
                  <a:pt x="5" y="94"/>
                  <a:pt x="6" y="93"/>
                  <a:pt x="8" y="93"/>
                </a:cubicBezTo>
                <a:cubicBezTo>
                  <a:pt x="10" y="93"/>
                  <a:pt x="19" y="93"/>
                  <a:pt x="33" y="93"/>
                </a:cubicBezTo>
                <a:lnTo>
                  <a:pt x="58" y="93"/>
                </a:lnTo>
                <a:lnTo>
                  <a:pt x="67" y="55"/>
                </a:lnTo>
                <a:cubicBezTo>
                  <a:pt x="68" y="51"/>
                  <a:pt x="69" y="46"/>
                  <a:pt x="70" y="41"/>
                </a:cubicBezTo>
                <a:cubicBezTo>
                  <a:pt x="72" y="35"/>
                  <a:pt x="73" y="31"/>
                  <a:pt x="74" y="28"/>
                </a:cubicBezTo>
                <a:cubicBezTo>
                  <a:pt x="75" y="26"/>
                  <a:pt x="76" y="23"/>
                  <a:pt x="77" y="19"/>
                </a:cubicBezTo>
                <a:cubicBezTo>
                  <a:pt x="78" y="15"/>
                  <a:pt x="79" y="12"/>
                  <a:pt x="80" y="11"/>
                </a:cubicBezTo>
                <a:cubicBezTo>
                  <a:pt x="82" y="9"/>
                  <a:pt x="84" y="7"/>
                  <a:pt x="85"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5" y="24"/>
                  <a:pt x="113" y="36"/>
                </a:cubicBezTo>
                <a:cubicBezTo>
                  <a:pt x="110" y="49"/>
                  <a:pt x="106" y="62"/>
                  <a:pt x="103" y="74"/>
                </a:cubicBezTo>
                <a:lnTo>
                  <a:pt x="98" y="92"/>
                </a:lnTo>
                <a:cubicBezTo>
                  <a:pt x="98" y="93"/>
                  <a:pt x="106" y="93"/>
                  <a:pt x="122" y="93"/>
                </a:cubicBezTo>
                <a:lnTo>
                  <a:pt x="147" y="93"/>
                </a:lnTo>
                <a:cubicBezTo>
                  <a:pt x="149" y="95"/>
                  <a:pt x="150" y="97"/>
                  <a:pt x="150" y="98"/>
                </a:cubicBezTo>
                <a:cubicBezTo>
                  <a:pt x="150" y="105"/>
                  <a:pt x="148" y="111"/>
                  <a:pt x="144" y="115"/>
                </a:cubicBezTo>
                <a:lnTo>
                  <a:pt x="92" y="115"/>
                </a:lnTo>
                <a:lnTo>
                  <a:pt x="74" y="185"/>
                </a:lnTo>
                <a:cubicBezTo>
                  <a:pt x="62" y="236"/>
                  <a:pt x="56" y="264"/>
                  <a:pt x="56" y="267"/>
                </a:cubicBezTo>
                <a:cubicBezTo>
                  <a:pt x="56" y="281"/>
                  <a:pt x="60" y="288"/>
                  <a:pt x="69" y="288"/>
                </a:cubicBezTo>
                <a:cubicBezTo>
                  <a:pt x="80" y="288"/>
                  <a:pt x="92" y="282"/>
                  <a:pt x="102" y="271"/>
                </a:cubicBezTo>
                <a:cubicBezTo>
                  <a:pt x="113" y="260"/>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6" y="233"/>
                  <a:pt x="145" y="236"/>
                </a:cubicBezTo>
                <a:cubicBezTo>
                  <a:pt x="143" y="241"/>
                  <a:pt x="140" y="248"/>
                  <a:pt x="136" y="255"/>
                </a:cubicBezTo>
                <a:cubicBezTo>
                  <a:pt x="132" y="262"/>
                  <a:pt x="126" y="269"/>
                  <a:pt x="120" y="277"/>
                </a:cubicBezTo>
                <a:cubicBezTo>
                  <a:pt x="113" y="285"/>
                  <a:pt x="105" y="292"/>
                  <a:pt x="95" y="297"/>
                </a:cubicBezTo>
                <a:cubicBezTo>
                  <a:pt x="85" y="303"/>
                  <a:pt x="75" y="305"/>
                  <a:pt x="65" y="305"/>
                </a:cubicBezTo>
                <a:cubicBezTo>
                  <a:pt x="56" y="305"/>
                  <a:pt x="47" y="303"/>
                  <a:pt x="38" y="298"/>
                </a:cubicBezTo>
                <a:cubicBezTo>
                  <a:pt x="29" y="293"/>
                  <a:pt x="23" y="285"/>
                  <a:pt x="19" y="273"/>
                </a:cubicBezTo>
                <a:cubicBezTo>
                  <a:pt x="19" y="271"/>
                  <a:pt x="18" y="266"/>
                  <a:pt x="18" y="260"/>
                </a:cubicBezTo>
                <a:lnTo>
                  <a:pt x="18" y="252"/>
                </a:lnTo>
                <a:lnTo>
                  <a:pt x="35" y="185"/>
                </a:lnTo>
                <a:cubicBezTo>
                  <a:pt x="46" y="140"/>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3" name=""/>
          <p:cNvSpPr/>
          <p:nvPr/>
        </p:nvSpPr>
        <p:spPr>
          <a:xfrm>
            <a:off x="1524240" y="4096440"/>
            <a:ext cx="32760" cy="77040"/>
          </a:xfrm>
          <a:custGeom>
            <a:avLst/>
            <a:gdLst/>
            <a:ahLst/>
            <a:rect l="0" t="0" r="r" b="b"/>
            <a:pathLst>
              <a:path w="91" h="214">
                <a:moveTo>
                  <a:pt x="0" y="59"/>
                </a:moveTo>
                <a:cubicBezTo>
                  <a:pt x="0" y="59"/>
                  <a:pt x="0" y="53"/>
                  <a:pt x="0" y="42"/>
                </a:cubicBezTo>
                <a:cubicBezTo>
                  <a:pt x="0" y="31"/>
                  <a:pt x="4" y="21"/>
                  <a:pt x="11" y="12"/>
                </a:cubicBezTo>
                <a:cubicBezTo>
                  <a:pt x="18" y="4"/>
                  <a:pt x="28" y="0"/>
                  <a:pt x="40" y="0"/>
                </a:cubicBezTo>
                <a:cubicBezTo>
                  <a:pt x="53" y="0"/>
                  <a:pt x="64" y="5"/>
                  <a:pt x="74" y="18"/>
                </a:cubicBezTo>
                <a:cubicBezTo>
                  <a:pt x="85" y="29"/>
                  <a:pt x="90" y="49"/>
                  <a:pt x="91" y="77"/>
                </a:cubicBezTo>
                <a:cubicBezTo>
                  <a:pt x="91" y="93"/>
                  <a:pt x="89" y="108"/>
                  <a:pt x="84" y="123"/>
                </a:cubicBezTo>
                <a:cubicBezTo>
                  <a:pt x="79" y="138"/>
                  <a:pt x="75" y="151"/>
                  <a:pt x="69" y="162"/>
                </a:cubicBezTo>
                <a:cubicBezTo>
                  <a:pt x="64" y="172"/>
                  <a:pt x="58" y="182"/>
                  <a:pt x="52" y="189"/>
                </a:cubicBezTo>
                <a:cubicBezTo>
                  <a:pt x="45" y="197"/>
                  <a:pt x="40" y="203"/>
                  <a:pt x="35" y="208"/>
                </a:cubicBezTo>
                <a:cubicBezTo>
                  <a:pt x="31" y="212"/>
                  <a:pt x="28" y="214"/>
                  <a:pt x="27" y="214"/>
                </a:cubicBezTo>
                <a:cubicBezTo>
                  <a:pt x="25" y="214"/>
                  <a:pt x="22" y="212"/>
                  <a:pt x="18" y="208"/>
                </a:cubicBezTo>
                <a:cubicBezTo>
                  <a:pt x="14" y="204"/>
                  <a:pt x="12" y="201"/>
                  <a:pt x="12" y="199"/>
                </a:cubicBezTo>
                <a:cubicBezTo>
                  <a:pt x="12" y="197"/>
                  <a:pt x="14" y="193"/>
                  <a:pt x="19" y="188"/>
                </a:cubicBezTo>
                <a:cubicBezTo>
                  <a:pt x="24" y="183"/>
                  <a:pt x="30" y="176"/>
                  <a:pt x="36" y="168"/>
                </a:cubicBezTo>
                <a:cubicBezTo>
                  <a:pt x="42" y="160"/>
                  <a:pt x="48" y="148"/>
                  <a:pt x="54" y="134"/>
                </a:cubicBezTo>
                <a:cubicBezTo>
                  <a:pt x="59" y="119"/>
                  <a:pt x="63" y="103"/>
                  <a:pt x="65" y="85"/>
                </a:cubicBezTo>
                <a:lnTo>
                  <a:pt x="65" y="76"/>
                </a:lnTo>
                <a:lnTo>
                  <a:pt x="64" y="77"/>
                </a:lnTo>
                <a:cubicBezTo>
                  <a:pt x="63" y="78"/>
                  <a:pt x="62" y="78"/>
                  <a:pt x="60" y="78"/>
                </a:cubicBezTo>
                <a:cubicBezTo>
                  <a:pt x="59" y="79"/>
                  <a:pt x="58" y="80"/>
                  <a:pt x="56" y="80"/>
                </a:cubicBezTo>
                <a:cubicBezTo>
                  <a:pt x="55" y="81"/>
                  <a:pt x="53" y="82"/>
                  <a:pt x="50" y="82"/>
                </a:cubicBezTo>
                <a:cubicBezTo>
                  <a:pt x="48" y="82"/>
                  <a:pt x="45" y="82"/>
                  <a:pt x="42" y="83"/>
                </a:cubicBezTo>
                <a:cubicBezTo>
                  <a:pt x="30" y="83"/>
                  <a:pt x="20" y="79"/>
                  <a:pt x="12"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4" name=""/>
          <p:cNvSpPr/>
          <p:nvPr/>
        </p:nvSpPr>
        <p:spPr>
          <a:xfrm>
            <a:off x="1618200" y="3973320"/>
            <a:ext cx="76320" cy="155520"/>
          </a:xfrm>
          <a:custGeom>
            <a:avLst/>
            <a:gdLst/>
            <a:ahLst/>
            <a:rect l="0" t="0" r="r" b="b"/>
            <a:pathLst>
              <a:path w="212" h="432">
                <a:moveTo>
                  <a:pt x="5" y="163"/>
                </a:moveTo>
                <a:cubicBezTo>
                  <a:pt x="2" y="160"/>
                  <a:pt x="0" y="158"/>
                  <a:pt x="0" y="156"/>
                </a:cubicBezTo>
                <a:cubicBezTo>
                  <a:pt x="0" y="155"/>
                  <a:pt x="1" y="151"/>
                  <a:pt x="2" y="146"/>
                </a:cubicBezTo>
                <a:cubicBezTo>
                  <a:pt x="4" y="140"/>
                  <a:pt x="5" y="137"/>
                  <a:pt x="6" y="136"/>
                </a:cubicBezTo>
                <a:cubicBezTo>
                  <a:pt x="6" y="134"/>
                  <a:pt x="9" y="133"/>
                  <a:pt x="12" y="133"/>
                </a:cubicBezTo>
                <a:cubicBezTo>
                  <a:pt x="15" y="133"/>
                  <a:pt x="27" y="132"/>
                  <a:pt x="47" y="132"/>
                </a:cubicBezTo>
                <a:lnTo>
                  <a:pt x="83" y="132"/>
                </a:lnTo>
                <a:lnTo>
                  <a:pt x="96" y="78"/>
                </a:lnTo>
                <a:cubicBezTo>
                  <a:pt x="97" y="73"/>
                  <a:pt x="99" y="66"/>
                  <a:pt x="101" y="58"/>
                </a:cubicBezTo>
                <a:cubicBezTo>
                  <a:pt x="102" y="50"/>
                  <a:pt x="104" y="44"/>
                  <a:pt x="105" y="41"/>
                </a:cubicBezTo>
                <a:cubicBezTo>
                  <a:pt x="107" y="37"/>
                  <a:pt x="108" y="33"/>
                  <a:pt x="109" y="27"/>
                </a:cubicBezTo>
                <a:cubicBezTo>
                  <a:pt x="111" y="22"/>
                  <a:pt x="113" y="18"/>
                  <a:pt x="115" y="16"/>
                </a:cubicBezTo>
                <a:cubicBezTo>
                  <a:pt x="117" y="13"/>
                  <a:pt x="119" y="11"/>
                  <a:pt x="122" y="8"/>
                </a:cubicBezTo>
                <a:cubicBezTo>
                  <a:pt x="124" y="4"/>
                  <a:pt x="127" y="2"/>
                  <a:pt x="131" y="1"/>
                </a:cubicBezTo>
                <a:cubicBezTo>
                  <a:pt x="135" y="1"/>
                  <a:pt x="139" y="0"/>
                  <a:pt x="143" y="0"/>
                </a:cubicBezTo>
                <a:cubicBezTo>
                  <a:pt x="151" y="1"/>
                  <a:pt x="157" y="3"/>
                  <a:pt x="160" y="8"/>
                </a:cubicBezTo>
                <a:cubicBezTo>
                  <a:pt x="163" y="12"/>
                  <a:pt x="165" y="16"/>
                  <a:pt x="165" y="20"/>
                </a:cubicBezTo>
                <a:cubicBezTo>
                  <a:pt x="165" y="24"/>
                  <a:pt x="163" y="34"/>
                  <a:pt x="159" y="52"/>
                </a:cubicBezTo>
                <a:cubicBezTo>
                  <a:pt x="155" y="70"/>
                  <a:pt x="150" y="88"/>
                  <a:pt x="145" y="106"/>
                </a:cubicBezTo>
                <a:lnTo>
                  <a:pt x="138" y="131"/>
                </a:lnTo>
                <a:cubicBezTo>
                  <a:pt x="138" y="132"/>
                  <a:pt x="150" y="132"/>
                  <a:pt x="172" y="132"/>
                </a:cubicBezTo>
                <a:lnTo>
                  <a:pt x="207" y="132"/>
                </a:lnTo>
                <a:cubicBezTo>
                  <a:pt x="210" y="135"/>
                  <a:pt x="212" y="138"/>
                  <a:pt x="212" y="139"/>
                </a:cubicBezTo>
                <a:cubicBezTo>
                  <a:pt x="212" y="149"/>
                  <a:pt x="209" y="157"/>
                  <a:pt x="203" y="163"/>
                </a:cubicBezTo>
                <a:lnTo>
                  <a:pt x="130" y="163"/>
                </a:lnTo>
                <a:lnTo>
                  <a:pt x="106" y="261"/>
                </a:lnTo>
                <a:cubicBezTo>
                  <a:pt x="88" y="333"/>
                  <a:pt x="80" y="373"/>
                  <a:pt x="80" y="379"/>
                </a:cubicBezTo>
                <a:cubicBezTo>
                  <a:pt x="80" y="397"/>
                  <a:pt x="86" y="407"/>
                  <a:pt x="98" y="407"/>
                </a:cubicBezTo>
                <a:cubicBezTo>
                  <a:pt x="114" y="407"/>
                  <a:pt x="129" y="399"/>
                  <a:pt x="144" y="384"/>
                </a:cubicBezTo>
                <a:cubicBezTo>
                  <a:pt x="159" y="369"/>
                  <a:pt x="171" y="349"/>
                  <a:pt x="180" y="326"/>
                </a:cubicBezTo>
                <a:cubicBezTo>
                  <a:pt x="181" y="323"/>
                  <a:pt x="182" y="322"/>
                  <a:pt x="183" y="321"/>
                </a:cubicBezTo>
                <a:cubicBezTo>
                  <a:pt x="184" y="321"/>
                  <a:pt x="188" y="320"/>
                  <a:pt x="193" y="320"/>
                </a:cubicBezTo>
                <a:lnTo>
                  <a:pt x="196" y="320"/>
                </a:lnTo>
                <a:cubicBezTo>
                  <a:pt x="203" y="320"/>
                  <a:pt x="206" y="322"/>
                  <a:pt x="206" y="325"/>
                </a:cubicBezTo>
                <a:cubicBezTo>
                  <a:pt x="206" y="327"/>
                  <a:pt x="205" y="329"/>
                  <a:pt x="204" y="334"/>
                </a:cubicBezTo>
                <a:cubicBezTo>
                  <a:pt x="202" y="341"/>
                  <a:pt x="198" y="349"/>
                  <a:pt x="192" y="360"/>
                </a:cubicBezTo>
                <a:cubicBezTo>
                  <a:pt x="186" y="370"/>
                  <a:pt x="178" y="381"/>
                  <a:pt x="169" y="392"/>
                </a:cubicBezTo>
                <a:cubicBezTo>
                  <a:pt x="159" y="403"/>
                  <a:pt x="148" y="413"/>
                  <a:pt x="134" y="420"/>
                </a:cubicBezTo>
                <a:cubicBezTo>
                  <a:pt x="121" y="428"/>
                  <a:pt x="107" y="432"/>
                  <a:pt x="93" y="432"/>
                </a:cubicBezTo>
                <a:cubicBezTo>
                  <a:pt x="80" y="432"/>
                  <a:pt x="67" y="429"/>
                  <a:pt x="55" y="422"/>
                </a:cubicBezTo>
                <a:cubicBezTo>
                  <a:pt x="42" y="415"/>
                  <a:pt x="34" y="403"/>
                  <a:pt x="28" y="387"/>
                </a:cubicBezTo>
                <a:cubicBezTo>
                  <a:pt x="27" y="383"/>
                  <a:pt x="27" y="377"/>
                  <a:pt x="27" y="368"/>
                </a:cubicBezTo>
                <a:lnTo>
                  <a:pt x="27" y="355"/>
                </a:lnTo>
                <a:lnTo>
                  <a:pt x="51" y="261"/>
                </a:lnTo>
                <a:cubicBezTo>
                  <a:pt x="66" y="197"/>
                  <a:pt x="74" y="165"/>
                  <a:pt x="75" y="164"/>
                </a:cubicBezTo>
                <a:cubicBezTo>
                  <a:pt x="75" y="164"/>
                  <a:pt x="63" y="163"/>
                  <a:pt x="40"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5" name=""/>
          <p:cNvSpPr/>
          <p:nvPr/>
        </p:nvSpPr>
        <p:spPr>
          <a:xfrm>
            <a:off x="1715040" y="3943080"/>
            <a:ext cx="58320" cy="244080"/>
          </a:xfrm>
          <a:custGeom>
            <a:avLst/>
            <a:gdLst/>
            <a:ahLst/>
            <a:rect l="0" t="0" r="r" b="b"/>
            <a:pathLst>
              <a:path w="162" h="678">
                <a:moveTo>
                  <a:pt x="3" y="1"/>
                </a:moveTo>
                <a:lnTo>
                  <a:pt x="6" y="0"/>
                </a:lnTo>
                <a:cubicBezTo>
                  <a:pt x="8" y="0"/>
                  <a:pt x="10" y="0"/>
                  <a:pt x="13" y="0"/>
                </a:cubicBezTo>
                <a:lnTo>
                  <a:pt x="21" y="0"/>
                </a:lnTo>
                <a:lnTo>
                  <a:pt x="40" y="16"/>
                </a:lnTo>
                <a:cubicBezTo>
                  <a:pt x="82" y="55"/>
                  <a:pt x="113" y="103"/>
                  <a:pt x="132" y="160"/>
                </a:cubicBezTo>
                <a:cubicBezTo>
                  <a:pt x="153" y="218"/>
                  <a:pt x="162" y="278"/>
                  <a:pt x="162" y="339"/>
                </a:cubicBezTo>
                <a:cubicBezTo>
                  <a:pt x="162" y="370"/>
                  <a:pt x="160" y="400"/>
                  <a:pt x="156" y="428"/>
                </a:cubicBezTo>
                <a:cubicBezTo>
                  <a:pt x="151" y="456"/>
                  <a:pt x="145" y="481"/>
                  <a:pt x="139" y="500"/>
                </a:cubicBezTo>
                <a:cubicBezTo>
                  <a:pt x="133" y="520"/>
                  <a:pt x="125" y="540"/>
                  <a:pt x="114" y="560"/>
                </a:cubicBezTo>
                <a:cubicBezTo>
                  <a:pt x="103" y="580"/>
                  <a:pt x="95" y="595"/>
                  <a:pt x="88" y="605"/>
                </a:cubicBezTo>
                <a:cubicBezTo>
                  <a:pt x="82" y="616"/>
                  <a:pt x="73" y="627"/>
                  <a:pt x="61" y="640"/>
                </a:cubicBezTo>
                <a:cubicBezTo>
                  <a:pt x="48" y="652"/>
                  <a:pt x="41" y="660"/>
                  <a:pt x="39" y="662"/>
                </a:cubicBezTo>
                <a:cubicBezTo>
                  <a:pt x="37" y="664"/>
                  <a:pt x="31" y="669"/>
                  <a:pt x="23" y="675"/>
                </a:cubicBezTo>
                <a:cubicBezTo>
                  <a:pt x="22" y="676"/>
                  <a:pt x="21" y="677"/>
                  <a:pt x="21" y="678"/>
                </a:cubicBezTo>
                <a:lnTo>
                  <a:pt x="13" y="678"/>
                </a:lnTo>
                <a:cubicBezTo>
                  <a:pt x="9" y="678"/>
                  <a:pt x="6" y="678"/>
                  <a:pt x="5" y="678"/>
                </a:cubicBezTo>
                <a:cubicBezTo>
                  <a:pt x="4" y="678"/>
                  <a:pt x="3" y="677"/>
                  <a:pt x="2" y="676"/>
                </a:cubicBezTo>
                <a:cubicBezTo>
                  <a:pt x="1" y="674"/>
                  <a:pt x="0" y="672"/>
                  <a:pt x="0" y="669"/>
                </a:cubicBezTo>
                <a:cubicBezTo>
                  <a:pt x="0" y="669"/>
                  <a:pt x="3" y="666"/>
                  <a:pt x="7" y="661"/>
                </a:cubicBezTo>
                <a:cubicBezTo>
                  <a:pt x="77" y="588"/>
                  <a:pt x="112" y="481"/>
                  <a:pt x="112" y="339"/>
                </a:cubicBezTo>
                <a:cubicBezTo>
                  <a:pt x="112" y="197"/>
                  <a:pt x="77"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6" name=""/>
          <p:cNvSpPr txBox="1"/>
          <p:nvPr/>
        </p:nvSpPr>
        <p:spPr>
          <a:xfrm>
            <a:off x="380880" y="3944880"/>
            <a:ext cx="6285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NN</a:t>
            </a:r>
            <a:r>
              <a:rPr b="0" lang="zh-CN" sz="1560" strike="noStrike" u="none">
                <a:solidFill>
                  <a:srgbClr val="333333"/>
                </a:solidFill>
                <a:effectLst/>
                <a:uFillTx/>
                <a:latin typeface="NotoSansJP-Thin_"/>
                <a:ea typeface="NotoSansJP-Thin_"/>
              </a:rPr>
              <a:t>で </a:t>
            </a:r>
            <a:endParaRPr b="0" lang="en-US" sz="1560" strike="noStrike" u="none">
              <a:solidFill>
                <a:srgbClr val="000000"/>
              </a:solidFill>
              <a:effectLst/>
              <a:uFillTx/>
              <a:latin typeface="Times New Roman"/>
            </a:endParaRPr>
          </a:p>
        </p:txBody>
      </p:sp>
      <p:sp>
        <p:nvSpPr>
          <p:cNvPr id="757" name=""/>
          <p:cNvSpPr/>
          <p:nvPr/>
        </p:nvSpPr>
        <p:spPr>
          <a:xfrm>
            <a:off x="3372840" y="4019400"/>
            <a:ext cx="99000" cy="110160"/>
          </a:xfrm>
          <a:custGeom>
            <a:avLst/>
            <a:gdLst/>
            <a:ahLst/>
            <a:rect l="0" t="0" r="r" b="b"/>
            <a:pathLst>
              <a:path w="275" h="306">
                <a:moveTo>
                  <a:pt x="252" y="241"/>
                </a:moveTo>
                <a:cubicBezTo>
                  <a:pt x="255" y="241"/>
                  <a:pt x="259" y="244"/>
                  <a:pt x="261" y="251"/>
                </a:cubicBezTo>
                <a:cubicBezTo>
                  <a:pt x="264" y="258"/>
                  <a:pt x="266" y="264"/>
                  <a:pt x="266" y="270"/>
                </a:cubicBezTo>
                <a:cubicBezTo>
                  <a:pt x="266" y="271"/>
                  <a:pt x="266" y="273"/>
                  <a:pt x="265" y="275"/>
                </a:cubicBezTo>
                <a:cubicBezTo>
                  <a:pt x="264" y="276"/>
                  <a:pt x="261" y="278"/>
                  <a:pt x="255" y="281"/>
                </a:cubicBezTo>
                <a:cubicBezTo>
                  <a:pt x="250" y="284"/>
                  <a:pt x="241" y="288"/>
                  <a:pt x="228" y="293"/>
                </a:cubicBezTo>
                <a:cubicBezTo>
                  <a:pt x="216" y="298"/>
                  <a:pt x="202" y="302"/>
                  <a:pt x="189" y="304"/>
                </a:cubicBezTo>
                <a:cubicBezTo>
                  <a:pt x="184" y="305"/>
                  <a:pt x="175" y="306"/>
                  <a:pt x="161" y="306"/>
                </a:cubicBezTo>
                <a:cubicBezTo>
                  <a:pt x="132" y="306"/>
                  <a:pt x="107" y="302"/>
                  <a:pt x="85" y="294"/>
                </a:cubicBezTo>
                <a:cubicBezTo>
                  <a:pt x="62" y="286"/>
                  <a:pt x="46" y="277"/>
                  <a:pt x="34" y="264"/>
                </a:cubicBezTo>
                <a:cubicBezTo>
                  <a:pt x="22" y="252"/>
                  <a:pt x="14" y="240"/>
                  <a:pt x="8" y="226"/>
                </a:cubicBezTo>
                <a:cubicBezTo>
                  <a:pt x="3" y="212"/>
                  <a:pt x="0" y="200"/>
                  <a:pt x="0" y="187"/>
                </a:cubicBezTo>
                <a:lnTo>
                  <a:pt x="0" y="178"/>
                </a:lnTo>
                <a:cubicBezTo>
                  <a:pt x="0" y="141"/>
                  <a:pt x="11" y="108"/>
                  <a:pt x="34" y="78"/>
                </a:cubicBezTo>
                <a:cubicBezTo>
                  <a:pt x="38" y="71"/>
                  <a:pt x="44" y="65"/>
                  <a:pt x="51" y="59"/>
                </a:cubicBezTo>
                <a:cubicBezTo>
                  <a:pt x="58" y="52"/>
                  <a:pt x="67" y="45"/>
                  <a:pt x="80" y="36"/>
                </a:cubicBezTo>
                <a:cubicBezTo>
                  <a:pt x="93" y="27"/>
                  <a:pt x="110" y="19"/>
                  <a:pt x="130" y="13"/>
                </a:cubicBezTo>
                <a:cubicBezTo>
                  <a:pt x="149" y="6"/>
                  <a:pt x="170" y="2"/>
                  <a:pt x="192" y="1"/>
                </a:cubicBezTo>
                <a:cubicBezTo>
                  <a:pt x="193" y="1"/>
                  <a:pt x="198" y="1"/>
                  <a:pt x="207" y="1"/>
                </a:cubicBezTo>
                <a:cubicBezTo>
                  <a:pt x="216" y="1"/>
                  <a:pt x="223" y="0"/>
                  <a:pt x="230" y="0"/>
                </a:cubicBezTo>
                <a:cubicBezTo>
                  <a:pt x="253" y="0"/>
                  <a:pt x="266" y="1"/>
                  <a:pt x="270" y="4"/>
                </a:cubicBezTo>
                <a:cubicBezTo>
                  <a:pt x="274" y="8"/>
                  <a:pt x="275" y="13"/>
                  <a:pt x="275" y="19"/>
                </a:cubicBezTo>
                <a:cubicBezTo>
                  <a:pt x="274" y="30"/>
                  <a:pt x="268" y="37"/>
                  <a:pt x="258" y="41"/>
                </a:cubicBezTo>
                <a:lnTo>
                  <a:pt x="225" y="42"/>
                </a:lnTo>
                <a:cubicBezTo>
                  <a:pt x="194" y="42"/>
                  <a:pt x="172" y="45"/>
                  <a:pt x="159" y="51"/>
                </a:cubicBezTo>
                <a:cubicBezTo>
                  <a:pt x="138" y="60"/>
                  <a:pt x="122" y="76"/>
                  <a:pt x="112" y="101"/>
                </a:cubicBezTo>
                <a:cubicBezTo>
                  <a:pt x="108" y="110"/>
                  <a:pt x="106" y="116"/>
                  <a:pt x="106" y="119"/>
                </a:cubicBezTo>
                <a:cubicBezTo>
                  <a:pt x="106" y="119"/>
                  <a:pt x="127" y="119"/>
                  <a:pt x="168" y="119"/>
                </a:cubicBezTo>
                <a:cubicBezTo>
                  <a:pt x="174" y="119"/>
                  <a:pt x="182" y="119"/>
                  <a:pt x="191" y="119"/>
                </a:cubicBezTo>
                <a:cubicBezTo>
                  <a:pt x="200" y="119"/>
                  <a:pt x="206" y="119"/>
                  <a:pt x="210" y="119"/>
                </a:cubicBezTo>
                <a:cubicBezTo>
                  <a:pt x="223" y="119"/>
                  <a:pt x="233" y="120"/>
                  <a:pt x="238" y="122"/>
                </a:cubicBezTo>
                <a:cubicBezTo>
                  <a:pt x="243" y="124"/>
                  <a:pt x="245" y="129"/>
                  <a:pt x="246" y="137"/>
                </a:cubicBezTo>
                <a:cubicBezTo>
                  <a:pt x="246" y="149"/>
                  <a:pt x="240" y="157"/>
                  <a:pt x="228" y="161"/>
                </a:cubicBezTo>
                <a:cubicBezTo>
                  <a:pt x="226" y="161"/>
                  <a:pt x="203" y="161"/>
                  <a:pt x="160" y="161"/>
                </a:cubicBezTo>
                <a:cubicBezTo>
                  <a:pt x="117" y="161"/>
                  <a:pt x="95" y="162"/>
                  <a:pt x="95" y="163"/>
                </a:cubicBezTo>
                <a:cubicBezTo>
                  <a:pt x="91" y="175"/>
                  <a:pt x="89" y="189"/>
                  <a:pt x="89" y="205"/>
                </a:cubicBezTo>
                <a:cubicBezTo>
                  <a:pt x="89" y="229"/>
                  <a:pt x="97" y="247"/>
                  <a:pt x="112" y="257"/>
                </a:cubicBezTo>
                <a:cubicBezTo>
                  <a:pt x="127" y="267"/>
                  <a:pt x="146" y="272"/>
                  <a:pt x="169" y="272"/>
                </a:cubicBezTo>
                <a:cubicBezTo>
                  <a:pt x="170" y="272"/>
                  <a:pt x="172" y="272"/>
                  <a:pt x="174" y="272"/>
                </a:cubicBezTo>
                <a:cubicBezTo>
                  <a:pt x="176" y="272"/>
                  <a:pt x="178" y="272"/>
                  <a:pt x="179" y="271"/>
                </a:cubicBezTo>
                <a:cubicBezTo>
                  <a:pt x="192" y="269"/>
                  <a:pt x="207" y="263"/>
                  <a:pt x="223" y="254"/>
                </a:cubicBezTo>
                <a:cubicBezTo>
                  <a:pt x="239" y="245"/>
                  <a:pt x="248"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58" name=""/>
          <p:cNvSpPr txBox="1"/>
          <p:nvPr/>
        </p:nvSpPr>
        <p:spPr>
          <a:xfrm>
            <a:off x="1791720" y="3944880"/>
            <a:ext cx="158580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が、真のノイズ </a:t>
            </a:r>
            <a:endParaRPr b="0" lang="en-US" sz="1560" strike="noStrike" u="none">
              <a:solidFill>
                <a:srgbClr val="000000"/>
              </a:solidFill>
              <a:effectLst/>
              <a:uFillTx/>
              <a:latin typeface="Times New Roman"/>
            </a:endParaRPr>
          </a:p>
        </p:txBody>
      </p:sp>
      <p:sp>
        <p:nvSpPr>
          <p:cNvPr id="759"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60" name=""/>
          <p:cNvSpPr txBox="1"/>
          <p:nvPr/>
        </p:nvSpPr>
        <p:spPr>
          <a:xfrm>
            <a:off x="3482280" y="3944880"/>
            <a:ext cx="2675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を予測するように学習する。</a:t>
            </a:r>
            <a:endParaRPr b="0" lang="en-US" sz="1560" strike="noStrike" u="none">
              <a:solidFill>
                <a:srgbClr val="000000"/>
              </a:solidFill>
              <a:effectLst/>
              <a:uFillTx/>
              <a:latin typeface="Times New Roman"/>
            </a:endParaRPr>
          </a:p>
        </p:txBody>
      </p:sp>
      <p:sp>
        <p:nvSpPr>
          <p:cNvPr id="761" name=""/>
          <p:cNvSpPr txBox="1"/>
          <p:nvPr/>
        </p:nvSpPr>
        <p:spPr>
          <a:xfrm>
            <a:off x="237960" y="188280"/>
            <a:ext cx="294012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3.2 </a:t>
            </a:r>
            <a:r>
              <a:rPr b="1" lang="zh-CN" sz="2340" strike="noStrike" u="none">
                <a:solidFill>
                  <a:srgbClr val="ffffff"/>
                </a:solidFill>
                <a:effectLst/>
                <a:uFillTx/>
                <a:latin typeface="NotoSansJP-Thin_"/>
                <a:ea typeface="NotoSansJP-Thin_"/>
              </a:rPr>
              <a:t>損失関数の簡略化</a:t>
            </a:r>
            <a:endParaRPr b="0" lang="en-US" sz="2340" strike="noStrike" u="none">
              <a:solidFill>
                <a:srgbClr val="000000"/>
              </a:solidFill>
              <a:effectLst/>
              <a:uFillTx/>
              <a:latin typeface="Times New Roman"/>
            </a:endParaRPr>
          </a:p>
        </p:txBody>
      </p:sp>
      <p:sp>
        <p:nvSpPr>
          <p:cNvPr id="762"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13/24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6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6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66" name=""/>
          <p:cNvSpPr/>
          <p:nvPr/>
        </p:nvSpPr>
        <p:spPr>
          <a:xfrm>
            <a:off x="388800" y="914040"/>
            <a:ext cx="150120" cy="167040"/>
          </a:xfrm>
          <a:custGeom>
            <a:avLst/>
            <a:gdLst/>
            <a:ahLst/>
            <a:rect l="0" t="0" r="r" b="b"/>
            <a:pathLst>
              <a:path w="417" h="464">
                <a:moveTo>
                  <a:pt x="132" y="33"/>
                </a:moveTo>
                <a:cubicBezTo>
                  <a:pt x="117" y="33"/>
                  <a:pt x="109" y="32"/>
                  <a:pt x="108" y="30"/>
                </a:cubicBezTo>
                <a:cubicBezTo>
                  <a:pt x="107" y="29"/>
                  <a:pt x="107" y="27"/>
                  <a:pt x="107" y="24"/>
                </a:cubicBezTo>
                <a:cubicBezTo>
                  <a:pt x="107" y="14"/>
                  <a:pt x="110" y="6"/>
                  <a:pt x="115" y="1"/>
                </a:cubicBezTo>
                <a:cubicBezTo>
                  <a:pt x="116" y="1"/>
                  <a:pt x="119" y="0"/>
                  <a:pt x="125" y="0"/>
                </a:cubicBezTo>
                <a:cubicBezTo>
                  <a:pt x="149" y="3"/>
                  <a:pt x="178" y="4"/>
                  <a:pt x="211" y="4"/>
                </a:cubicBezTo>
                <a:cubicBezTo>
                  <a:pt x="274" y="4"/>
                  <a:pt x="311" y="3"/>
                  <a:pt x="320" y="0"/>
                </a:cubicBezTo>
                <a:lnTo>
                  <a:pt x="328" y="0"/>
                </a:lnTo>
                <a:cubicBezTo>
                  <a:pt x="331" y="4"/>
                  <a:pt x="332" y="6"/>
                  <a:pt x="332" y="8"/>
                </a:cubicBezTo>
                <a:cubicBezTo>
                  <a:pt x="332" y="9"/>
                  <a:pt x="332" y="13"/>
                  <a:pt x="331" y="20"/>
                </a:cubicBezTo>
                <a:cubicBezTo>
                  <a:pt x="329" y="27"/>
                  <a:pt x="327" y="31"/>
                  <a:pt x="325" y="33"/>
                </a:cubicBezTo>
                <a:lnTo>
                  <a:pt x="299" y="33"/>
                </a:lnTo>
                <a:cubicBezTo>
                  <a:pt x="268" y="33"/>
                  <a:pt x="250" y="35"/>
                  <a:pt x="245" y="39"/>
                </a:cubicBezTo>
                <a:cubicBezTo>
                  <a:pt x="241" y="40"/>
                  <a:pt x="238" y="47"/>
                  <a:pt x="235" y="58"/>
                </a:cubicBezTo>
                <a:cubicBezTo>
                  <a:pt x="232" y="68"/>
                  <a:pt x="217" y="128"/>
                  <a:pt x="190" y="236"/>
                </a:cubicBezTo>
                <a:cubicBezTo>
                  <a:pt x="183" y="265"/>
                  <a:pt x="175" y="297"/>
                  <a:pt x="167" y="329"/>
                </a:cubicBezTo>
                <a:cubicBezTo>
                  <a:pt x="159" y="362"/>
                  <a:pt x="153" y="387"/>
                  <a:pt x="149" y="404"/>
                </a:cubicBezTo>
                <a:lnTo>
                  <a:pt x="142" y="428"/>
                </a:lnTo>
                <a:cubicBezTo>
                  <a:pt x="142" y="430"/>
                  <a:pt x="144" y="431"/>
                  <a:pt x="149" y="431"/>
                </a:cubicBezTo>
                <a:cubicBezTo>
                  <a:pt x="153" y="431"/>
                  <a:pt x="166" y="431"/>
                  <a:pt x="188" y="432"/>
                </a:cubicBezTo>
                <a:lnTo>
                  <a:pt x="200" y="432"/>
                </a:lnTo>
                <a:cubicBezTo>
                  <a:pt x="214" y="432"/>
                  <a:pt x="226" y="432"/>
                  <a:pt x="234" y="432"/>
                </a:cubicBezTo>
                <a:cubicBezTo>
                  <a:pt x="243" y="431"/>
                  <a:pt x="254" y="430"/>
                  <a:pt x="268" y="427"/>
                </a:cubicBezTo>
                <a:cubicBezTo>
                  <a:pt x="281" y="424"/>
                  <a:pt x="292" y="420"/>
                  <a:pt x="301" y="415"/>
                </a:cubicBezTo>
                <a:cubicBezTo>
                  <a:pt x="310" y="409"/>
                  <a:pt x="320" y="402"/>
                  <a:pt x="331" y="392"/>
                </a:cubicBezTo>
                <a:cubicBezTo>
                  <a:pt x="342" y="382"/>
                  <a:pt x="351" y="369"/>
                  <a:pt x="360" y="354"/>
                </a:cubicBezTo>
                <a:cubicBezTo>
                  <a:pt x="367" y="341"/>
                  <a:pt x="374" y="326"/>
                  <a:pt x="381" y="309"/>
                </a:cubicBezTo>
                <a:cubicBezTo>
                  <a:pt x="387" y="293"/>
                  <a:pt x="391" y="283"/>
                  <a:pt x="392" y="281"/>
                </a:cubicBezTo>
                <a:cubicBezTo>
                  <a:pt x="395" y="279"/>
                  <a:pt x="398" y="279"/>
                  <a:pt x="404" y="279"/>
                </a:cubicBezTo>
                <a:lnTo>
                  <a:pt x="413" y="279"/>
                </a:lnTo>
                <a:cubicBezTo>
                  <a:pt x="415" y="283"/>
                  <a:pt x="417" y="285"/>
                  <a:pt x="417" y="286"/>
                </a:cubicBezTo>
                <a:cubicBezTo>
                  <a:pt x="417" y="287"/>
                  <a:pt x="412" y="300"/>
                  <a:pt x="403" y="326"/>
                </a:cubicBezTo>
                <a:cubicBezTo>
                  <a:pt x="394" y="352"/>
                  <a:pt x="384" y="379"/>
                  <a:pt x="372" y="407"/>
                </a:cubicBezTo>
                <a:cubicBezTo>
                  <a:pt x="362" y="436"/>
                  <a:pt x="356" y="452"/>
                  <a:pt x="355" y="457"/>
                </a:cubicBezTo>
                <a:cubicBezTo>
                  <a:pt x="354" y="460"/>
                  <a:pt x="353" y="461"/>
                  <a:pt x="352" y="461"/>
                </a:cubicBezTo>
                <a:cubicBezTo>
                  <a:pt x="351" y="462"/>
                  <a:pt x="348" y="462"/>
                  <a:pt x="341" y="463"/>
                </a:cubicBezTo>
                <a:cubicBezTo>
                  <a:pt x="335" y="464"/>
                  <a:pt x="325" y="464"/>
                  <a:pt x="312" y="464"/>
                </a:cubicBezTo>
                <a:cubicBezTo>
                  <a:pt x="307" y="464"/>
                  <a:pt x="290" y="464"/>
                  <a:pt x="261" y="464"/>
                </a:cubicBezTo>
                <a:cubicBezTo>
                  <a:pt x="231" y="464"/>
                  <a:pt x="204" y="464"/>
                  <a:pt x="177" y="463"/>
                </a:cubicBezTo>
                <a:lnTo>
                  <a:pt x="57" y="463"/>
                </a:lnTo>
                <a:cubicBezTo>
                  <a:pt x="19" y="463"/>
                  <a:pt x="0" y="461"/>
                  <a:pt x="0" y="457"/>
                </a:cubicBezTo>
                <a:cubicBezTo>
                  <a:pt x="0" y="453"/>
                  <a:pt x="0" y="450"/>
                  <a:pt x="1" y="447"/>
                </a:cubicBezTo>
                <a:cubicBezTo>
                  <a:pt x="3" y="439"/>
                  <a:pt x="6" y="434"/>
                  <a:pt x="8" y="433"/>
                </a:cubicBezTo>
                <a:cubicBezTo>
                  <a:pt x="10" y="432"/>
                  <a:pt x="13" y="432"/>
                  <a:pt x="18" y="432"/>
                </a:cubicBezTo>
                <a:lnTo>
                  <a:pt x="22" y="432"/>
                </a:lnTo>
                <a:cubicBezTo>
                  <a:pt x="34" y="432"/>
                  <a:pt x="48" y="432"/>
                  <a:pt x="63" y="430"/>
                </a:cubicBezTo>
                <a:cubicBezTo>
                  <a:pt x="69" y="429"/>
                  <a:pt x="73" y="426"/>
                  <a:pt x="75" y="422"/>
                </a:cubicBezTo>
                <a:cubicBezTo>
                  <a:pt x="77" y="420"/>
                  <a:pt x="93" y="358"/>
                  <a:pt x="124" y="234"/>
                </a:cubicBezTo>
                <a:cubicBezTo>
                  <a:pt x="155" y="111"/>
                  <a:pt x="171" y="45"/>
                  <a:pt x="171" y="39"/>
                </a:cubicBezTo>
                <a:cubicBezTo>
                  <a:pt x="171" y="36"/>
                  <a:pt x="158" y="34"/>
                  <a:pt x="132"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67" name=""/>
          <p:cNvSpPr/>
          <p:nvPr/>
        </p:nvSpPr>
        <p:spPr>
          <a:xfrm>
            <a:off x="560520" y="1040040"/>
            <a:ext cx="56520" cy="79200"/>
          </a:xfrm>
          <a:custGeom>
            <a:avLst/>
            <a:gdLst/>
            <a:ahLst/>
            <a:rect l="0" t="0" r="r" b="b"/>
            <a:pathLst>
              <a:path w="157" h="220">
                <a:moveTo>
                  <a:pt x="126" y="63"/>
                </a:moveTo>
                <a:cubicBezTo>
                  <a:pt x="126" y="50"/>
                  <a:pt x="122" y="39"/>
                  <a:pt x="113" y="30"/>
                </a:cubicBezTo>
                <a:cubicBezTo>
                  <a:pt x="104" y="20"/>
                  <a:pt x="92" y="16"/>
                  <a:pt x="76" y="16"/>
                </a:cubicBezTo>
                <a:cubicBezTo>
                  <a:pt x="63" y="16"/>
                  <a:pt x="53" y="18"/>
                  <a:pt x="45" y="22"/>
                </a:cubicBezTo>
                <a:cubicBezTo>
                  <a:pt x="36" y="28"/>
                  <a:pt x="31" y="36"/>
                  <a:pt x="31" y="47"/>
                </a:cubicBezTo>
                <a:cubicBezTo>
                  <a:pt x="30" y="49"/>
                  <a:pt x="30" y="51"/>
                  <a:pt x="31" y="53"/>
                </a:cubicBezTo>
                <a:cubicBezTo>
                  <a:pt x="31" y="56"/>
                  <a:pt x="34" y="60"/>
                  <a:pt x="38" y="65"/>
                </a:cubicBezTo>
                <a:cubicBezTo>
                  <a:pt x="43" y="71"/>
                  <a:pt x="50" y="75"/>
                  <a:pt x="59" y="78"/>
                </a:cubicBezTo>
                <a:cubicBezTo>
                  <a:pt x="65" y="79"/>
                  <a:pt x="73" y="81"/>
                  <a:pt x="81" y="82"/>
                </a:cubicBezTo>
                <a:cubicBezTo>
                  <a:pt x="89" y="83"/>
                  <a:pt x="96" y="85"/>
                  <a:pt x="102" y="86"/>
                </a:cubicBezTo>
                <a:cubicBezTo>
                  <a:pt x="108" y="88"/>
                  <a:pt x="113" y="90"/>
                  <a:pt x="117" y="92"/>
                </a:cubicBezTo>
                <a:cubicBezTo>
                  <a:pt x="123" y="95"/>
                  <a:pt x="128" y="98"/>
                  <a:pt x="133" y="102"/>
                </a:cubicBezTo>
                <a:cubicBezTo>
                  <a:pt x="138" y="106"/>
                  <a:pt x="143" y="112"/>
                  <a:pt x="148" y="122"/>
                </a:cubicBezTo>
                <a:cubicBezTo>
                  <a:pt x="154" y="131"/>
                  <a:pt x="156" y="141"/>
                  <a:pt x="157" y="151"/>
                </a:cubicBezTo>
                <a:cubicBezTo>
                  <a:pt x="157" y="171"/>
                  <a:pt x="151" y="187"/>
                  <a:pt x="138" y="200"/>
                </a:cubicBezTo>
                <a:cubicBezTo>
                  <a:pt x="126" y="213"/>
                  <a:pt x="107" y="219"/>
                  <a:pt x="80" y="220"/>
                </a:cubicBezTo>
                <a:lnTo>
                  <a:pt x="76" y="220"/>
                </a:lnTo>
                <a:cubicBezTo>
                  <a:pt x="58" y="220"/>
                  <a:pt x="43" y="214"/>
                  <a:pt x="29" y="202"/>
                </a:cubicBezTo>
                <a:lnTo>
                  <a:pt x="25" y="206"/>
                </a:lnTo>
                <a:lnTo>
                  <a:pt x="21" y="210"/>
                </a:lnTo>
                <a:cubicBezTo>
                  <a:pt x="19" y="212"/>
                  <a:pt x="17" y="214"/>
                  <a:pt x="15" y="215"/>
                </a:cubicBezTo>
                <a:lnTo>
                  <a:pt x="10" y="220"/>
                </a:lnTo>
                <a:lnTo>
                  <a:pt x="6" y="220"/>
                </a:lnTo>
                <a:lnTo>
                  <a:pt x="4" y="220"/>
                </a:lnTo>
                <a:cubicBezTo>
                  <a:pt x="3" y="220"/>
                  <a:pt x="2" y="219"/>
                  <a:pt x="0" y="217"/>
                </a:cubicBezTo>
                <a:lnTo>
                  <a:pt x="0" y="179"/>
                </a:lnTo>
                <a:lnTo>
                  <a:pt x="0" y="152"/>
                </a:lnTo>
                <a:cubicBezTo>
                  <a:pt x="0" y="145"/>
                  <a:pt x="0" y="141"/>
                  <a:pt x="1" y="140"/>
                </a:cubicBezTo>
                <a:cubicBezTo>
                  <a:pt x="1" y="138"/>
                  <a:pt x="3" y="138"/>
                  <a:pt x="5" y="137"/>
                </a:cubicBezTo>
                <a:lnTo>
                  <a:pt x="10" y="137"/>
                </a:lnTo>
                <a:cubicBezTo>
                  <a:pt x="14" y="137"/>
                  <a:pt x="16" y="138"/>
                  <a:pt x="17" y="139"/>
                </a:cubicBezTo>
                <a:cubicBezTo>
                  <a:pt x="19" y="141"/>
                  <a:pt x="19" y="142"/>
                  <a:pt x="20" y="145"/>
                </a:cubicBezTo>
                <a:cubicBezTo>
                  <a:pt x="20" y="148"/>
                  <a:pt x="21" y="152"/>
                  <a:pt x="23" y="158"/>
                </a:cubicBezTo>
                <a:cubicBezTo>
                  <a:pt x="25" y="164"/>
                  <a:pt x="28" y="171"/>
                  <a:pt x="32" y="178"/>
                </a:cubicBezTo>
                <a:cubicBezTo>
                  <a:pt x="43" y="194"/>
                  <a:pt x="59" y="202"/>
                  <a:pt x="80" y="202"/>
                </a:cubicBezTo>
                <a:cubicBezTo>
                  <a:pt x="111" y="202"/>
                  <a:pt x="126" y="190"/>
                  <a:pt x="126" y="165"/>
                </a:cubicBezTo>
                <a:cubicBezTo>
                  <a:pt x="126" y="156"/>
                  <a:pt x="123" y="148"/>
                  <a:pt x="117" y="143"/>
                </a:cubicBezTo>
                <a:cubicBezTo>
                  <a:pt x="111" y="135"/>
                  <a:pt x="98" y="129"/>
                  <a:pt x="78" y="125"/>
                </a:cubicBezTo>
                <a:cubicBezTo>
                  <a:pt x="57" y="122"/>
                  <a:pt x="43" y="118"/>
                  <a:pt x="37" y="114"/>
                </a:cubicBezTo>
                <a:cubicBezTo>
                  <a:pt x="26" y="109"/>
                  <a:pt x="16" y="102"/>
                  <a:pt x="10" y="92"/>
                </a:cubicBezTo>
                <a:cubicBezTo>
                  <a:pt x="3" y="83"/>
                  <a:pt x="0" y="73"/>
                  <a:pt x="0" y="62"/>
                </a:cubicBezTo>
                <a:cubicBezTo>
                  <a:pt x="0" y="49"/>
                  <a:pt x="2" y="39"/>
                  <a:pt x="8" y="30"/>
                </a:cubicBezTo>
                <a:cubicBezTo>
                  <a:pt x="13" y="22"/>
                  <a:pt x="20" y="15"/>
                  <a:pt x="28" y="11"/>
                </a:cubicBezTo>
                <a:cubicBezTo>
                  <a:pt x="37" y="7"/>
                  <a:pt x="45" y="4"/>
                  <a:pt x="52" y="2"/>
                </a:cubicBezTo>
                <a:cubicBezTo>
                  <a:pt x="60" y="1"/>
                  <a:pt x="67" y="0"/>
                  <a:pt x="74" y="0"/>
                </a:cubicBezTo>
                <a:lnTo>
                  <a:pt x="80" y="0"/>
                </a:lnTo>
                <a:cubicBezTo>
                  <a:pt x="92" y="0"/>
                  <a:pt x="104" y="2"/>
                  <a:pt x="113" y="7"/>
                </a:cubicBezTo>
                <a:lnTo>
                  <a:pt x="120" y="11"/>
                </a:lnTo>
                <a:lnTo>
                  <a:pt x="125" y="8"/>
                </a:lnTo>
                <a:cubicBezTo>
                  <a:pt x="128" y="5"/>
                  <a:pt x="131" y="2"/>
                  <a:pt x="135" y="0"/>
                </a:cubicBezTo>
                <a:lnTo>
                  <a:pt x="139" y="0"/>
                </a:lnTo>
                <a:lnTo>
                  <a:pt x="141" y="0"/>
                </a:lnTo>
                <a:cubicBezTo>
                  <a:pt x="142" y="0"/>
                  <a:pt x="143" y="1"/>
                  <a:pt x="145" y="2"/>
                </a:cubicBezTo>
                <a:lnTo>
                  <a:pt x="145" y="66"/>
                </a:lnTo>
                <a:lnTo>
                  <a:pt x="142" y="69"/>
                </a:lnTo>
                <a:lnTo>
                  <a:pt x="129" y="69"/>
                </a:lnTo>
                <a:cubicBezTo>
                  <a:pt x="127" y="67"/>
                  <a:pt x="126" y="65"/>
                  <a:pt x="126" y="6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68" name=""/>
          <p:cNvSpPr/>
          <p:nvPr/>
        </p:nvSpPr>
        <p:spPr>
          <a:xfrm>
            <a:off x="627120" y="1001880"/>
            <a:ext cx="39600" cy="115560"/>
          </a:xfrm>
          <a:custGeom>
            <a:avLst/>
            <a:gdLst/>
            <a:ahLst/>
            <a:rect l="0" t="0" r="r" b="b"/>
            <a:pathLst>
              <a:path w="110" h="321">
                <a:moveTo>
                  <a:pt x="20" y="29"/>
                </a:moveTo>
                <a:cubicBezTo>
                  <a:pt x="20" y="20"/>
                  <a:pt x="23" y="13"/>
                  <a:pt x="29" y="8"/>
                </a:cubicBezTo>
                <a:cubicBezTo>
                  <a:pt x="35" y="3"/>
                  <a:pt x="42" y="0"/>
                  <a:pt x="50" y="0"/>
                </a:cubicBezTo>
                <a:cubicBezTo>
                  <a:pt x="58" y="1"/>
                  <a:pt x="65" y="3"/>
                  <a:pt x="70" y="8"/>
                </a:cubicBezTo>
                <a:cubicBezTo>
                  <a:pt x="75" y="13"/>
                  <a:pt x="78" y="20"/>
                  <a:pt x="78" y="29"/>
                </a:cubicBezTo>
                <a:cubicBezTo>
                  <a:pt x="78" y="38"/>
                  <a:pt x="75" y="45"/>
                  <a:pt x="70" y="50"/>
                </a:cubicBezTo>
                <a:cubicBezTo>
                  <a:pt x="65" y="55"/>
                  <a:pt x="58" y="57"/>
                  <a:pt x="49" y="57"/>
                </a:cubicBezTo>
                <a:cubicBezTo>
                  <a:pt x="41" y="57"/>
                  <a:pt x="34" y="55"/>
                  <a:pt x="29" y="50"/>
                </a:cubicBezTo>
                <a:cubicBezTo>
                  <a:pt x="23" y="45"/>
                  <a:pt x="21" y="38"/>
                  <a:pt x="20" y="29"/>
                </a:cubicBezTo>
                <a:moveTo>
                  <a:pt x="106" y="321"/>
                </a:moveTo>
                <a:cubicBezTo>
                  <a:pt x="102" y="320"/>
                  <a:pt x="85" y="319"/>
                  <a:pt x="56" y="319"/>
                </a:cubicBezTo>
                <a:cubicBezTo>
                  <a:pt x="52" y="319"/>
                  <a:pt x="46" y="319"/>
                  <a:pt x="38" y="319"/>
                </a:cubicBezTo>
                <a:cubicBezTo>
                  <a:pt x="30" y="319"/>
                  <a:pt x="22" y="320"/>
                  <a:pt x="14" y="320"/>
                </a:cubicBezTo>
                <a:lnTo>
                  <a:pt x="4" y="321"/>
                </a:lnTo>
                <a:lnTo>
                  <a:pt x="0" y="321"/>
                </a:lnTo>
                <a:lnTo>
                  <a:pt x="0" y="299"/>
                </a:lnTo>
                <a:lnTo>
                  <a:pt x="7" y="299"/>
                </a:lnTo>
                <a:cubicBezTo>
                  <a:pt x="16" y="299"/>
                  <a:pt x="24" y="298"/>
                  <a:pt x="31" y="297"/>
                </a:cubicBezTo>
                <a:cubicBezTo>
                  <a:pt x="34" y="296"/>
                  <a:pt x="35" y="294"/>
                  <a:pt x="36" y="292"/>
                </a:cubicBezTo>
                <a:cubicBezTo>
                  <a:pt x="37" y="290"/>
                  <a:pt x="37" y="283"/>
                  <a:pt x="37" y="272"/>
                </a:cubicBezTo>
                <a:lnTo>
                  <a:pt x="37" y="222"/>
                </a:lnTo>
                <a:lnTo>
                  <a:pt x="37" y="180"/>
                </a:lnTo>
                <a:cubicBezTo>
                  <a:pt x="37" y="163"/>
                  <a:pt x="37" y="153"/>
                  <a:pt x="36" y="148"/>
                </a:cubicBezTo>
                <a:cubicBezTo>
                  <a:pt x="35" y="144"/>
                  <a:pt x="33" y="141"/>
                  <a:pt x="29" y="139"/>
                </a:cubicBezTo>
                <a:cubicBezTo>
                  <a:pt x="25" y="137"/>
                  <a:pt x="17" y="136"/>
                  <a:pt x="7" y="136"/>
                </a:cubicBezTo>
                <a:lnTo>
                  <a:pt x="2" y="136"/>
                </a:lnTo>
                <a:lnTo>
                  <a:pt x="2" y="125"/>
                </a:lnTo>
                <a:cubicBezTo>
                  <a:pt x="2" y="117"/>
                  <a:pt x="2" y="114"/>
                  <a:pt x="3" y="114"/>
                </a:cubicBezTo>
                <a:lnTo>
                  <a:pt x="7" y="113"/>
                </a:lnTo>
                <a:cubicBezTo>
                  <a:pt x="11" y="113"/>
                  <a:pt x="15" y="113"/>
                  <a:pt x="21" y="112"/>
                </a:cubicBezTo>
                <a:cubicBezTo>
                  <a:pt x="27" y="112"/>
                  <a:pt x="32" y="112"/>
                  <a:pt x="38" y="111"/>
                </a:cubicBezTo>
                <a:cubicBezTo>
                  <a:pt x="43" y="111"/>
                  <a:pt x="49" y="111"/>
                  <a:pt x="55" y="110"/>
                </a:cubicBezTo>
                <a:cubicBezTo>
                  <a:pt x="62" y="110"/>
                  <a:pt x="67" y="110"/>
                  <a:pt x="70" y="109"/>
                </a:cubicBezTo>
                <a:cubicBezTo>
                  <a:pt x="73" y="108"/>
                  <a:pt x="75" y="108"/>
                  <a:pt x="75" y="108"/>
                </a:cubicBezTo>
                <a:lnTo>
                  <a:pt x="77" y="108"/>
                </a:lnTo>
                <a:lnTo>
                  <a:pt x="77" y="291"/>
                </a:lnTo>
                <a:cubicBezTo>
                  <a:pt x="78" y="294"/>
                  <a:pt x="80" y="296"/>
                  <a:pt x="82" y="297"/>
                </a:cubicBezTo>
                <a:cubicBezTo>
                  <a:pt x="85" y="298"/>
                  <a:pt x="90" y="298"/>
                  <a:pt x="99" y="299"/>
                </a:cubicBezTo>
                <a:lnTo>
                  <a:pt x="110" y="299"/>
                </a:lnTo>
                <a:lnTo>
                  <a:pt x="110" y="321"/>
                </a:lnTo>
                <a:lnTo>
                  <a:pt x="106" y="32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69" name=""/>
          <p:cNvSpPr/>
          <p:nvPr/>
        </p:nvSpPr>
        <p:spPr>
          <a:xfrm>
            <a:off x="674640" y="1040760"/>
            <a:ext cx="137160" cy="76680"/>
          </a:xfrm>
          <a:custGeom>
            <a:avLst/>
            <a:gdLst/>
            <a:ahLst/>
            <a:rect l="0" t="0" r="r" b="b"/>
            <a:pathLst>
              <a:path w="381" h="213">
                <a:moveTo>
                  <a:pt x="8" y="191"/>
                </a:moveTo>
                <a:lnTo>
                  <a:pt x="15" y="191"/>
                </a:lnTo>
                <a:cubicBezTo>
                  <a:pt x="27" y="191"/>
                  <a:pt x="34" y="189"/>
                  <a:pt x="37" y="184"/>
                </a:cubicBezTo>
                <a:lnTo>
                  <a:pt x="37" y="180"/>
                </a:lnTo>
                <a:cubicBezTo>
                  <a:pt x="37" y="177"/>
                  <a:pt x="37" y="174"/>
                  <a:pt x="37" y="168"/>
                </a:cubicBezTo>
                <a:cubicBezTo>
                  <a:pt x="37" y="164"/>
                  <a:pt x="37" y="159"/>
                  <a:pt x="37" y="153"/>
                </a:cubicBezTo>
                <a:cubicBezTo>
                  <a:pt x="37" y="148"/>
                  <a:pt x="37" y="142"/>
                  <a:pt x="37" y="135"/>
                </a:cubicBezTo>
                <a:cubicBezTo>
                  <a:pt x="38" y="128"/>
                  <a:pt x="38" y="121"/>
                  <a:pt x="37" y="115"/>
                </a:cubicBezTo>
                <a:cubicBezTo>
                  <a:pt x="37" y="105"/>
                  <a:pt x="37" y="94"/>
                  <a:pt x="37" y="83"/>
                </a:cubicBezTo>
                <a:cubicBezTo>
                  <a:pt x="37" y="72"/>
                  <a:pt x="37" y="63"/>
                  <a:pt x="37" y="55"/>
                </a:cubicBezTo>
                <a:lnTo>
                  <a:pt x="37" y="44"/>
                </a:lnTo>
                <a:cubicBezTo>
                  <a:pt x="36" y="38"/>
                  <a:pt x="34" y="34"/>
                  <a:pt x="30" y="32"/>
                </a:cubicBezTo>
                <a:cubicBezTo>
                  <a:pt x="27" y="30"/>
                  <a:pt x="20" y="29"/>
                  <a:pt x="9" y="28"/>
                </a:cubicBezTo>
                <a:lnTo>
                  <a:pt x="0" y="28"/>
                </a:lnTo>
                <a:lnTo>
                  <a:pt x="0" y="17"/>
                </a:lnTo>
                <a:cubicBezTo>
                  <a:pt x="0" y="9"/>
                  <a:pt x="0" y="6"/>
                  <a:pt x="1" y="6"/>
                </a:cubicBezTo>
                <a:lnTo>
                  <a:pt x="6" y="5"/>
                </a:lnTo>
                <a:cubicBezTo>
                  <a:pt x="9" y="5"/>
                  <a:pt x="14" y="5"/>
                  <a:pt x="19" y="4"/>
                </a:cubicBezTo>
                <a:cubicBezTo>
                  <a:pt x="25" y="4"/>
                  <a:pt x="31" y="4"/>
                  <a:pt x="37" y="3"/>
                </a:cubicBezTo>
                <a:cubicBezTo>
                  <a:pt x="42" y="3"/>
                  <a:pt x="48" y="3"/>
                  <a:pt x="54" y="2"/>
                </a:cubicBezTo>
                <a:cubicBezTo>
                  <a:pt x="60" y="2"/>
                  <a:pt x="65" y="2"/>
                  <a:pt x="68" y="1"/>
                </a:cubicBezTo>
                <a:cubicBezTo>
                  <a:pt x="71" y="0"/>
                  <a:pt x="73" y="0"/>
                  <a:pt x="73" y="0"/>
                </a:cubicBezTo>
                <a:lnTo>
                  <a:pt x="75" y="0"/>
                </a:lnTo>
                <a:lnTo>
                  <a:pt x="75" y="20"/>
                </a:lnTo>
                <a:cubicBezTo>
                  <a:pt x="75" y="32"/>
                  <a:pt x="75" y="38"/>
                  <a:pt x="75" y="38"/>
                </a:cubicBezTo>
                <a:cubicBezTo>
                  <a:pt x="76" y="38"/>
                  <a:pt x="76" y="37"/>
                  <a:pt x="78" y="35"/>
                </a:cubicBezTo>
                <a:cubicBezTo>
                  <a:pt x="79" y="34"/>
                  <a:pt x="81" y="31"/>
                  <a:pt x="83" y="28"/>
                </a:cubicBezTo>
                <a:cubicBezTo>
                  <a:pt x="86" y="25"/>
                  <a:pt x="89" y="22"/>
                  <a:pt x="92" y="20"/>
                </a:cubicBezTo>
                <a:cubicBezTo>
                  <a:pt x="96" y="17"/>
                  <a:pt x="101" y="14"/>
                  <a:pt x="106" y="11"/>
                </a:cubicBezTo>
                <a:cubicBezTo>
                  <a:pt x="112" y="7"/>
                  <a:pt x="118" y="4"/>
                  <a:pt x="124" y="3"/>
                </a:cubicBezTo>
                <a:cubicBezTo>
                  <a:pt x="131" y="1"/>
                  <a:pt x="139" y="0"/>
                  <a:pt x="149" y="0"/>
                </a:cubicBezTo>
                <a:cubicBezTo>
                  <a:pt x="154" y="0"/>
                  <a:pt x="158" y="1"/>
                  <a:pt x="162" y="1"/>
                </a:cubicBezTo>
                <a:cubicBezTo>
                  <a:pt x="166" y="2"/>
                  <a:pt x="170" y="3"/>
                  <a:pt x="173" y="4"/>
                </a:cubicBezTo>
                <a:cubicBezTo>
                  <a:pt x="176" y="6"/>
                  <a:pt x="179" y="7"/>
                  <a:pt x="182" y="8"/>
                </a:cubicBezTo>
                <a:cubicBezTo>
                  <a:pt x="185" y="9"/>
                  <a:pt x="188" y="11"/>
                  <a:pt x="189" y="12"/>
                </a:cubicBezTo>
                <a:cubicBezTo>
                  <a:pt x="191" y="14"/>
                  <a:pt x="193" y="16"/>
                  <a:pt x="195" y="18"/>
                </a:cubicBezTo>
                <a:cubicBezTo>
                  <a:pt x="196" y="20"/>
                  <a:pt x="198" y="21"/>
                  <a:pt x="199" y="23"/>
                </a:cubicBezTo>
                <a:cubicBezTo>
                  <a:pt x="200" y="25"/>
                  <a:pt x="201" y="26"/>
                  <a:pt x="202" y="28"/>
                </a:cubicBezTo>
                <a:cubicBezTo>
                  <a:pt x="203" y="30"/>
                  <a:pt x="204" y="32"/>
                  <a:pt x="204" y="33"/>
                </a:cubicBezTo>
                <a:cubicBezTo>
                  <a:pt x="205" y="34"/>
                  <a:pt x="205" y="36"/>
                  <a:pt x="206" y="37"/>
                </a:cubicBezTo>
                <a:lnTo>
                  <a:pt x="207" y="39"/>
                </a:lnTo>
                <a:lnTo>
                  <a:pt x="208" y="37"/>
                </a:lnTo>
                <a:cubicBezTo>
                  <a:pt x="209" y="36"/>
                  <a:pt x="210" y="35"/>
                  <a:pt x="212" y="33"/>
                </a:cubicBezTo>
                <a:cubicBezTo>
                  <a:pt x="213" y="32"/>
                  <a:pt x="214" y="30"/>
                  <a:pt x="216" y="28"/>
                </a:cubicBezTo>
                <a:cubicBezTo>
                  <a:pt x="218" y="26"/>
                  <a:pt x="220" y="24"/>
                  <a:pt x="223" y="22"/>
                </a:cubicBezTo>
                <a:cubicBezTo>
                  <a:pt x="225" y="20"/>
                  <a:pt x="227" y="18"/>
                  <a:pt x="230" y="16"/>
                </a:cubicBezTo>
                <a:cubicBezTo>
                  <a:pt x="232" y="14"/>
                  <a:pt x="235" y="12"/>
                  <a:pt x="239" y="10"/>
                </a:cubicBezTo>
                <a:cubicBezTo>
                  <a:pt x="243" y="8"/>
                  <a:pt x="247" y="7"/>
                  <a:pt x="250" y="5"/>
                </a:cubicBezTo>
                <a:cubicBezTo>
                  <a:pt x="254" y="4"/>
                  <a:pt x="258" y="3"/>
                  <a:pt x="263" y="2"/>
                </a:cubicBezTo>
                <a:cubicBezTo>
                  <a:pt x="267" y="1"/>
                  <a:pt x="272" y="1"/>
                  <a:pt x="278" y="0"/>
                </a:cubicBezTo>
                <a:cubicBezTo>
                  <a:pt x="318" y="0"/>
                  <a:pt x="340" y="18"/>
                  <a:pt x="343" y="55"/>
                </a:cubicBezTo>
                <a:cubicBezTo>
                  <a:pt x="343" y="57"/>
                  <a:pt x="343" y="79"/>
                  <a:pt x="343" y="121"/>
                </a:cubicBezTo>
                <a:lnTo>
                  <a:pt x="343" y="162"/>
                </a:lnTo>
                <a:cubicBezTo>
                  <a:pt x="343" y="175"/>
                  <a:pt x="344" y="182"/>
                  <a:pt x="344" y="185"/>
                </a:cubicBezTo>
                <a:cubicBezTo>
                  <a:pt x="345" y="187"/>
                  <a:pt x="347" y="188"/>
                  <a:pt x="350" y="189"/>
                </a:cubicBezTo>
                <a:cubicBezTo>
                  <a:pt x="356" y="190"/>
                  <a:pt x="364" y="191"/>
                  <a:pt x="373" y="191"/>
                </a:cubicBezTo>
                <a:lnTo>
                  <a:pt x="381" y="191"/>
                </a:lnTo>
                <a:lnTo>
                  <a:pt x="381" y="213"/>
                </a:lnTo>
                <a:lnTo>
                  <a:pt x="377" y="213"/>
                </a:lnTo>
                <a:lnTo>
                  <a:pt x="366" y="212"/>
                </a:lnTo>
                <a:cubicBezTo>
                  <a:pt x="358" y="212"/>
                  <a:pt x="350" y="212"/>
                  <a:pt x="342" y="212"/>
                </a:cubicBezTo>
                <a:cubicBezTo>
                  <a:pt x="333" y="212"/>
                  <a:pt x="327" y="212"/>
                  <a:pt x="323" y="211"/>
                </a:cubicBezTo>
                <a:cubicBezTo>
                  <a:pt x="291" y="211"/>
                  <a:pt x="273" y="212"/>
                  <a:pt x="270" y="213"/>
                </a:cubicBezTo>
                <a:lnTo>
                  <a:pt x="266" y="213"/>
                </a:lnTo>
                <a:lnTo>
                  <a:pt x="266" y="191"/>
                </a:lnTo>
                <a:lnTo>
                  <a:pt x="274" y="191"/>
                </a:lnTo>
                <a:cubicBezTo>
                  <a:pt x="293" y="191"/>
                  <a:pt x="303" y="188"/>
                  <a:pt x="303" y="183"/>
                </a:cubicBezTo>
                <a:cubicBezTo>
                  <a:pt x="303" y="183"/>
                  <a:pt x="303" y="160"/>
                  <a:pt x="303" y="116"/>
                </a:cubicBezTo>
                <a:cubicBezTo>
                  <a:pt x="303" y="73"/>
                  <a:pt x="303" y="50"/>
                  <a:pt x="302" y="48"/>
                </a:cubicBezTo>
                <a:cubicBezTo>
                  <a:pt x="300" y="39"/>
                  <a:pt x="297" y="32"/>
                  <a:pt x="293" y="28"/>
                </a:cubicBezTo>
                <a:cubicBezTo>
                  <a:pt x="288" y="23"/>
                  <a:pt x="285" y="21"/>
                  <a:pt x="281" y="20"/>
                </a:cubicBezTo>
                <a:cubicBezTo>
                  <a:pt x="278" y="19"/>
                  <a:pt x="274" y="18"/>
                  <a:pt x="269" y="19"/>
                </a:cubicBezTo>
                <a:cubicBezTo>
                  <a:pt x="255" y="19"/>
                  <a:pt x="242" y="24"/>
                  <a:pt x="231" y="35"/>
                </a:cubicBezTo>
                <a:cubicBezTo>
                  <a:pt x="223" y="44"/>
                  <a:pt x="217" y="52"/>
                  <a:pt x="215" y="61"/>
                </a:cubicBezTo>
                <a:cubicBezTo>
                  <a:pt x="213" y="70"/>
                  <a:pt x="210" y="83"/>
                  <a:pt x="210" y="101"/>
                </a:cubicBezTo>
                <a:lnTo>
                  <a:pt x="210" y="131"/>
                </a:lnTo>
                <a:lnTo>
                  <a:pt x="210" y="160"/>
                </a:lnTo>
                <a:cubicBezTo>
                  <a:pt x="210" y="171"/>
                  <a:pt x="210" y="177"/>
                  <a:pt x="212" y="180"/>
                </a:cubicBezTo>
                <a:cubicBezTo>
                  <a:pt x="212" y="183"/>
                  <a:pt x="212" y="186"/>
                  <a:pt x="213" y="187"/>
                </a:cubicBezTo>
                <a:cubicBezTo>
                  <a:pt x="214" y="187"/>
                  <a:pt x="215" y="188"/>
                  <a:pt x="217" y="189"/>
                </a:cubicBezTo>
                <a:cubicBezTo>
                  <a:pt x="224" y="190"/>
                  <a:pt x="232" y="191"/>
                  <a:pt x="241" y="191"/>
                </a:cubicBezTo>
                <a:lnTo>
                  <a:pt x="248" y="191"/>
                </a:lnTo>
                <a:lnTo>
                  <a:pt x="248" y="213"/>
                </a:lnTo>
                <a:lnTo>
                  <a:pt x="245" y="213"/>
                </a:lnTo>
                <a:lnTo>
                  <a:pt x="233" y="212"/>
                </a:lnTo>
                <a:cubicBezTo>
                  <a:pt x="226" y="212"/>
                  <a:pt x="218" y="212"/>
                  <a:pt x="208" y="212"/>
                </a:cubicBezTo>
                <a:cubicBezTo>
                  <a:pt x="200" y="212"/>
                  <a:pt x="193" y="212"/>
                  <a:pt x="190" y="211"/>
                </a:cubicBezTo>
                <a:cubicBezTo>
                  <a:pt x="157" y="211"/>
                  <a:pt x="139" y="212"/>
                  <a:pt x="136" y="213"/>
                </a:cubicBezTo>
                <a:lnTo>
                  <a:pt x="133" y="213"/>
                </a:lnTo>
                <a:lnTo>
                  <a:pt x="133" y="191"/>
                </a:lnTo>
                <a:lnTo>
                  <a:pt x="140" y="191"/>
                </a:lnTo>
                <a:cubicBezTo>
                  <a:pt x="160" y="191"/>
                  <a:pt x="169" y="188"/>
                  <a:pt x="169" y="183"/>
                </a:cubicBezTo>
                <a:cubicBezTo>
                  <a:pt x="170" y="183"/>
                  <a:pt x="170" y="160"/>
                  <a:pt x="170" y="116"/>
                </a:cubicBezTo>
                <a:cubicBezTo>
                  <a:pt x="170" y="73"/>
                  <a:pt x="169" y="50"/>
                  <a:pt x="169" y="48"/>
                </a:cubicBezTo>
                <a:cubicBezTo>
                  <a:pt x="167" y="39"/>
                  <a:pt x="164" y="32"/>
                  <a:pt x="159" y="28"/>
                </a:cubicBezTo>
                <a:cubicBezTo>
                  <a:pt x="155" y="23"/>
                  <a:pt x="151" y="21"/>
                  <a:pt x="148" y="20"/>
                </a:cubicBezTo>
                <a:cubicBezTo>
                  <a:pt x="145" y="19"/>
                  <a:pt x="141" y="18"/>
                  <a:pt x="135" y="19"/>
                </a:cubicBezTo>
                <a:cubicBezTo>
                  <a:pt x="121" y="19"/>
                  <a:pt x="109" y="24"/>
                  <a:pt x="98" y="35"/>
                </a:cubicBezTo>
                <a:cubicBezTo>
                  <a:pt x="89" y="44"/>
                  <a:pt x="84" y="52"/>
                  <a:pt x="81" y="61"/>
                </a:cubicBezTo>
                <a:cubicBezTo>
                  <a:pt x="79" y="70"/>
                  <a:pt x="78" y="83"/>
                  <a:pt x="78" y="101"/>
                </a:cubicBezTo>
                <a:lnTo>
                  <a:pt x="78" y="131"/>
                </a:lnTo>
                <a:lnTo>
                  <a:pt x="78" y="160"/>
                </a:lnTo>
                <a:cubicBezTo>
                  <a:pt x="78" y="171"/>
                  <a:pt x="78" y="177"/>
                  <a:pt x="78" y="180"/>
                </a:cubicBezTo>
                <a:cubicBezTo>
                  <a:pt x="78" y="183"/>
                  <a:pt x="79" y="186"/>
                  <a:pt x="80" y="187"/>
                </a:cubicBezTo>
                <a:cubicBezTo>
                  <a:pt x="80" y="187"/>
                  <a:pt x="82" y="188"/>
                  <a:pt x="84" y="189"/>
                </a:cubicBezTo>
                <a:cubicBezTo>
                  <a:pt x="91" y="190"/>
                  <a:pt x="98" y="191"/>
                  <a:pt x="107" y="191"/>
                </a:cubicBezTo>
                <a:lnTo>
                  <a:pt x="115" y="191"/>
                </a:lnTo>
                <a:lnTo>
                  <a:pt x="115" y="213"/>
                </a:lnTo>
                <a:lnTo>
                  <a:pt x="111" y="213"/>
                </a:lnTo>
                <a:lnTo>
                  <a:pt x="100" y="212"/>
                </a:lnTo>
                <a:cubicBezTo>
                  <a:pt x="92" y="212"/>
                  <a:pt x="84" y="212"/>
                  <a:pt x="76" y="212"/>
                </a:cubicBezTo>
                <a:cubicBezTo>
                  <a:pt x="67" y="212"/>
                  <a:pt x="61" y="212"/>
                  <a:pt x="58" y="211"/>
                </a:cubicBezTo>
                <a:cubicBezTo>
                  <a:pt x="25" y="211"/>
                  <a:pt x="7" y="212"/>
                  <a:pt x="4" y="213"/>
                </a:cubicBezTo>
                <a:lnTo>
                  <a:pt x="0" y="213"/>
                </a:lnTo>
                <a:lnTo>
                  <a:pt x="0" y="191"/>
                </a:lnTo>
                <a:lnTo>
                  <a:pt x="8" y="19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0" name=""/>
          <p:cNvSpPr/>
          <p:nvPr/>
        </p:nvSpPr>
        <p:spPr>
          <a:xfrm>
            <a:off x="817200" y="1040760"/>
            <a:ext cx="86760" cy="110160"/>
          </a:xfrm>
          <a:custGeom>
            <a:avLst/>
            <a:gdLst/>
            <a:ahLst/>
            <a:rect l="0" t="0" r="r" b="b"/>
            <a:pathLst>
              <a:path w="241" h="306">
                <a:moveTo>
                  <a:pt x="8" y="283"/>
                </a:moveTo>
                <a:lnTo>
                  <a:pt x="15" y="283"/>
                </a:lnTo>
                <a:cubicBezTo>
                  <a:pt x="28" y="283"/>
                  <a:pt x="35" y="280"/>
                  <a:pt x="38" y="276"/>
                </a:cubicBezTo>
                <a:lnTo>
                  <a:pt x="38" y="272"/>
                </a:lnTo>
                <a:cubicBezTo>
                  <a:pt x="38" y="270"/>
                  <a:pt x="38" y="267"/>
                  <a:pt x="38" y="263"/>
                </a:cubicBezTo>
                <a:cubicBezTo>
                  <a:pt x="38" y="259"/>
                  <a:pt x="38" y="254"/>
                  <a:pt x="38" y="249"/>
                </a:cubicBezTo>
                <a:cubicBezTo>
                  <a:pt x="38" y="243"/>
                  <a:pt x="38" y="237"/>
                  <a:pt x="38" y="230"/>
                </a:cubicBezTo>
                <a:cubicBezTo>
                  <a:pt x="39" y="223"/>
                  <a:pt x="39" y="216"/>
                  <a:pt x="38" y="209"/>
                </a:cubicBezTo>
                <a:cubicBezTo>
                  <a:pt x="38" y="202"/>
                  <a:pt x="38" y="194"/>
                  <a:pt x="38" y="186"/>
                </a:cubicBezTo>
                <a:cubicBezTo>
                  <a:pt x="39" y="177"/>
                  <a:pt x="39" y="169"/>
                  <a:pt x="38" y="161"/>
                </a:cubicBezTo>
                <a:cubicBezTo>
                  <a:pt x="38" y="150"/>
                  <a:pt x="38" y="139"/>
                  <a:pt x="38" y="127"/>
                </a:cubicBezTo>
                <a:cubicBezTo>
                  <a:pt x="38" y="115"/>
                  <a:pt x="38" y="105"/>
                  <a:pt x="38" y="96"/>
                </a:cubicBezTo>
                <a:cubicBezTo>
                  <a:pt x="38" y="86"/>
                  <a:pt x="38" y="78"/>
                  <a:pt x="38" y="70"/>
                </a:cubicBezTo>
                <a:cubicBezTo>
                  <a:pt x="38" y="63"/>
                  <a:pt x="38" y="56"/>
                  <a:pt x="38" y="52"/>
                </a:cubicBezTo>
                <a:cubicBezTo>
                  <a:pt x="38" y="47"/>
                  <a:pt x="38" y="44"/>
                  <a:pt x="38" y="44"/>
                </a:cubicBezTo>
                <a:cubicBezTo>
                  <a:pt x="37" y="38"/>
                  <a:pt x="35" y="34"/>
                  <a:pt x="31" y="32"/>
                </a:cubicBezTo>
                <a:cubicBezTo>
                  <a:pt x="28" y="30"/>
                  <a:pt x="20" y="29"/>
                  <a:pt x="9" y="28"/>
                </a:cubicBezTo>
                <a:lnTo>
                  <a:pt x="0" y="28"/>
                </a:lnTo>
                <a:lnTo>
                  <a:pt x="0" y="17"/>
                </a:lnTo>
                <a:cubicBezTo>
                  <a:pt x="0" y="9"/>
                  <a:pt x="0" y="6"/>
                  <a:pt x="1" y="6"/>
                </a:cubicBezTo>
                <a:lnTo>
                  <a:pt x="6" y="5"/>
                </a:lnTo>
                <a:cubicBezTo>
                  <a:pt x="9" y="5"/>
                  <a:pt x="15" y="5"/>
                  <a:pt x="21" y="4"/>
                </a:cubicBezTo>
                <a:cubicBezTo>
                  <a:pt x="27" y="4"/>
                  <a:pt x="33" y="4"/>
                  <a:pt x="38" y="3"/>
                </a:cubicBezTo>
                <a:cubicBezTo>
                  <a:pt x="44" y="3"/>
                  <a:pt x="50" y="3"/>
                  <a:pt x="56" y="2"/>
                </a:cubicBezTo>
                <a:cubicBezTo>
                  <a:pt x="62" y="2"/>
                  <a:pt x="67" y="2"/>
                  <a:pt x="70" y="1"/>
                </a:cubicBezTo>
                <a:cubicBezTo>
                  <a:pt x="74" y="0"/>
                  <a:pt x="75" y="0"/>
                  <a:pt x="76" y="0"/>
                </a:cubicBezTo>
                <a:lnTo>
                  <a:pt x="77" y="0"/>
                </a:lnTo>
                <a:lnTo>
                  <a:pt x="77" y="13"/>
                </a:lnTo>
                <a:lnTo>
                  <a:pt x="78" y="25"/>
                </a:lnTo>
                <a:lnTo>
                  <a:pt x="81" y="22"/>
                </a:lnTo>
                <a:cubicBezTo>
                  <a:pt x="100" y="8"/>
                  <a:pt x="122" y="1"/>
                  <a:pt x="147" y="1"/>
                </a:cubicBezTo>
                <a:cubicBezTo>
                  <a:pt x="173" y="1"/>
                  <a:pt x="195" y="11"/>
                  <a:pt x="213" y="32"/>
                </a:cubicBezTo>
                <a:cubicBezTo>
                  <a:pt x="231" y="52"/>
                  <a:pt x="241" y="78"/>
                  <a:pt x="241" y="109"/>
                </a:cubicBezTo>
                <a:cubicBezTo>
                  <a:pt x="241" y="141"/>
                  <a:pt x="231" y="167"/>
                  <a:pt x="210" y="187"/>
                </a:cubicBezTo>
                <a:cubicBezTo>
                  <a:pt x="189" y="207"/>
                  <a:pt x="166" y="217"/>
                  <a:pt x="140" y="217"/>
                </a:cubicBezTo>
                <a:cubicBezTo>
                  <a:pt x="118" y="217"/>
                  <a:pt x="99" y="210"/>
                  <a:pt x="82" y="196"/>
                </a:cubicBezTo>
                <a:lnTo>
                  <a:pt x="78" y="193"/>
                </a:lnTo>
                <a:lnTo>
                  <a:pt x="78" y="233"/>
                </a:lnTo>
                <a:lnTo>
                  <a:pt x="78" y="260"/>
                </a:lnTo>
                <a:cubicBezTo>
                  <a:pt x="78" y="269"/>
                  <a:pt x="79" y="274"/>
                  <a:pt x="79" y="276"/>
                </a:cubicBezTo>
                <a:cubicBezTo>
                  <a:pt x="80" y="278"/>
                  <a:pt x="82" y="280"/>
                  <a:pt x="85" y="281"/>
                </a:cubicBezTo>
                <a:cubicBezTo>
                  <a:pt x="91" y="282"/>
                  <a:pt x="99" y="283"/>
                  <a:pt x="108" y="283"/>
                </a:cubicBezTo>
                <a:lnTo>
                  <a:pt x="116" y="283"/>
                </a:lnTo>
                <a:lnTo>
                  <a:pt x="116" y="306"/>
                </a:lnTo>
                <a:lnTo>
                  <a:pt x="112" y="306"/>
                </a:lnTo>
                <a:lnTo>
                  <a:pt x="100" y="305"/>
                </a:lnTo>
                <a:cubicBezTo>
                  <a:pt x="93" y="305"/>
                  <a:pt x="85" y="305"/>
                  <a:pt x="77" y="305"/>
                </a:cubicBezTo>
                <a:cubicBezTo>
                  <a:pt x="68" y="305"/>
                  <a:pt x="62" y="304"/>
                  <a:pt x="58" y="304"/>
                </a:cubicBezTo>
                <a:cubicBezTo>
                  <a:pt x="26" y="304"/>
                  <a:pt x="7" y="305"/>
                  <a:pt x="4" y="306"/>
                </a:cubicBezTo>
                <a:lnTo>
                  <a:pt x="0" y="306"/>
                </a:lnTo>
                <a:lnTo>
                  <a:pt x="0" y="283"/>
                </a:lnTo>
                <a:lnTo>
                  <a:pt x="8" y="283"/>
                </a:lnTo>
                <a:moveTo>
                  <a:pt x="194" y="108"/>
                </a:moveTo>
                <a:cubicBezTo>
                  <a:pt x="194" y="84"/>
                  <a:pt x="189" y="63"/>
                  <a:pt x="178" y="46"/>
                </a:cubicBezTo>
                <a:cubicBezTo>
                  <a:pt x="167" y="28"/>
                  <a:pt x="154" y="20"/>
                  <a:pt x="137" y="20"/>
                </a:cubicBezTo>
                <a:cubicBezTo>
                  <a:pt x="115" y="20"/>
                  <a:pt x="95" y="30"/>
                  <a:pt x="78" y="51"/>
                </a:cubicBezTo>
                <a:lnTo>
                  <a:pt x="78" y="165"/>
                </a:lnTo>
                <a:cubicBezTo>
                  <a:pt x="91" y="188"/>
                  <a:pt x="109" y="199"/>
                  <a:pt x="132" y="199"/>
                </a:cubicBezTo>
                <a:cubicBezTo>
                  <a:pt x="148" y="199"/>
                  <a:pt x="163" y="191"/>
                  <a:pt x="175" y="174"/>
                </a:cubicBezTo>
                <a:cubicBezTo>
                  <a:pt x="187" y="156"/>
                  <a:pt x="194" y="134"/>
                  <a:pt x="194" y="10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1" name=""/>
          <p:cNvSpPr/>
          <p:nvPr/>
        </p:nvSpPr>
        <p:spPr>
          <a:xfrm>
            <a:off x="914040" y="997560"/>
            <a:ext cx="41040" cy="119880"/>
          </a:xfrm>
          <a:custGeom>
            <a:avLst/>
            <a:gdLst/>
            <a:ahLst/>
            <a:rect l="0" t="0" r="r" b="b"/>
            <a:pathLst>
              <a:path w="114" h="333">
                <a:moveTo>
                  <a:pt x="8" y="311"/>
                </a:moveTo>
                <a:lnTo>
                  <a:pt x="15" y="311"/>
                </a:lnTo>
                <a:cubicBezTo>
                  <a:pt x="28" y="311"/>
                  <a:pt x="35" y="309"/>
                  <a:pt x="38" y="304"/>
                </a:cubicBezTo>
                <a:lnTo>
                  <a:pt x="38" y="300"/>
                </a:lnTo>
                <a:cubicBezTo>
                  <a:pt x="38" y="297"/>
                  <a:pt x="38" y="294"/>
                  <a:pt x="38" y="289"/>
                </a:cubicBezTo>
                <a:cubicBezTo>
                  <a:pt x="38" y="285"/>
                  <a:pt x="38" y="280"/>
                  <a:pt x="38" y="274"/>
                </a:cubicBezTo>
                <a:cubicBezTo>
                  <a:pt x="38" y="267"/>
                  <a:pt x="38" y="261"/>
                  <a:pt x="38" y="253"/>
                </a:cubicBezTo>
                <a:cubicBezTo>
                  <a:pt x="38" y="245"/>
                  <a:pt x="38" y="237"/>
                  <a:pt x="38" y="229"/>
                </a:cubicBezTo>
                <a:cubicBezTo>
                  <a:pt x="38" y="221"/>
                  <a:pt x="38" y="212"/>
                  <a:pt x="38" y="203"/>
                </a:cubicBezTo>
                <a:cubicBezTo>
                  <a:pt x="38" y="194"/>
                  <a:pt x="38" y="184"/>
                  <a:pt x="38" y="176"/>
                </a:cubicBezTo>
                <a:cubicBezTo>
                  <a:pt x="38" y="164"/>
                  <a:pt x="38" y="151"/>
                  <a:pt x="38" y="138"/>
                </a:cubicBezTo>
                <a:cubicBezTo>
                  <a:pt x="38" y="125"/>
                  <a:pt x="38" y="113"/>
                  <a:pt x="38" y="102"/>
                </a:cubicBezTo>
                <a:cubicBezTo>
                  <a:pt x="38" y="92"/>
                  <a:pt x="38" y="82"/>
                  <a:pt x="38" y="74"/>
                </a:cubicBezTo>
                <a:cubicBezTo>
                  <a:pt x="38" y="65"/>
                  <a:pt x="38" y="58"/>
                  <a:pt x="38" y="53"/>
                </a:cubicBezTo>
                <a:cubicBezTo>
                  <a:pt x="37" y="47"/>
                  <a:pt x="37" y="44"/>
                  <a:pt x="38" y="45"/>
                </a:cubicBezTo>
                <a:cubicBezTo>
                  <a:pt x="37" y="37"/>
                  <a:pt x="34" y="33"/>
                  <a:pt x="31" y="32"/>
                </a:cubicBezTo>
                <a:cubicBezTo>
                  <a:pt x="27" y="30"/>
                  <a:pt x="20" y="28"/>
                  <a:pt x="9" y="27"/>
                </a:cubicBezTo>
                <a:lnTo>
                  <a:pt x="0" y="27"/>
                </a:lnTo>
                <a:lnTo>
                  <a:pt x="0" y="16"/>
                </a:lnTo>
                <a:cubicBezTo>
                  <a:pt x="0" y="9"/>
                  <a:pt x="0" y="5"/>
                  <a:pt x="1" y="5"/>
                </a:cubicBezTo>
                <a:lnTo>
                  <a:pt x="6" y="5"/>
                </a:lnTo>
                <a:cubicBezTo>
                  <a:pt x="10" y="4"/>
                  <a:pt x="14" y="4"/>
                  <a:pt x="20" y="4"/>
                </a:cubicBezTo>
                <a:cubicBezTo>
                  <a:pt x="26" y="4"/>
                  <a:pt x="32" y="3"/>
                  <a:pt x="38" y="3"/>
                </a:cubicBezTo>
                <a:cubicBezTo>
                  <a:pt x="43" y="3"/>
                  <a:pt x="49" y="2"/>
                  <a:pt x="56" y="2"/>
                </a:cubicBezTo>
                <a:cubicBezTo>
                  <a:pt x="62" y="2"/>
                  <a:pt x="67" y="1"/>
                  <a:pt x="70" y="0"/>
                </a:cubicBezTo>
                <a:cubicBezTo>
                  <a:pt x="73" y="0"/>
                  <a:pt x="75" y="0"/>
                  <a:pt x="75" y="0"/>
                </a:cubicBezTo>
                <a:lnTo>
                  <a:pt x="77" y="0"/>
                </a:lnTo>
                <a:lnTo>
                  <a:pt x="77" y="152"/>
                </a:lnTo>
                <a:cubicBezTo>
                  <a:pt x="77" y="253"/>
                  <a:pt x="77" y="303"/>
                  <a:pt x="77" y="304"/>
                </a:cubicBezTo>
                <a:cubicBezTo>
                  <a:pt x="78" y="307"/>
                  <a:pt x="80" y="308"/>
                  <a:pt x="83" y="309"/>
                </a:cubicBezTo>
                <a:cubicBezTo>
                  <a:pt x="90" y="310"/>
                  <a:pt x="97" y="311"/>
                  <a:pt x="106" y="311"/>
                </a:cubicBezTo>
                <a:lnTo>
                  <a:pt x="114" y="311"/>
                </a:lnTo>
                <a:lnTo>
                  <a:pt x="114" y="333"/>
                </a:lnTo>
                <a:lnTo>
                  <a:pt x="110" y="333"/>
                </a:lnTo>
                <a:lnTo>
                  <a:pt x="99" y="332"/>
                </a:lnTo>
                <a:cubicBezTo>
                  <a:pt x="92" y="332"/>
                  <a:pt x="84" y="332"/>
                  <a:pt x="76" y="332"/>
                </a:cubicBezTo>
                <a:cubicBezTo>
                  <a:pt x="68" y="332"/>
                  <a:pt x="61" y="332"/>
                  <a:pt x="58" y="331"/>
                </a:cubicBezTo>
                <a:cubicBezTo>
                  <a:pt x="54" y="331"/>
                  <a:pt x="48" y="331"/>
                  <a:pt x="39" y="331"/>
                </a:cubicBezTo>
                <a:cubicBezTo>
                  <a:pt x="31" y="332"/>
                  <a:pt x="23" y="332"/>
                  <a:pt x="16" y="332"/>
                </a:cubicBezTo>
                <a:lnTo>
                  <a:pt x="5" y="333"/>
                </a:lnTo>
                <a:lnTo>
                  <a:pt x="0" y="333"/>
                </a:lnTo>
                <a:lnTo>
                  <a:pt x="0" y="311"/>
                </a:lnTo>
                <a:lnTo>
                  <a:pt x="8" y="31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2" name=""/>
          <p:cNvSpPr/>
          <p:nvPr/>
        </p:nvSpPr>
        <p:spPr>
          <a:xfrm>
            <a:off x="962280" y="1040040"/>
            <a:ext cx="66960" cy="79200"/>
          </a:xfrm>
          <a:custGeom>
            <a:avLst/>
            <a:gdLst/>
            <a:ahLst/>
            <a:rect l="0" t="0" r="r" b="b"/>
            <a:pathLst>
              <a:path w="186" h="220">
                <a:moveTo>
                  <a:pt x="0" y="111"/>
                </a:moveTo>
                <a:cubicBezTo>
                  <a:pt x="0" y="93"/>
                  <a:pt x="3" y="77"/>
                  <a:pt x="9" y="62"/>
                </a:cubicBezTo>
                <a:cubicBezTo>
                  <a:pt x="17" y="47"/>
                  <a:pt x="25" y="36"/>
                  <a:pt x="34" y="27"/>
                </a:cubicBezTo>
                <a:cubicBezTo>
                  <a:pt x="44" y="18"/>
                  <a:pt x="54" y="11"/>
                  <a:pt x="65" y="7"/>
                </a:cubicBezTo>
                <a:cubicBezTo>
                  <a:pt x="76" y="2"/>
                  <a:pt x="87" y="0"/>
                  <a:pt x="97" y="0"/>
                </a:cubicBezTo>
                <a:cubicBezTo>
                  <a:pt x="114" y="0"/>
                  <a:pt x="128" y="2"/>
                  <a:pt x="140" y="8"/>
                </a:cubicBezTo>
                <a:cubicBezTo>
                  <a:pt x="152" y="14"/>
                  <a:pt x="162" y="22"/>
                  <a:pt x="168" y="32"/>
                </a:cubicBezTo>
                <a:cubicBezTo>
                  <a:pt x="174" y="42"/>
                  <a:pt x="179" y="53"/>
                  <a:pt x="181" y="63"/>
                </a:cubicBezTo>
                <a:cubicBezTo>
                  <a:pt x="184" y="74"/>
                  <a:pt x="185" y="85"/>
                  <a:pt x="186" y="98"/>
                </a:cubicBezTo>
                <a:cubicBezTo>
                  <a:pt x="186" y="100"/>
                  <a:pt x="185" y="102"/>
                  <a:pt x="182" y="104"/>
                </a:cubicBezTo>
                <a:lnTo>
                  <a:pt x="47" y="104"/>
                </a:lnTo>
                <a:lnTo>
                  <a:pt x="47" y="112"/>
                </a:lnTo>
                <a:cubicBezTo>
                  <a:pt x="47" y="159"/>
                  <a:pt x="63" y="187"/>
                  <a:pt x="95" y="198"/>
                </a:cubicBezTo>
                <a:cubicBezTo>
                  <a:pt x="102" y="200"/>
                  <a:pt x="109" y="200"/>
                  <a:pt x="116" y="200"/>
                </a:cubicBezTo>
                <a:cubicBezTo>
                  <a:pt x="130" y="200"/>
                  <a:pt x="141" y="195"/>
                  <a:pt x="151" y="185"/>
                </a:cubicBezTo>
                <a:cubicBezTo>
                  <a:pt x="156" y="180"/>
                  <a:pt x="160" y="173"/>
                  <a:pt x="164" y="165"/>
                </a:cubicBezTo>
                <a:lnTo>
                  <a:pt x="168" y="154"/>
                </a:lnTo>
                <a:cubicBezTo>
                  <a:pt x="169" y="153"/>
                  <a:pt x="172" y="152"/>
                  <a:pt x="176" y="152"/>
                </a:cubicBezTo>
                <a:lnTo>
                  <a:pt x="177" y="152"/>
                </a:lnTo>
                <a:cubicBezTo>
                  <a:pt x="183" y="152"/>
                  <a:pt x="186" y="154"/>
                  <a:pt x="186" y="157"/>
                </a:cubicBezTo>
                <a:cubicBezTo>
                  <a:pt x="186" y="158"/>
                  <a:pt x="185" y="160"/>
                  <a:pt x="184" y="163"/>
                </a:cubicBezTo>
                <a:cubicBezTo>
                  <a:pt x="178" y="181"/>
                  <a:pt x="168" y="195"/>
                  <a:pt x="154" y="205"/>
                </a:cubicBezTo>
                <a:cubicBezTo>
                  <a:pt x="140" y="215"/>
                  <a:pt x="124" y="220"/>
                  <a:pt x="107" y="220"/>
                </a:cubicBezTo>
                <a:cubicBezTo>
                  <a:pt x="76" y="220"/>
                  <a:pt x="51" y="209"/>
                  <a:pt x="31" y="187"/>
                </a:cubicBezTo>
                <a:cubicBezTo>
                  <a:pt x="11" y="165"/>
                  <a:pt x="0" y="140"/>
                  <a:pt x="0" y="111"/>
                </a:cubicBezTo>
                <a:moveTo>
                  <a:pt x="146" y="83"/>
                </a:moveTo>
                <a:cubicBezTo>
                  <a:pt x="143" y="42"/>
                  <a:pt x="128" y="20"/>
                  <a:pt x="101" y="17"/>
                </a:cubicBezTo>
                <a:lnTo>
                  <a:pt x="100" y="17"/>
                </a:lnTo>
                <a:cubicBezTo>
                  <a:pt x="97" y="17"/>
                  <a:pt x="95" y="17"/>
                  <a:pt x="92" y="18"/>
                </a:cubicBezTo>
                <a:cubicBezTo>
                  <a:pt x="90" y="18"/>
                  <a:pt x="86" y="19"/>
                  <a:pt x="80" y="22"/>
                </a:cubicBezTo>
                <a:cubicBezTo>
                  <a:pt x="75" y="24"/>
                  <a:pt x="70" y="27"/>
                  <a:pt x="67" y="32"/>
                </a:cubicBezTo>
                <a:cubicBezTo>
                  <a:pt x="63" y="36"/>
                  <a:pt x="59" y="43"/>
                  <a:pt x="56" y="51"/>
                </a:cubicBezTo>
                <a:cubicBezTo>
                  <a:pt x="52" y="60"/>
                  <a:pt x="50" y="71"/>
                  <a:pt x="48" y="84"/>
                </a:cubicBezTo>
                <a:lnTo>
                  <a:pt x="48" y="87"/>
                </a:lnTo>
                <a:lnTo>
                  <a:pt x="146" y="87"/>
                </a:lnTo>
                <a:lnTo>
                  <a:pt x="146" y="8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3" name=""/>
          <p:cNvSpPr txBox="1"/>
          <p:nvPr/>
        </p:nvSpPr>
        <p:spPr>
          <a:xfrm>
            <a:off x="1046160" y="897120"/>
            <a:ext cx="17402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最終的な損失関数</a:t>
            </a:r>
            <a:endParaRPr b="0" lang="en-US" sz="1560" strike="noStrike" u="none">
              <a:solidFill>
                <a:srgbClr val="000000"/>
              </a:solidFill>
              <a:effectLst/>
              <a:uFillTx/>
              <a:latin typeface="Times New Roman"/>
            </a:endParaRPr>
          </a:p>
        </p:txBody>
      </p:sp>
      <p:sp>
        <p:nvSpPr>
          <p:cNvPr id="774" name=""/>
          <p:cNvSpPr/>
          <p:nvPr/>
        </p:nvSpPr>
        <p:spPr>
          <a:xfrm>
            <a:off x="3251160" y="1722960"/>
            <a:ext cx="150120" cy="167040"/>
          </a:xfrm>
          <a:custGeom>
            <a:avLst/>
            <a:gdLst/>
            <a:ahLst/>
            <a:rect l="0" t="0" r="r" b="b"/>
            <a:pathLst>
              <a:path w="417" h="464">
                <a:moveTo>
                  <a:pt x="132" y="32"/>
                </a:moveTo>
                <a:cubicBezTo>
                  <a:pt x="117" y="32"/>
                  <a:pt x="109" y="31"/>
                  <a:pt x="108" y="29"/>
                </a:cubicBezTo>
                <a:cubicBezTo>
                  <a:pt x="107" y="28"/>
                  <a:pt x="107" y="26"/>
                  <a:pt x="107" y="23"/>
                </a:cubicBezTo>
                <a:cubicBezTo>
                  <a:pt x="107" y="13"/>
                  <a:pt x="110" y="5"/>
                  <a:pt x="115" y="1"/>
                </a:cubicBezTo>
                <a:cubicBezTo>
                  <a:pt x="116" y="1"/>
                  <a:pt x="119" y="0"/>
                  <a:pt x="125" y="0"/>
                </a:cubicBezTo>
                <a:cubicBezTo>
                  <a:pt x="149" y="2"/>
                  <a:pt x="178" y="2"/>
                  <a:pt x="211" y="2"/>
                </a:cubicBezTo>
                <a:cubicBezTo>
                  <a:pt x="274" y="2"/>
                  <a:pt x="312" y="2"/>
                  <a:pt x="321" y="0"/>
                </a:cubicBezTo>
                <a:lnTo>
                  <a:pt x="329" y="0"/>
                </a:lnTo>
                <a:cubicBezTo>
                  <a:pt x="332" y="3"/>
                  <a:pt x="333" y="5"/>
                  <a:pt x="333" y="7"/>
                </a:cubicBezTo>
                <a:cubicBezTo>
                  <a:pt x="333" y="8"/>
                  <a:pt x="333" y="12"/>
                  <a:pt x="332" y="19"/>
                </a:cubicBezTo>
                <a:cubicBezTo>
                  <a:pt x="330" y="25"/>
                  <a:pt x="328" y="30"/>
                  <a:pt x="326" y="32"/>
                </a:cubicBezTo>
                <a:lnTo>
                  <a:pt x="299" y="32"/>
                </a:lnTo>
                <a:cubicBezTo>
                  <a:pt x="268" y="32"/>
                  <a:pt x="250" y="34"/>
                  <a:pt x="245" y="38"/>
                </a:cubicBezTo>
                <a:cubicBezTo>
                  <a:pt x="241" y="39"/>
                  <a:pt x="238" y="46"/>
                  <a:pt x="235" y="57"/>
                </a:cubicBezTo>
                <a:cubicBezTo>
                  <a:pt x="232" y="68"/>
                  <a:pt x="217" y="128"/>
                  <a:pt x="190" y="236"/>
                </a:cubicBezTo>
                <a:cubicBezTo>
                  <a:pt x="183" y="265"/>
                  <a:pt x="175" y="297"/>
                  <a:pt x="167" y="329"/>
                </a:cubicBezTo>
                <a:cubicBezTo>
                  <a:pt x="159" y="362"/>
                  <a:pt x="153" y="387"/>
                  <a:pt x="148" y="404"/>
                </a:cubicBezTo>
                <a:lnTo>
                  <a:pt x="142" y="428"/>
                </a:lnTo>
                <a:cubicBezTo>
                  <a:pt x="142" y="430"/>
                  <a:pt x="144" y="431"/>
                  <a:pt x="148" y="431"/>
                </a:cubicBezTo>
                <a:cubicBezTo>
                  <a:pt x="153" y="431"/>
                  <a:pt x="166" y="431"/>
                  <a:pt x="188" y="432"/>
                </a:cubicBezTo>
                <a:lnTo>
                  <a:pt x="200" y="432"/>
                </a:lnTo>
                <a:cubicBezTo>
                  <a:pt x="214" y="432"/>
                  <a:pt x="226" y="432"/>
                  <a:pt x="234" y="432"/>
                </a:cubicBezTo>
                <a:cubicBezTo>
                  <a:pt x="243" y="431"/>
                  <a:pt x="254" y="430"/>
                  <a:pt x="268" y="427"/>
                </a:cubicBezTo>
                <a:cubicBezTo>
                  <a:pt x="281" y="424"/>
                  <a:pt x="292" y="420"/>
                  <a:pt x="301" y="415"/>
                </a:cubicBezTo>
                <a:cubicBezTo>
                  <a:pt x="311" y="409"/>
                  <a:pt x="321" y="402"/>
                  <a:pt x="332" y="392"/>
                </a:cubicBezTo>
                <a:cubicBezTo>
                  <a:pt x="343" y="382"/>
                  <a:pt x="352" y="369"/>
                  <a:pt x="360" y="355"/>
                </a:cubicBezTo>
                <a:cubicBezTo>
                  <a:pt x="368" y="341"/>
                  <a:pt x="374" y="326"/>
                  <a:pt x="381" y="309"/>
                </a:cubicBezTo>
                <a:cubicBezTo>
                  <a:pt x="387" y="293"/>
                  <a:pt x="391" y="283"/>
                  <a:pt x="392" y="281"/>
                </a:cubicBezTo>
                <a:cubicBezTo>
                  <a:pt x="395" y="279"/>
                  <a:pt x="398" y="279"/>
                  <a:pt x="404" y="279"/>
                </a:cubicBezTo>
                <a:lnTo>
                  <a:pt x="413" y="279"/>
                </a:lnTo>
                <a:cubicBezTo>
                  <a:pt x="415" y="283"/>
                  <a:pt x="417" y="285"/>
                  <a:pt x="417" y="286"/>
                </a:cubicBezTo>
                <a:cubicBezTo>
                  <a:pt x="417" y="287"/>
                  <a:pt x="412" y="300"/>
                  <a:pt x="403" y="326"/>
                </a:cubicBezTo>
                <a:cubicBezTo>
                  <a:pt x="394" y="352"/>
                  <a:pt x="384" y="379"/>
                  <a:pt x="373" y="407"/>
                </a:cubicBezTo>
                <a:cubicBezTo>
                  <a:pt x="363" y="436"/>
                  <a:pt x="357" y="452"/>
                  <a:pt x="356" y="457"/>
                </a:cubicBezTo>
                <a:cubicBezTo>
                  <a:pt x="355" y="460"/>
                  <a:pt x="354" y="461"/>
                  <a:pt x="353" y="461"/>
                </a:cubicBezTo>
                <a:cubicBezTo>
                  <a:pt x="352" y="462"/>
                  <a:pt x="349" y="462"/>
                  <a:pt x="342" y="463"/>
                </a:cubicBezTo>
                <a:cubicBezTo>
                  <a:pt x="336" y="464"/>
                  <a:pt x="326" y="465"/>
                  <a:pt x="313" y="464"/>
                </a:cubicBezTo>
                <a:cubicBezTo>
                  <a:pt x="308" y="464"/>
                  <a:pt x="290" y="464"/>
                  <a:pt x="261" y="464"/>
                </a:cubicBezTo>
                <a:cubicBezTo>
                  <a:pt x="231" y="464"/>
                  <a:pt x="203" y="464"/>
                  <a:pt x="177" y="463"/>
                </a:cubicBezTo>
                <a:lnTo>
                  <a:pt x="57" y="463"/>
                </a:lnTo>
                <a:cubicBezTo>
                  <a:pt x="19" y="463"/>
                  <a:pt x="0" y="461"/>
                  <a:pt x="0" y="457"/>
                </a:cubicBezTo>
                <a:cubicBezTo>
                  <a:pt x="0" y="453"/>
                  <a:pt x="0" y="450"/>
                  <a:pt x="1" y="447"/>
                </a:cubicBezTo>
                <a:cubicBezTo>
                  <a:pt x="3" y="439"/>
                  <a:pt x="6" y="434"/>
                  <a:pt x="8" y="433"/>
                </a:cubicBezTo>
                <a:cubicBezTo>
                  <a:pt x="10" y="433"/>
                  <a:pt x="13" y="432"/>
                  <a:pt x="18" y="432"/>
                </a:cubicBezTo>
                <a:lnTo>
                  <a:pt x="22" y="432"/>
                </a:lnTo>
                <a:cubicBezTo>
                  <a:pt x="34" y="432"/>
                  <a:pt x="48" y="432"/>
                  <a:pt x="63" y="430"/>
                </a:cubicBezTo>
                <a:cubicBezTo>
                  <a:pt x="69" y="429"/>
                  <a:pt x="73" y="426"/>
                  <a:pt x="75" y="422"/>
                </a:cubicBezTo>
                <a:cubicBezTo>
                  <a:pt x="77" y="420"/>
                  <a:pt x="93" y="358"/>
                  <a:pt x="124" y="234"/>
                </a:cubicBezTo>
                <a:cubicBezTo>
                  <a:pt x="155" y="111"/>
                  <a:pt x="171" y="44"/>
                  <a:pt x="171" y="38"/>
                </a:cubicBezTo>
                <a:cubicBezTo>
                  <a:pt x="171" y="35"/>
                  <a:pt x="158" y="32"/>
                  <a:pt x="132" y="3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5" name=""/>
          <p:cNvSpPr/>
          <p:nvPr/>
        </p:nvSpPr>
        <p:spPr>
          <a:xfrm>
            <a:off x="3422880" y="1692720"/>
            <a:ext cx="56520" cy="79560"/>
          </a:xfrm>
          <a:custGeom>
            <a:avLst/>
            <a:gdLst/>
            <a:ahLst/>
            <a:rect l="0" t="0" r="r" b="b"/>
            <a:pathLst>
              <a:path w="157" h="221">
                <a:moveTo>
                  <a:pt x="126" y="64"/>
                </a:moveTo>
                <a:cubicBezTo>
                  <a:pt x="126" y="52"/>
                  <a:pt x="122" y="41"/>
                  <a:pt x="113" y="31"/>
                </a:cubicBezTo>
                <a:cubicBezTo>
                  <a:pt x="104" y="22"/>
                  <a:pt x="92" y="17"/>
                  <a:pt x="76" y="17"/>
                </a:cubicBezTo>
                <a:cubicBezTo>
                  <a:pt x="64" y="17"/>
                  <a:pt x="54" y="20"/>
                  <a:pt x="46" y="24"/>
                </a:cubicBezTo>
                <a:cubicBezTo>
                  <a:pt x="37" y="30"/>
                  <a:pt x="32" y="38"/>
                  <a:pt x="32" y="49"/>
                </a:cubicBezTo>
                <a:cubicBezTo>
                  <a:pt x="31" y="50"/>
                  <a:pt x="31" y="52"/>
                  <a:pt x="32" y="55"/>
                </a:cubicBezTo>
                <a:cubicBezTo>
                  <a:pt x="32" y="57"/>
                  <a:pt x="35" y="61"/>
                  <a:pt x="39" y="66"/>
                </a:cubicBezTo>
                <a:cubicBezTo>
                  <a:pt x="44" y="71"/>
                  <a:pt x="51" y="75"/>
                  <a:pt x="60" y="78"/>
                </a:cubicBezTo>
                <a:cubicBezTo>
                  <a:pt x="66" y="80"/>
                  <a:pt x="73" y="81"/>
                  <a:pt x="81" y="83"/>
                </a:cubicBezTo>
                <a:cubicBezTo>
                  <a:pt x="89" y="84"/>
                  <a:pt x="96" y="85"/>
                  <a:pt x="102" y="87"/>
                </a:cubicBezTo>
                <a:cubicBezTo>
                  <a:pt x="108" y="88"/>
                  <a:pt x="113" y="90"/>
                  <a:pt x="117" y="93"/>
                </a:cubicBezTo>
                <a:cubicBezTo>
                  <a:pt x="123" y="96"/>
                  <a:pt x="128" y="99"/>
                  <a:pt x="133" y="103"/>
                </a:cubicBezTo>
                <a:cubicBezTo>
                  <a:pt x="138" y="106"/>
                  <a:pt x="143" y="113"/>
                  <a:pt x="148" y="122"/>
                </a:cubicBezTo>
                <a:cubicBezTo>
                  <a:pt x="154" y="131"/>
                  <a:pt x="156" y="141"/>
                  <a:pt x="157" y="152"/>
                </a:cubicBezTo>
                <a:cubicBezTo>
                  <a:pt x="157" y="172"/>
                  <a:pt x="151" y="188"/>
                  <a:pt x="138" y="201"/>
                </a:cubicBezTo>
                <a:cubicBezTo>
                  <a:pt x="126" y="213"/>
                  <a:pt x="107" y="220"/>
                  <a:pt x="80" y="220"/>
                </a:cubicBezTo>
                <a:lnTo>
                  <a:pt x="76" y="220"/>
                </a:lnTo>
                <a:cubicBezTo>
                  <a:pt x="59" y="220"/>
                  <a:pt x="44" y="214"/>
                  <a:pt x="30" y="203"/>
                </a:cubicBezTo>
                <a:lnTo>
                  <a:pt x="26" y="206"/>
                </a:lnTo>
                <a:lnTo>
                  <a:pt x="21" y="211"/>
                </a:lnTo>
                <a:cubicBezTo>
                  <a:pt x="19" y="213"/>
                  <a:pt x="17" y="214"/>
                  <a:pt x="15" y="216"/>
                </a:cubicBezTo>
                <a:lnTo>
                  <a:pt x="10" y="221"/>
                </a:lnTo>
                <a:lnTo>
                  <a:pt x="6" y="221"/>
                </a:lnTo>
                <a:lnTo>
                  <a:pt x="4" y="221"/>
                </a:lnTo>
                <a:cubicBezTo>
                  <a:pt x="3" y="221"/>
                  <a:pt x="2" y="220"/>
                  <a:pt x="0" y="218"/>
                </a:cubicBezTo>
                <a:lnTo>
                  <a:pt x="0" y="180"/>
                </a:lnTo>
                <a:lnTo>
                  <a:pt x="0" y="152"/>
                </a:lnTo>
                <a:cubicBezTo>
                  <a:pt x="0" y="146"/>
                  <a:pt x="0" y="142"/>
                  <a:pt x="1" y="140"/>
                </a:cubicBezTo>
                <a:cubicBezTo>
                  <a:pt x="1" y="139"/>
                  <a:pt x="3" y="138"/>
                  <a:pt x="5" y="138"/>
                </a:cubicBezTo>
                <a:lnTo>
                  <a:pt x="10" y="138"/>
                </a:lnTo>
                <a:cubicBezTo>
                  <a:pt x="14" y="138"/>
                  <a:pt x="16" y="139"/>
                  <a:pt x="17" y="140"/>
                </a:cubicBezTo>
                <a:cubicBezTo>
                  <a:pt x="19" y="141"/>
                  <a:pt x="19" y="143"/>
                  <a:pt x="20" y="146"/>
                </a:cubicBezTo>
                <a:cubicBezTo>
                  <a:pt x="20" y="148"/>
                  <a:pt x="21" y="152"/>
                  <a:pt x="23" y="159"/>
                </a:cubicBezTo>
                <a:cubicBezTo>
                  <a:pt x="26" y="165"/>
                  <a:pt x="29" y="171"/>
                  <a:pt x="33" y="179"/>
                </a:cubicBezTo>
                <a:cubicBezTo>
                  <a:pt x="44" y="195"/>
                  <a:pt x="60" y="203"/>
                  <a:pt x="80" y="203"/>
                </a:cubicBezTo>
                <a:cubicBezTo>
                  <a:pt x="111" y="203"/>
                  <a:pt x="126" y="191"/>
                  <a:pt x="126" y="166"/>
                </a:cubicBezTo>
                <a:cubicBezTo>
                  <a:pt x="126" y="156"/>
                  <a:pt x="123" y="149"/>
                  <a:pt x="117" y="143"/>
                </a:cubicBezTo>
                <a:cubicBezTo>
                  <a:pt x="111" y="136"/>
                  <a:pt x="98" y="130"/>
                  <a:pt x="78" y="126"/>
                </a:cubicBezTo>
                <a:cubicBezTo>
                  <a:pt x="58" y="122"/>
                  <a:pt x="44" y="119"/>
                  <a:pt x="38" y="115"/>
                </a:cubicBezTo>
                <a:cubicBezTo>
                  <a:pt x="27" y="110"/>
                  <a:pt x="16" y="102"/>
                  <a:pt x="10" y="93"/>
                </a:cubicBezTo>
                <a:cubicBezTo>
                  <a:pt x="3" y="84"/>
                  <a:pt x="0" y="74"/>
                  <a:pt x="0" y="63"/>
                </a:cubicBezTo>
                <a:cubicBezTo>
                  <a:pt x="0" y="51"/>
                  <a:pt x="2" y="40"/>
                  <a:pt x="8" y="32"/>
                </a:cubicBezTo>
                <a:cubicBezTo>
                  <a:pt x="13" y="23"/>
                  <a:pt x="20" y="17"/>
                  <a:pt x="29" y="13"/>
                </a:cubicBezTo>
                <a:cubicBezTo>
                  <a:pt x="38" y="9"/>
                  <a:pt x="46" y="5"/>
                  <a:pt x="53" y="3"/>
                </a:cubicBezTo>
                <a:cubicBezTo>
                  <a:pt x="61" y="2"/>
                  <a:pt x="68" y="1"/>
                  <a:pt x="74" y="1"/>
                </a:cubicBezTo>
                <a:lnTo>
                  <a:pt x="80" y="1"/>
                </a:lnTo>
                <a:cubicBezTo>
                  <a:pt x="92" y="1"/>
                  <a:pt x="104" y="3"/>
                  <a:pt x="113" y="9"/>
                </a:cubicBezTo>
                <a:lnTo>
                  <a:pt x="120" y="13"/>
                </a:lnTo>
                <a:lnTo>
                  <a:pt x="125" y="9"/>
                </a:lnTo>
                <a:cubicBezTo>
                  <a:pt x="128" y="5"/>
                  <a:pt x="131" y="3"/>
                  <a:pt x="135" y="0"/>
                </a:cubicBezTo>
                <a:lnTo>
                  <a:pt x="139" y="0"/>
                </a:lnTo>
                <a:lnTo>
                  <a:pt x="141" y="0"/>
                </a:lnTo>
                <a:cubicBezTo>
                  <a:pt x="142" y="0"/>
                  <a:pt x="143" y="1"/>
                  <a:pt x="145" y="3"/>
                </a:cubicBezTo>
                <a:lnTo>
                  <a:pt x="145" y="67"/>
                </a:lnTo>
                <a:lnTo>
                  <a:pt x="142" y="70"/>
                </a:lnTo>
                <a:lnTo>
                  <a:pt x="129" y="70"/>
                </a:lnTo>
                <a:cubicBezTo>
                  <a:pt x="127" y="68"/>
                  <a:pt x="126" y="66"/>
                  <a:pt x="126" y="6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6" name=""/>
          <p:cNvSpPr/>
          <p:nvPr/>
        </p:nvSpPr>
        <p:spPr>
          <a:xfrm>
            <a:off x="3489480" y="1654920"/>
            <a:ext cx="39600" cy="115200"/>
          </a:xfrm>
          <a:custGeom>
            <a:avLst/>
            <a:gdLst/>
            <a:ahLst/>
            <a:rect l="0" t="0" r="r" b="b"/>
            <a:pathLst>
              <a:path w="110" h="320">
                <a:moveTo>
                  <a:pt x="20" y="28"/>
                </a:moveTo>
                <a:cubicBezTo>
                  <a:pt x="20" y="19"/>
                  <a:pt x="23" y="12"/>
                  <a:pt x="29" y="7"/>
                </a:cubicBezTo>
                <a:cubicBezTo>
                  <a:pt x="35" y="2"/>
                  <a:pt x="42" y="0"/>
                  <a:pt x="50" y="0"/>
                </a:cubicBezTo>
                <a:cubicBezTo>
                  <a:pt x="57" y="0"/>
                  <a:pt x="65" y="3"/>
                  <a:pt x="70" y="8"/>
                </a:cubicBezTo>
                <a:cubicBezTo>
                  <a:pt x="76" y="12"/>
                  <a:pt x="78" y="19"/>
                  <a:pt x="78" y="28"/>
                </a:cubicBezTo>
                <a:cubicBezTo>
                  <a:pt x="78" y="39"/>
                  <a:pt x="76" y="46"/>
                  <a:pt x="70" y="51"/>
                </a:cubicBezTo>
                <a:cubicBezTo>
                  <a:pt x="65" y="56"/>
                  <a:pt x="57" y="58"/>
                  <a:pt x="49" y="58"/>
                </a:cubicBezTo>
                <a:cubicBezTo>
                  <a:pt x="41" y="58"/>
                  <a:pt x="34" y="56"/>
                  <a:pt x="29" y="51"/>
                </a:cubicBezTo>
                <a:cubicBezTo>
                  <a:pt x="24" y="46"/>
                  <a:pt x="21" y="39"/>
                  <a:pt x="20" y="28"/>
                </a:cubicBezTo>
                <a:moveTo>
                  <a:pt x="106" y="320"/>
                </a:moveTo>
                <a:cubicBezTo>
                  <a:pt x="102" y="319"/>
                  <a:pt x="85" y="319"/>
                  <a:pt x="56" y="319"/>
                </a:cubicBezTo>
                <a:cubicBezTo>
                  <a:pt x="52" y="319"/>
                  <a:pt x="46" y="319"/>
                  <a:pt x="38" y="319"/>
                </a:cubicBezTo>
                <a:cubicBezTo>
                  <a:pt x="30" y="319"/>
                  <a:pt x="22" y="319"/>
                  <a:pt x="14" y="320"/>
                </a:cubicBezTo>
                <a:lnTo>
                  <a:pt x="4" y="320"/>
                </a:lnTo>
                <a:lnTo>
                  <a:pt x="0" y="320"/>
                </a:lnTo>
                <a:lnTo>
                  <a:pt x="0" y="298"/>
                </a:lnTo>
                <a:lnTo>
                  <a:pt x="7" y="298"/>
                </a:lnTo>
                <a:cubicBezTo>
                  <a:pt x="16" y="298"/>
                  <a:pt x="24" y="298"/>
                  <a:pt x="31" y="297"/>
                </a:cubicBezTo>
                <a:cubicBezTo>
                  <a:pt x="34" y="296"/>
                  <a:pt x="35" y="294"/>
                  <a:pt x="36" y="292"/>
                </a:cubicBezTo>
                <a:cubicBezTo>
                  <a:pt x="37" y="290"/>
                  <a:pt x="37" y="283"/>
                  <a:pt x="37" y="272"/>
                </a:cubicBezTo>
                <a:lnTo>
                  <a:pt x="37" y="222"/>
                </a:lnTo>
                <a:lnTo>
                  <a:pt x="37" y="180"/>
                </a:lnTo>
                <a:cubicBezTo>
                  <a:pt x="37" y="164"/>
                  <a:pt x="37" y="153"/>
                  <a:pt x="36" y="149"/>
                </a:cubicBezTo>
                <a:cubicBezTo>
                  <a:pt x="35" y="144"/>
                  <a:pt x="33" y="141"/>
                  <a:pt x="29" y="140"/>
                </a:cubicBezTo>
                <a:cubicBezTo>
                  <a:pt x="25" y="137"/>
                  <a:pt x="17" y="136"/>
                  <a:pt x="7" y="136"/>
                </a:cubicBezTo>
                <a:lnTo>
                  <a:pt x="2" y="136"/>
                </a:lnTo>
                <a:lnTo>
                  <a:pt x="2" y="125"/>
                </a:lnTo>
                <a:cubicBezTo>
                  <a:pt x="2" y="118"/>
                  <a:pt x="2" y="114"/>
                  <a:pt x="3" y="114"/>
                </a:cubicBezTo>
                <a:lnTo>
                  <a:pt x="7" y="114"/>
                </a:lnTo>
                <a:cubicBezTo>
                  <a:pt x="11" y="114"/>
                  <a:pt x="15" y="113"/>
                  <a:pt x="21" y="113"/>
                </a:cubicBezTo>
                <a:cubicBezTo>
                  <a:pt x="27" y="113"/>
                  <a:pt x="32" y="112"/>
                  <a:pt x="38" y="112"/>
                </a:cubicBezTo>
                <a:cubicBezTo>
                  <a:pt x="43" y="112"/>
                  <a:pt x="49" y="111"/>
                  <a:pt x="55" y="111"/>
                </a:cubicBezTo>
                <a:cubicBezTo>
                  <a:pt x="61" y="111"/>
                  <a:pt x="67" y="110"/>
                  <a:pt x="70" y="110"/>
                </a:cubicBezTo>
                <a:cubicBezTo>
                  <a:pt x="73" y="109"/>
                  <a:pt x="75" y="109"/>
                  <a:pt x="75" y="109"/>
                </a:cubicBezTo>
                <a:lnTo>
                  <a:pt x="77" y="109"/>
                </a:lnTo>
                <a:lnTo>
                  <a:pt x="77" y="291"/>
                </a:lnTo>
                <a:cubicBezTo>
                  <a:pt x="78" y="294"/>
                  <a:pt x="80" y="296"/>
                  <a:pt x="83" y="297"/>
                </a:cubicBezTo>
                <a:cubicBezTo>
                  <a:pt x="85" y="297"/>
                  <a:pt x="90" y="298"/>
                  <a:pt x="99" y="298"/>
                </a:cubicBezTo>
                <a:lnTo>
                  <a:pt x="110" y="298"/>
                </a:lnTo>
                <a:lnTo>
                  <a:pt x="110" y="320"/>
                </a:lnTo>
                <a:lnTo>
                  <a:pt x="106" y="32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7" name=""/>
          <p:cNvSpPr/>
          <p:nvPr/>
        </p:nvSpPr>
        <p:spPr>
          <a:xfrm>
            <a:off x="3537000" y="1693800"/>
            <a:ext cx="137160" cy="76320"/>
          </a:xfrm>
          <a:custGeom>
            <a:avLst/>
            <a:gdLst/>
            <a:ahLst/>
            <a:rect l="0" t="0" r="r" b="b"/>
            <a:pathLst>
              <a:path w="381" h="212">
                <a:moveTo>
                  <a:pt x="8" y="190"/>
                </a:moveTo>
                <a:lnTo>
                  <a:pt x="15" y="190"/>
                </a:lnTo>
                <a:cubicBezTo>
                  <a:pt x="27" y="190"/>
                  <a:pt x="34" y="188"/>
                  <a:pt x="37" y="184"/>
                </a:cubicBezTo>
                <a:lnTo>
                  <a:pt x="37" y="180"/>
                </a:lnTo>
                <a:cubicBezTo>
                  <a:pt x="37" y="177"/>
                  <a:pt x="37" y="173"/>
                  <a:pt x="37" y="169"/>
                </a:cubicBezTo>
                <a:cubicBezTo>
                  <a:pt x="37" y="164"/>
                  <a:pt x="37" y="160"/>
                  <a:pt x="37" y="154"/>
                </a:cubicBezTo>
                <a:cubicBezTo>
                  <a:pt x="37" y="149"/>
                  <a:pt x="37" y="142"/>
                  <a:pt x="38" y="135"/>
                </a:cubicBezTo>
                <a:cubicBezTo>
                  <a:pt x="38" y="128"/>
                  <a:pt x="38" y="122"/>
                  <a:pt x="38" y="115"/>
                </a:cubicBezTo>
                <a:cubicBezTo>
                  <a:pt x="38" y="106"/>
                  <a:pt x="38" y="95"/>
                  <a:pt x="38" y="84"/>
                </a:cubicBezTo>
                <a:cubicBezTo>
                  <a:pt x="38" y="73"/>
                  <a:pt x="37" y="63"/>
                  <a:pt x="37" y="56"/>
                </a:cubicBezTo>
                <a:lnTo>
                  <a:pt x="37" y="45"/>
                </a:lnTo>
                <a:cubicBezTo>
                  <a:pt x="36" y="38"/>
                  <a:pt x="34" y="34"/>
                  <a:pt x="30" y="32"/>
                </a:cubicBezTo>
                <a:cubicBezTo>
                  <a:pt x="27" y="30"/>
                  <a:pt x="20" y="28"/>
                  <a:pt x="9" y="27"/>
                </a:cubicBezTo>
                <a:lnTo>
                  <a:pt x="0" y="27"/>
                </a:lnTo>
                <a:lnTo>
                  <a:pt x="0" y="16"/>
                </a:lnTo>
                <a:cubicBezTo>
                  <a:pt x="0" y="9"/>
                  <a:pt x="1" y="5"/>
                  <a:pt x="1" y="5"/>
                </a:cubicBezTo>
                <a:lnTo>
                  <a:pt x="6" y="5"/>
                </a:lnTo>
                <a:cubicBezTo>
                  <a:pt x="9" y="5"/>
                  <a:pt x="14" y="4"/>
                  <a:pt x="19" y="4"/>
                </a:cubicBezTo>
                <a:cubicBezTo>
                  <a:pt x="25" y="4"/>
                  <a:pt x="31" y="3"/>
                  <a:pt x="37" y="3"/>
                </a:cubicBezTo>
                <a:cubicBezTo>
                  <a:pt x="42" y="3"/>
                  <a:pt x="48" y="2"/>
                  <a:pt x="54" y="2"/>
                </a:cubicBezTo>
                <a:cubicBezTo>
                  <a:pt x="60" y="2"/>
                  <a:pt x="65" y="1"/>
                  <a:pt x="68" y="1"/>
                </a:cubicBezTo>
                <a:cubicBezTo>
                  <a:pt x="71" y="0"/>
                  <a:pt x="73" y="0"/>
                  <a:pt x="73" y="0"/>
                </a:cubicBezTo>
                <a:lnTo>
                  <a:pt x="75" y="0"/>
                </a:lnTo>
                <a:lnTo>
                  <a:pt x="75" y="19"/>
                </a:lnTo>
                <a:cubicBezTo>
                  <a:pt x="75" y="31"/>
                  <a:pt x="75" y="37"/>
                  <a:pt x="75" y="37"/>
                </a:cubicBezTo>
                <a:cubicBezTo>
                  <a:pt x="76" y="37"/>
                  <a:pt x="76" y="37"/>
                  <a:pt x="78" y="35"/>
                </a:cubicBezTo>
                <a:cubicBezTo>
                  <a:pt x="79" y="33"/>
                  <a:pt x="81" y="31"/>
                  <a:pt x="83" y="28"/>
                </a:cubicBezTo>
                <a:cubicBezTo>
                  <a:pt x="86" y="25"/>
                  <a:pt x="89" y="22"/>
                  <a:pt x="93" y="19"/>
                </a:cubicBezTo>
                <a:cubicBezTo>
                  <a:pt x="96" y="17"/>
                  <a:pt x="101" y="14"/>
                  <a:pt x="106" y="10"/>
                </a:cubicBezTo>
                <a:cubicBezTo>
                  <a:pt x="112" y="7"/>
                  <a:pt x="118" y="4"/>
                  <a:pt x="125" y="2"/>
                </a:cubicBezTo>
                <a:cubicBezTo>
                  <a:pt x="131" y="1"/>
                  <a:pt x="139" y="0"/>
                  <a:pt x="149" y="0"/>
                </a:cubicBezTo>
                <a:cubicBezTo>
                  <a:pt x="154" y="0"/>
                  <a:pt x="158" y="0"/>
                  <a:pt x="162" y="1"/>
                </a:cubicBezTo>
                <a:cubicBezTo>
                  <a:pt x="166" y="2"/>
                  <a:pt x="170" y="3"/>
                  <a:pt x="173" y="4"/>
                </a:cubicBezTo>
                <a:cubicBezTo>
                  <a:pt x="177" y="5"/>
                  <a:pt x="180" y="6"/>
                  <a:pt x="182" y="8"/>
                </a:cubicBezTo>
                <a:cubicBezTo>
                  <a:pt x="185" y="9"/>
                  <a:pt x="188" y="10"/>
                  <a:pt x="190" y="12"/>
                </a:cubicBezTo>
                <a:cubicBezTo>
                  <a:pt x="191" y="14"/>
                  <a:pt x="193" y="15"/>
                  <a:pt x="195" y="17"/>
                </a:cubicBezTo>
                <a:cubicBezTo>
                  <a:pt x="196" y="19"/>
                  <a:pt x="198" y="21"/>
                  <a:pt x="199" y="23"/>
                </a:cubicBezTo>
                <a:cubicBezTo>
                  <a:pt x="200" y="24"/>
                  <a:pt x="202" y="26"/>
                  <a:pt x="202" y="28"/>
                </a:cubicBezTo>
                <a:cubicBezTo>
                  <a:pt x="203" y="30"/>
                  <a:pt x="204" y="31"/>
                  <a:pt x="204" y="33"/>
                </a:cubicBezTo>
                <a:cubicBezTo>
                  <a:pt x="205" y="34"/>
                  <a:pt x="205" y="35"/>
                  <a:pt x="206" y="36"/>
                </a:cubicBezTo>
                <a:lnTo>
                  <a:pt x="207" y="39"/>
                </a:lnTo>
                <a:lnTo>
                  <a:pt x="208" y="37"/>
                </a:lnTo>
                <a:cubicBezTo>
                  <a:pt x="209" y="36"/>
                  <a:pt x="210" y="34"/>
                  <a:pt x="211" y="33"/>
                </a:cubicBezTo>
                <a:cubicBezTo>
                  <a:pt x="212" y="32"/>
                  <a:pt x="213" y="30"/>
                  <a:pt x="215" y="28"/>
                </a:cubicBezTo>
                <a:cubicBezTo>
                  <a:pt x="217" y="26"/>
                  <a:pt x="220" y="24"/>
                  <a:pt x="223" y="22"/>
                </a:cubicBezTo>
                <a:cubicBezTo>
                  <a:pt x="225" y="20"/>
                  <a:pt x="227" y="18"/>
                  <a:pt x="230" y="15"/>
                </a:cubicBezTo>
                <a:cubicBezTo>
                  <a:pt x="232" y="13"/>
                  <a:pt x="236" y="11"/>
                  <a:pt x="239" y="10"/>
                </a:cubicBezTo>
                <a:cubicBezTo>
                  <a:pt x="243" y="8"/>
                  <a:pt x="247" y="6"/>
                  <a:pt x="250" y="5"/>
                </a:cubicBezTo>
                <a:cubicBezTo>
                  <a:pt x="254" y="3"/>
                  <a:pt x="258" y="2"/>
                  <a:pt x="263" y="2"/>
                </a:cubicBezTo>
                <a:cubicBezTo>
                  <a:pt x="268" y="1"/>
                  <a:pt x="272" y="0"/>
                  <a:pt x="278" y="0"/>
                </a:cubicBezTo>
                <a:cubicBezTo>
                  <a:pt x="318" y="0"/>
                  <a:pt x="340" y="18"/>
                  <a:pt x="343" y="55"/>
                </a:cubicBezTo>
                <a:cubicBezTo>
                  <a:pt x="343" y="57"/>
                  <a:pt x="344" y="80"/>
                  <a:pt x="344" y="122"/>
                </a:cubicBezTo>
                <a:lnTo>
                  <a:pt x="344" y="163"/>
                </a:lnTo>
                <a:cubicBezTo>
                  <a:pt x="344" y="175"/>
                  <a:pt x="344" y="182"/>
                  <a:pt x="345" y="184"/>
                </a:cubicBezTo>
                <a:cubicBezTo>
                  <a:pt x="345" y="186"/>
                  <a:pt x="347" y="188"/>
                  <a:pt x="350" y="189"/>
                </a:cubicBezTo>
                <a:cubicBezTo>
                  <a:pt x="356" y="190"/>
                  <a:pt x="364" y="190"/>
                  <a:pt x="373" y="190"/>
                </a:cubicBezTo>
                <a:lnTo>
                  <a:pt x="381" y="190"/>
                </a:lnTo>
                <a:lnTo>
                  <a:pt x="381" y="212"/>
                </a:lnTo>
                <a:lnTo>
                  <a:pt x="377" y="212"/>
                </a:lnTo>
                <a:lnTo>
                  <a:pt x="366" y="212"/>
                </a:lnTo>
                <a:cubicBezTo>
                  <a:pt x="358" y="212"/>
                  <a:pt x="350" y="211"/>
                  <a:pt x="342" y="211"/>
                </a:cubicBezTo>
                <a:cubicBezTo>
                  <a:pt x="333" y="211"/>
                  <a:pt x="327" y="211"/>
                  <a:pt x="324" y="211"/>
                </a:cubicBezTo>
                <a:cubicBezTo>
                  <a:pt x="291" y="211"/>
                  <a:pt x="273" y="211"/>
                  <a:pt x="270" y="212"/>
                </a:cubicBezTo>
                <a:lnTo>
                  <a:pt x="266" y="212"/>
                </a:lnTo>
                <a:lnTo>
                  <a:pt x="266" y="190"/>
                </a:lnTo>
                <a:lnTo>
                  <a:pt x="274" y="190"/>
                </a:lnTo>
                <a:cubicBezTo>
                  <a:pt x="293" y="190"/>
                  <a:pt x="303" y="188"/>
                  <a:pt x="303" y="183"/>
                </a:cubicBezTo>
                <a:cubicBezTo>
                  <a:pt x="303" y="182"/>
                  <a:pt x="303" y="160"/>
                  <a:pt x="303" y="117"/>
                </a:cubicBezTo>
                <a:cubicBezTo>
                  <a:pt x="303" y="74"/>
                  <a:pt x="303" y="51"/>
                  <a:pt x="302" y="48"/>
                </a:cubicBezTo>
                <a:cubicBezTo>
                  <a:pt x="301" y="39"/>
                  <a:pt x="297" y="32"/>
                  <a:pt x="293" y="27"/>
                </a:cubicBezTo>
                <a:cubicBezTo>
                  <a:pt x="288" y="23"/>
                  <a:pt x="285" y="20"/>
                  <a:pt x="281" y="19"/>
                </a:cubicBezTo>
                <a:cubicBezTo>
                  <a:pt x="278" y="18"/>
                  <a:pt x="274" y="18"/>
                  <a:pt x="269" y="18"/>
                </a:cubicBezTo>
                <a:cubicBezTo>
                  <a:pt x="255" y="18"/>
                  <a:pt x="242" y="24"/>
                  <a:pt x="231" y="35"/>
                </a:cubicBezTo>
                <a:cubicBezTo>
                  <a:pt x="223" y="44"/>
                  <a:pt x="216" y="53"/>
                  <a:pt x="214" y="62"/>
                </a:cubicBezTo>
                <a:cubicBezTo>
                  <a:pt x="212" y="71"/>
                  <a:pt x="210" y="84"/>
                  <a:pt x="210" y="102"/>
                </a:cubicBezTo>
                <a:lnTo>
                  <a:pt x="210" y="132"/>
                </a:lnTo>
                <a:lnTo>
                  <a:pt x="210" y="161"/>
                </a:lnTo>
                <a:cubicBezTo>
                  <a:pt x="210" y="170"/>
                  <a:pt x="210" y="177"/>
                  <a:pt x="211" y="180"/>
                </a:cubicBezTo>
                <a:cubicBezTo>
                  <a:pt x="211" y="183"/>
                  <a:pt x="211" y="185"/>
                  <a:pt x="212" y="186"/>
                </a:cubicBezTo>
                <a:cubicBezTo>
                  <a:pt x="213" y="187"/>
                  <a:pt x="214" y="188"/>
                  <a:pt x="216" y="189"/>
                </a:cubicBezTo>
                <a:cubicBezTo>
                  <a:pt x="224" y="190"/>
                  <a:pt x="232" y="190"/>
                  <a:pt x="241" y="190"/>
                </a:cubicBezTo>
                <a:lnTo>
                  <a:pt x="248" y="190"/>
                </a:lnTo>
                <a:lnTo>
                  <a:pt x="248" y="212"/>
                </a:lnTo>
                <a:lnTo>
                  <a:pt x="245" y="212"/>
                </a:lnTo>
                <a:lnTo>
                  <a:pt x="233" y="212"/>
                </a:lnTo>
                <a:cubicBezTo>
                  <a:pt x="226" y="212"/>
                  <a:pt x="217" y="211"/>
                  <a:pt x="208" y="211"/>
                </a:cubicBezTo>
                <a:cubicBezTo>
                  <a:pt x="200" y="211"/>
                  <a:pt x="194" y="211"/>
                  <a:pt x="190" y="211"/>
                </a:cubicBezTo>
                <a:cubicBezTo>
                  <a:pt x="157" y="211"/>
                  <a:pt x="139" y="211"/>
                  <a:pt x="136" y="212"/>
                </a:cubicBezTo>
                <a:lnTo>
                  <a:pt x="133" y="212"/>
                </a:lnTo>
                <a:lnTo>
                  <a:pt x="133" y="190"/>
                </a:lnTo>
                <a:lnTo>
                  <a:pt x="140" y="190"/>
                </a:lnTo>
                <a:cubicBezTo>
                  <a:pt x="160" y="190"/>
                  <a:pt x="169" y="188"/>
                  <a:pt x="169" y="183"/>
                </a:cubicBezTo>
                <a:cubicBezTo>
                  <a:pt x="170" y="182"/>
                  <a:pt x="170" y="160"/>
                  <a:pt x="170" y="117"/>
                </a:cubicBezTo>
                <a:cubicBezTo>
                  <a:pt x="170" y="74"/>
                  <a:pt x="169" y="51"/>
                  <a:pt x="169" y="48"/>
                </a:cubicBezTo>
                <a:cubicBezTo>
                  <a:pt x="167" y="39"/>
                  <a:pt x="164" y="32"/>
                  <a:pt x="159" y="27"/>
                </a:cubicBezTo>
                <a:cubicBezTo>
                  <a:pt x="155" y="23"/>
                  <a:pt x="151" y="20"/>
                  <a:pt x="148" y="19"/>
                </a:cubicBezTo>
                <a:cubicBezTo>
                  <a:pt x="145" y="18"/>
                  <a:pt x="141" y="18"/>
                  <a:pt x="136" y="18"/>
                </a:cubicBezTo>
                <a:cubicBezTo>
                  <a:pt x="121" y="18"/>
                  <a:pt x="109" y="24"/>
                  <a:pt x="98" y="35"/>
                </a:cubicBezTo>
                <a:cubicBezTo>
                  <a:pt x="89" y="44"/>
                  <a:pt x="84" y="53"/>
                  <a:pt x="82" y="62"/>
                </a:cubicBezTo>
                <a:cubicBezTo>
                  <a:pt x="79" y="71"/>
                  <a:pt x="78" y="84"/>
                  <a:pt x="78" y="102"/>
                </a:cubicBezTo>
                <a:lnTo>
                  <a:pt x="78" y="132"/>
                </a:lnTo>
                <a:lnTo>
                  <a:pt x="78" y="161"/>
                </a:lnTo>
                <a:cubicBezTo>
                  <a:pt x="78" y="170"/>
                  <a:pt x="78" y="177"/>
                  <a:pt x="78" y="180"/>
                </a:cubicBezTo>
                <a:cubicBezTo>
                  <a:pt x="78" y="183"/>
                  <a:pt x="79" y="185"/>
                  <a:pt x="80" y="186"/>
                </a:cubicBezTo>
                <a:cubicBezTo>
                  <a:pt x="80" y="187"/>
                  <a:pt x="82" y="188"/>
                  <a:pt x="84" y="189"/>
                </a:cubicBezTo>
                <a:cubicBezTo>
                  <a:pt x="91" y="190"/>
                  <a:pt x="98" y="190"/>
                  <a:pt x="107" y="190"/>
                </a:cubicBezTo>
                <a:lnTo>
                  <a:pt x="115" y="190"/>
                </a:lnTo>
                <a:lnTo>
                  <a:pt x="115" y="212"/>
                </a:lnTo>
                <a:lnTo>
                  <a:pt x="111" y="212"/>
                </a:lnTo>
                <a:lnTo>
                  <a:pt x="100" y="212"/>
                </a:lnTo>
                <a:cubicBezTo>
                  <a:pt x="93" y="212"/>
                  <a:pt x="84" y="211"/>
                  <a:pt x="76" y="211"/>
                </a:cubicBezTo>
                <a:cubicBezTo>
                  <a:pt x="67" y="211"/>
                  <a:pt x="61" y="211"/>
                  <a:pt x="58" y="211"/>
                </a:cubicBezTo>
                <a:cubicBezTo>
                  <a:pt x="25" y="211"/>
                  <a:pt x="7" y="211"/>
                  <a:pt x="4" y="212"/>
                </a:cubicBezTo>
                <a:lnTo>
                  <a:pt x="0" y="212"/>
                </a:lnTo>
                <a:lnTo>
                  <a:pt x="0" y="190"/>
                </a:lnTo>
                <a:lnTo>
                  <a:pt x="8" y="19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8" name=""/>
          <p:cNvSpPr/>
          <p:nvPr/>
        </p:nvSpPr>
        <p:spPr>
          <a:xfrm>
            <a:off x="3679560" y="1693800"/>
            <a:ext cx="86760" cy="109800"/>
          </a:xfrm>
          <a:custGeom>
            <a:avLst/>
            <a:gdLst/>
            <a:ahLst/>
            <a:rect l="0" t="0" r="r" b="b"/>
            <a:pathLst>
              <a:path w="241" h="305">
                <a:moveTo>
                  <a:pt x="8" y="283"/>
                </a:moveTo>
                <a:lnTo>
                  <a:pt x="14" y="283"/>
                </a:lnTo>
                <a:cubicBezTo>
                  <a:pt x="27" y="283"/>
                  <a:pt x="34" y="281"/>
                  <a:pt x="37" y="277"/>
                </a:cubicBezTo>
                <a:lnTo>
                  <a:pt x="37" y="273"/>
                </a:lnTo>
                <a:cubicBezTo>
                  <a:pt x="37" y="270"/>
                  <a:pt x="37" y="267"/>
                  <a:pt x="37" y="264"/>
                </a:cubicBezTo>
                <a:cubicBezTo>
                  <a:pt x="37" y="260"/>
                  <a:pt x="37" y="255"/>
                  <a:pt x="37" y="249"/>
                </a:cubicBezTo>
                <a:cubicBezTo>
                  <a:pt x="37" y="244"/>
                  <a:pt x="37" y="237"/>
                  <a:pt x="37" y="231"/>
                </a:cubicBezTo>
                <a:cubicBezTo>
                  <a:pt x="38" y="224"/>
                  <a:pt x="38" y="217"/>
                  <a:pt x="37" y="210"/>
                </a:cubicBezTo>
                <a:cubicBezTo>
                  <a:pt x="37" y="202"/>
                  <a:pt x="37" y="194"/>
                  <a:pt x="37" y="186"/>
                </a:cubicBezTo>
                <a:cubicBezTo>
                  <a:pt x="38" y="178"/>
                  <a:pt x="38" y="170"/>
                  <a:pt x="37" y="162"/>
                </a:cubicBezTo>
                <a:cubicBezTo>
                  <a:pt x="37" y="151"/>
                  <a:pt x="37" y="140"/>
                  <a:pt x="37" y="128"/>
                </a:cubicBezTo>
                <a:cubicBezTo>
                  <a:pt x="37" y="116"/>
                  <a:pt x="37" y="106"/>
                  <a:pt x="37" y="96"/>
                </a:cubicBezTo>
                <a:cubicBezTo>
                  <a:pt x="37" y="87"/>
                  <a:pt x="37" y="79"/>
                  <a:pt x="37" y="71"/>
                </a:cubicBezTo>
                <a:cubicBezTo>
                  <a:pt x="37" y="63"/>
                  <a:pt x="37" y="57"/>
                  <a:pt x="37" y="52"/>
                </a:cubicBezTo>
                <a:cubicBezTo>
                  <a:pt x="37" y="47"/>
                  <a:pt x="37" y="45"/>
                  <a:pt x="37" y="45"/>
                </a:cubicBezTo>
                <a:cubicBezTo>
                  <a:pt x="36" y="39"/>
                  <a:pt x="34" y="35"/>
                  <a:pt x="30" y="33"/>
                </a:cubicBezTo>
                <a:cubicBezTo>
                  <a:pt x="27" y="31"/>
                  <a:pt x="20" y="29"/>
                  <a:pt x="9" y="28"/>
                </a:cubicBezTo>
                <a:lnTo>
                  <a:pt x="0" y="28"/>
                </a:lnTo>
                <a:lnTo>
                  <a:pt x="0" y="17"/>
                </a:lnTo>
                <a:cubicBezTo>
                  <a:pt x="0" y="10"/>
                  <a:pt x="0" y="5"/>
                  <a:pt x="1" y="5"/>
                </a:cubicBezTo>
                <a:lnTo>
                  <a:pt x="6" y="5"/>
                </a:lnTo>
                <a:cubicBezTo>
                  <a:pt x="9" y="5"/>
                  <a:pt x="14" y="4"/>
                  <a:pt x="20" y="4"/>
                </a:cubicBezTo>
                <a:cubicBezTo>
                  <a:pt x="26" y="4"/>
                  <a:pt x="32" y="3"/>
                  <a:pt x="37" y="3"/>
                </a:cubicBezTo>
                <a:cubicBezTo>
                  <a:pt x="43" y="3"/>
                  <a:pt x="49" y="2"/>
                  <a:pt x="55" y="2"/>
                </a:cubicBezTo>
                <a:cubicBezTo>
                  <a:pt x="62" y="2"/>
                  <a:pt x="66" y="1"/>
                  <a:pt x="69" y="1"/>
                </a:cubicBezTo>
                <a:cubicBezTo>
                  <a:pt x="73" y="0"/>
                  <a:pt x="74" y="0"/>
                  <a:pt x="75" y="0"/>
                </a:cubicBezTo>
                <a:lnTo>
                  <a:pt x="76" y="0"/>
                </a:lnTo>
                <a:lnTo>
                  <a:pt x="76" y="14"/>
                </a:lnTo>
                <a:lnTo>
                  <a:pt x="77" y="26"/>
                </a:lnTo>
                <a:lnTo>
                  <a:pt x="80" y="23"/>
                </a:lnTo>
                <a:cubicBezTo>
                  <a:pt x="99" y="9"/>
                  <a:pt x="121" y="1"/>
                  <a:pt x="146" y="1"/>
                </a:cubicBezTo>
                <a:cubicBezTo>
                  <a:pt x="172" y="1"/>
                  <a:pt x="194" y="12"/>
                  <a:pt x="212" y="32"/>
                </a:cubicBezTo>
                <a:cubicBezTo>
                  <a:pt x="232" y="53"/>
                  <a:pt x="241" y="78"/>
                  <a:pt x="241" y="109"/>
                </a:cubicBezTo>
                <a:cubicBezTo>
                  <a:pt x="241" y="141"/>
                  <a:pt x="231" y="168"/>
                  <a:pt x="209" y="188"/>
                </a:cubicBezTo>
                <a:cubicBezTo>
                  <a:pt x="188" y="208"/>
                  <a:pt x="165" y="218"/>
                  <a:pt x="139" y="218"/>
                </a:cubicBezTo>
                <a:cubicBezTo>
                  <a:pt x="117" y="218"/>
                  <a:pt x="98" y="211"/>
                  <a:pt x="81" y="197"/>
                </a:cubicBezTo>
                <a:lnTo>
                  <a:pt x="78" y="193"/>
                </a:lnTo>
                <a:lnTo>
                  <a:pt x="78" y="234"/>
                </a:lnTo>
                <a:lnTo>
                  <a:pt x="78" y="261"/>
                </a:lnTo>
                <a:cubicBezTo>
                  <a:pt x="78" y="269"/>
                  <a:pt x="78" y="275"/>
                  <a:pt x="79" y="277"/>
                </a:cubicBezTo>
                <a:cubicBezTo>
                  <a:pt x="79" y="278"/>
                  <a:pt x="81" y="280"/>
                  <a:pt x="84" y="282"/>
                </a:cubicBezTo>
                <a:cubicBezTo>
                  <a:pt x="91" y="283"/>
                  <a:pt x="98" y="283"/>
                  <a:pt x="107" y="283"/>
                </a:cubicBezTo>
                <a:lnTo>
                  <a:pt x="115" y="283"/>
                </a:lnTo>
                <a:lnTo>
                  <a:pt x="115" y="305"/>
                </a:lnTo>
                <a:lnTo>
                  <a:pt x="111" y="305"/>
                </a:lnTo>
                <a:lnTo>
                  <a:pt x="100" y="305"/>
                </a:lnTo>
                <a:cubicBezTo>
                  <a:pt x="92" y="304"/>
                  <a:pt x="84" y="304"/>
                  <a:pt x="76" y="304"/>
                </a:cubicBezTo>
                <a:cubicBezTo>
                  <a:pt x="67" y="304"/>
                  <a:pt x="61" y="304"/>
                  <a:pt x="58" y="304"/>
                </a:cubicBezTo>
                <a:cubicBezTo>
                  <a:pt x="25" y="304"/>
                  <a:pt x="7" y="304"/>
                  <a:pt x="4" y="305"/>
                </a:cubicBezTo>
                <a:lnTo>
                  <a:pt x="0" y="305"/>
                </a:lnTo>
                <a:lnTo>
                  <a:pt x="0" y="283"/>
                </a:lnTo>
                <a:lnTo>
                  <a:pt x="8" y="283"/>
                </a:lnTo>
                <a:moveTo>
                  <a:pt x="193" y="108"/>
                </a:moveTo>
                <a:cubicBezTo>
                  <a:pt x="193" y="85"/>
                  <a:pt x="188" y="64"/>
                  <a:pt x="177" y="47"/>
                </a:cubicBezTo>
                <a:cubicBezTo>
                  <a:pt x="166" y="29"/>
                  <a:pt x="153" y="20"/>
                  <a:pt x="136" y="20"/>
                </a:cubicBezTo>
                <a:cubicBezTo>
                  <a:pt x="114" y="20"/>
                  <a:pt x="94" y="31"/>
                  <a:pt x="78" y="51"/>
                </a:cubicBezTo>
                <a:lnTo>
                  <a:pt x="78" y="166"/>
                </a:lnTo>
                <a:cubicBezTo>
                  <a:pt x="90" y="189"/>
                  <a:pt x="108" y="200"/>
                  <a:pt x="131" y="200"/>
                </a:cubicBezTo>
                <a:cubicBezTo>
                  <a:pt x="147" y="200"/>
                  <a:pt x="162" y="191"/>
                  <a:pt x="174" y="174"/>
                </a:cubicBezTo>
                <a:cubicBezTo>
                  <a:pt x="187" y="157"/>
                  <a:pt x="193" y="135"/>
                  <a:pt x="193" y="10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79" name=""/>
          <p:cNvSpPr/>
          <p:nvPr/>
        </p:nvSpPr>
        <p:spPr>
          <a:xfrm>
            <a:off x="3776400" y="1650240"/>
            <a:ext cx="41040" cy="119880"/>
          </a:xfrm>
          <a:custGeom>
            <a:avLst/>
            <a:gdLst/>
            <a:ahLst/>
            <a:rect l="0" t="0" r="r" b="b"/>
            <a:pathLst>
              <a:path w="114" h="333">
                <a:moveTo>
                  <a:pt x="8" y="311"/>
                </a:moveTo>
                <a:lnTo>
                  <a:pt x="14" y="311"/>
                </a:lnTo>
                <a:cubicBezTo>
                  <a:pt x="27" y="311"/>
                  <a:pt x="34" y="309"/>
                  <a:pt x="37" y="305"/>
                </a:cubicBezTo>
                <a:lnTo>
                  <a:pt x="37" y="301"/>
                </a:lnTo>
                <a:cubicBezTo>
                  <a:pt x="37" y="298"/>
                  <a:pt x="37" y="294"/>
                  <a:pt x="37" y="290"/>
                </a:cubicBezTo>
                <a:cubicBezTo>
                  <a:pt x="37" y="285"/>
                  <a:pt x="37" y="280"/>
                  <a:pt x="37" y="274"/>
                </a:cubicBezTo>
                <a:cubicBezTo>
                  <a:pt x="37" y="268"/>
                  <a:pt x="37" y="261"/>
                  <a:pt x="37" y="254"/>
                </a:cubicBezTo>
                <a:cubicBezTo>
                  <a:pt x="37" y="246"/>
                  <a:pt x="37" y="238"/>
                  <a:pt x="37" y="229"/>
                </a:cubicBezTo>
                <a:cubicBezTo>
                  <a:pt x="37" y="220"/>
                  <a:pt x="37" y="212"/>
                  <a:pt x="37" y="202"/>
                </a:cubicBezTo>
                <a:cubicBezTo>
                  <a:pt x="37" y="193"/>
                  <a:pt x="37" y="184"/>
                  <a:pt x="37" y="175"/>
                </a:cubicBezTo>
                <a:cubicBezTo>
                  <a:pt x="37" y="163"/>
                  <a:pt x="37" y="151"/>
                  <a:pt x="37" y="138"/>
                </a:cubicBezTo>
                <a:cubicBezTo>
                  <a:pt x="37" y="125"/>
                  <a:pt x="37" y="113"/>
                  <a:pt x="37" y="102"/>
                </a:cubicBezTo>
                <a:cubicBezTo>
                  <a:pt x="37" y="91"/>
                  <a:pt x="37" y="82"/>
                  <a:pt x="37" y="73"/>
                </a:cubicBezTo>
                <a:cubicBezTo>
                  <a:pt x="37" y="65"/>
                  <a:pt x="37" y="58"/>
                  <a:pt x="37" y="52"/>
                </a:cubicBezTo>
                <a:cubicBezTo>
                  <a:pt x="36" y="47"/>
                  <a:pt x="36" y="44"/>
                  <a:pt x="37" y="44"/>
                </a:cubicBezTo>
                <a:cubicBezTo>
                  <a:pt x="36" y="38"/>
                  <a:pt x="33" y="34"/>
                  <a:pt x="30" y="32"/>
                </a:cubicBezTo>
                <a:cubicBezTo>
                  <a:pt x="26" y="30"/>
                  <a:pt x="19" y="29"/>
                  <a:pt x="8" y="28"/>
                </a:cubicBezTo>
                <a:lnTo>
                  <a:pt x="0" y="28"/>
                </a:lnTo>
                <a:lnTo>
                  <a:pt x="0" y="17"/>
                </a:lnTo>
                <a:cubicBezTo>
                  <a:pt x="0" y="10"/>
                  <a:pt x="0" y="6"/>
                  <a:pt x="1" y="6"/>
                </a:cubicBezTo>
                <a:lnTo>
                  <a:pt x="6" y="5"/>
                </a:lnTo>
                <a:cubicBezTo>
                  <a:pt x="9" y="5"/>
                  <a:pt x="13" y="5"/>
                  <a:pt x="19" y="4"/>
                </a:cubicBezTo>
                <a:cubicBezTo>
                  <a:pt x="26" y="4"/>
                  <a:pt x="31" y="4"/>
                  <a:pt x="37" y="3"/>
                </a:cubicBezTo>
                <a:cubicBezTo>
                  <a:pt x="43" y="3"/>
                  <a:pt x="48" y="3"/>
                  <a:pt x="55" y="3"/>
                </a:cubicBezTo>
                <a:cubicBezTo>
                  <a:pt x="61" y="2"/>
                  <a:pt x="66" y="2"/>
                  <a:pt x="69" y="1"/>
                </a:cubicBezTo>
                <a:cubicBezTo>
                  <a:pt x="72" y="0"/>
                  <a:pt x="74" y="0"/>
                  <a:pt x="74" y="1"/>
                </a:cubicBezTo>
                <a:lnTo>
                  <a:pt x="77" y="1"/>
                </a:lnTo>
                <a:lnTo>
                  <a:pt x="77" y="151"/>
                </a:lnTo>
                <a:cubicBezTo>
                  <a:pt x="77" y="253"/>
                  <a:pt x="77" y="304"/>
                  <a:pt x="77" y="305"/>
                </a:cubicBezTo>
                <a:cubicBezTo>
                  <a:pt x="79" y="307"/>
                  <a:pt x="81" y="309"/>
                  <a:pt x="83" y="310"/>
                </a:cubicBezTo>
                <a:cubicBezTo>
                  <a:pt x="90" y="311"/>
                  <a:pt x="98" y="311"/>
                  <a:pt x="107" y="311"/>
                </a:cubicBezTo>
                <a:lnTo>
                  <a:pt x="114" y="311"/>
                </a:lnTo>
                <a:lnTo>
                  <a:pt x="114" y="333"/>
                </a:lnTo>
                <a:lnTo>
                  <a:pt x="110" y="333"/>
                </a:lnTo>
                <a:lnTo>
                  <a:pt x="99" y="333"/>
                </a:lnTo>
                <a:cubicBezTo>
                  <a:pt x="92" y="333"/>
                  <a:pt x="84" y="332"/>
                  <a:pt x="75" y="332"/>
                </a:cubicBezTo>
                <a:cubicBezTo>
                  <a:pt x="67" y="332"/>
                  <a:pt x="61" y="332"/>
                  <a:pt x="57" y="332"/>
                </a:cubicBezTo>
                <a:cubicBezTo>
                  <a:pt x="53" y="332"/>
                  <a:pt x="47" y="332"/>
                  <a:pt x="39" y="332"/>
                </a:cubicBezTo>
                <a:cubicBezTo>
                  <a:pt x="30" y="332"/>
                  <a:pt x="22" y="333"/>
                  <a:pt x="15" y="333"/>
                </a:cubicBezTo>
                <a:lnTo>
                  <a:pt x="4" y="333"/>
                </a:lnTo>
                <a:lnTo>
                  <a:pt x="0" y="333"/>
                </a:lnTo>
                <a:lnTo>
                  <a:pt x="0" y="311"/>
                </a:lnTo>
                <a:lnTo>
                  <a:pt x="8" y="31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0" name=""/>
          <p:cNvSpPr/>
          <p:nvPr/>
        </p:nvSpPr>
        <p:spPr>
          <a:xfrm>
            <a:off x="3824640" y="1692720"/>
            <a:ext cx="66960" cy="79560"/>
          </a:xfrm>
          <a:custGeom>
            <a:avLst/>
            <a:gdLst/>
            <a:ahLst/>
            <a:rect l="0" t="0" r="r" b="b"/>
            <a:pathLst>
              <a:path w="186" h="221">
                <a:moveTo>
                  <a:pt x="0" y="111"/>
                </a:moveTo>
                <a:cubicBezTo>
                  <a:pt x="0" y="94"/>
                  <a:pt x="3" y="78"/>
                  <a:pt x="9" y="63"/>
                </a:cubicBezTo>
                <a:cubicBezTo>
                  <a:pt x="17" y="49"/>
                  <a:pt x="25" y="37"/>
                  <a:pt x="34" y="28"/>
                </a:cubicBezTo>
                <a:cubicBezTo>
                  <a:pt x="44" y="20"/>
                  <a:pt x="54" y="13"/>
                  <a:pt x="65" y="8"/>
                </a:cubicBezTo>
                <a:cubicBezTo>
                  <a:pt x="76" y="3"/>
                  <a:pt x="87" y="1"/>
                  <a:pt x="97" y="0"/>
                </a:cubicBezTo>
                <a:cubicBezTo>
                  <a:pt x="114" y="0"/>
                  <a:pt x="128" y="3"/>
                  <a:pt x="140" y="10"/>
                </a:cubicBezTo>
                <a:cubicBezTo>
                  <a:pt x="152" y="16"/>
                  <a:pt x="162" y="24"/>
                  <a:pt x="168" y="34"/>
                </a:cubicBezTo>
                <a:cubicBezTo>
                  <a:pt x="174" y="44"/>
                  <a:pt x="179" y="54"/>
                  <a:pt x="181" y="64"/>
                </a:cubicBezTo>
                <a:cubicBezTo>
                  <a:pt x="184" y="75"/>
                  <a:pt x="185" y="86"/>
                  <a:pt x="186" y="98"/>
                </a:cubicBezTo>
                <a:cubicBezTo>
                  <a:pt x="186" y="101"/>
                  <a:pt x="185" y="103"/>
                  <a:pt x="182" y="105"/>
                </a:cubicBezTo>
                <a:lnTo>
                  <a:pt x="48" y="105"/>
                </a:lnTo>
                <a:lnTo>
                  <a:pt x="48" y="112"/>
                </a:lnTo>
                <a:cubicBezTo>
                  <a:pt x="48" y="159"/>
                  <a:pt x="64" y="188"/>
                  <a:pt x="95" y="198"/>
                </a:cubicBezTo>
                <a:cubicBezTo>
                  <a:pt x="102" y="200"/>
                  <a:pt x="109" y="201"/>
                  <a:pt x="116" y="201"/>
                </a:cubicBezTo>
                <a:cubicBezTo>
                  <a:pt x="130" y="201"/>
                  <a:pt x="141" y="196"/>
                  <a:pt x="151" y="186"/>
                </a:cubicBezTo>
                <a:cubicBezTo>
                  <a:pt x="156" y="180"/>
                  <a:pt x="161" y="174"/>
                  <a:pt x="164" y="166"/>
                </a:cubicBezTo>
                <a:lnTo>
                  <a:pt x="169" y="154"/>
                </a:lnTo>
                <a:cubicBezTo>
                  <a:pt x="170" y="153"/>
                  <a:pt x="172" y="153"/>
                  <a:pt x="176" y="153"/>
                </a:cubicBezTo>
                <a:lnTo>
                  <a:pt x="178" y="153"/>
                </a:lnTo>
                <a:cubicBezTo>
                  <a:pt x="183" y="153"/>
                  <a:pt x="186" y="154"/>
                  <a:pt x="186" y="158"/>
                </a:cubicBezTo>
                <a:cubicBezTo>
                  <a:pt x="186" y="159"/>
                  <a:pt x="185" y="161"/>
                  <a:pt x="184" y="164"/>
                </a:cubicBezTo>
                <a:cubicBezTo>
                  <a:pt x="178" y="181"/>
                  <a:pt x="168" y="195"/>
                  <a:pt x="154" y="205"/>
                </a:cubicBezTo>
                <a:cubicBezTo>
                  <a:pt x="140" y="216"/>
                  <a:pt x="124" y="221"/>
                  <a:pt x="107" y="221"/>
                </a:cubicBezTo>
                <a:cubicBezTo>
                  <a:pt x="77" y="221"/>
                  <a:pt x="51" y="210"/>
                  <a:pt x="31" y="188"/>
                </a:cubicBezTo>
                <a:cubicBezTo>
                  <a:pt x="10" y="166"/>
                  <a:pt x="0" y="140"/>
                  <a:pt x="0" y="111"/>
                </a:cubicBezTo>
                <a:moveTo>
                  <a:pt x="147" y="84"/>
                </a:moveTo>
                <a:cubicBezTo>
                  <a:pt x="143" y="43"/>
                  <a:pt x="128" y="21"/>
                  <a:pt x="101" y="19"/>
                </a:cubicBezTo>
                <a:lnTo>
                  <a:pt x="100" y="19"/>
                </a:lnTo>
                <a:cubicBezTo>
                  <a:pt x="98" y="19"/>
                  <a:pt x="95" y="19"/>
                  <a:pt x="93" y="19"/>
                </a:cubicBezTo>
                <a:cubicBezTo>
                  <a:pt x="90" y="20"/>
                  <a:pt x="86" y="21"/>
                  <a:pt x="81" y="23"/>
                </a:cubicBezTo>
                <a:cubicBezTo>
                  <a:pt x="75" y="25"/>
                  <a:pt x="71" y="29"/>
                  <a:pt x="67" y="33"/>
                </a:cubicBezTo>
                <a:cubicBezTo>
                  <a:pt x="63" y="38"/>
                  <a:pt x="59" y="44"/>
                  <a:pt x="56" y="53"/>
                </a:cubicBezTo>
                <a:cubicBezTo>
                  <a:pt x="52" y="61"/>
                  <a:pt x="50" y="72"/>
                  <a:pt x="48" y="84"/>
                </a:cubicBezTo>
                <a:lnTo>
                  <a:pt x="48" y="88"/>
                </a:lnTo>
                <a:lnTo>
                  <a:pt x="147" y="88"/>
                </a:lnTo>
                <a:lnTo>
                  <a:pt x="147" y="8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1" name=""/>
          <p:cNvSpPr/>
          <p:nvPr/>
        </p:nvSpPr>
        <p:spPr>
          <a:xfrm>
            <a:off x="3420360" y="1847160"/>
            <a:ext cx="54000" cy="110160"/>
          </a:xfrm>
          <a:custGeom>
            <a:avLst/>
            <a:gdLst/>
            <a:ahLst/>
            <a:rect l="0" t="0" r="r" b="b"/>
            <a:pathLst>
              <a:path w="150" h="306">
                <a:moveTo>
                  <a:pt x="3" y="115"/>
                </a:moveTo>
                <a:cubicBezTo>
                  <a:pt x="1" y="113"/>
                  <a:pt x="0" y="111"/>
                  <a:pt x="0" y="110"/>
                </a:cubicBezTo>
                <a:cubicBezTo>
                  <a:pt x="0" y="109"/>
                  <a:pt x="1" y="107"/>
                  <a:pt x="1" y="103"/>
                </a:cubicBezTo>
                <a:cubicBezTo>
                  <a:pt x="2" y="99"/>
                  <a:pt x="3" y="97"/>
                  <a:pt x="4" y="96"/>
                </a:cubicBezTo>
                <a:cubicBezTo>
                  <a:pt x="4" y="95"/>
                  <a:pt x="6" y="94"/>
                  <a:pt x="8" y="94"/>
                </a:cubicBezTo>
                <a:cubicBezTo>
                  <a:pt x="10" y="94"/>
                  <a:pt x="19" y="94"/>
                  <a:pt x="33" y="93"/>
                </a:cubicBezTo>
                <a:lnTo>
                  <a:pt x="59" y="93"/>
                </a:lnTo>
                <a:lnTo>
                  <a:pt x="68" y="55"/>
                </a:lnTo>
                <a:cubicBezTo>
                  <a:pt x="69" y="51"/>
                  <a:pt x="70" y="47"/>
                  <a:pt x="71" y="41"/>
                </a:cubicBezTo>
                <a:cubicBezTo>
                  <a:pt x="73" y="35"/>
                  <a:pt x="74" y="31"/>
                  <a:pt x="75" y="29"/>
                </a:cubicBezTo>
                <a:cubicBezTo>
                  <a:pt x="76" y="26"/>
                  <a:pt x="77" y="23"/>
                  <a:pt x="78" y="19"/>
                </a:cubicBezTo>
                <a:cubicBezTo>
                  <a:pt x="78" y="15"/>
                  <a:pt x="80" y="13"/>
                  <a:pt x="81" y="11"/>
                </a:cubicBezTo>
                <a:cubicBezTo>
                  <a:pt x="83" y="9"/>
                  <a:pt x="85" y="7"/>
                  <a:pt x="86" y="5"/>
                </a:cubicBezTo>
                <a:cubicBezTo>
                  <a:pt x="88" y="3"/>
                  <a:pt x="90" y="2"/>
                  <a:pt x="93" y="1"/>
                </a:cubicBezTo>
                <a:cubicBezTo>
                  <a:pt x="96" y="0"/>
                  <a:pt x="99" y="0"/>
                  <a:pt x="101" y="0"/>
                </a:cubicBezTo>
                <a:cubicBezTo>
                  <a:pt x="107" y="0"/>
                  <a:pt x="111" y="2"/>
                  <a:pt x="113" y="5"/>
                </a:cubicBezTo>
                <a:cubicBezTo>
                  <a:pt x="116" y="8"/>
                  <a:pt x="117" y="11"/>
                  <a:pt x="117" y="14"/>
                </a:cubicBezTo>
                <a:cubicBezTo>
                  <a:pt x="117" y="17"/>
                  <a:pt x="115" y="24"/>
                  <a:pt x="112" y="37"/>
                </a:cubicBezTo>
                <a:cubicBezTo>
                  <a:pt x="110" y="50"/>
                  <a:pt x="106" y="62"/>
                  <a:pt x="103" y="75"/>
                </a:cubicBezTo>
                <a:lnTo>
                  <a:pt x="98" y="92"/>
                </a:lnTo>
                <a:cubicBezTo>
                  <a:pt x="98" y="93"/>
                  <a:pt x="106" y="93"/>
                  <a:pt x="122" y="93"/>
                </a:cubicBezTo>
                <a:lnTo>
                  <a:pt x="146" y="93"/>
                </a:lnTo>
                <a:cubicBezTo>
                  <a:pt x="149" y="95"/>
                  <a:pt x="150" y="97"/>
                  <a:pt x="150" y="98"/>
                </a:cubicBezTo>
                <a:cubicBezTo>
                  <a:pt x="150" y="106"/>
                  <a:pt x="148" y="111"/>
                  <a:pt x="144" y="115"/>
                </a:cubicBezTo>
                <a:lnTo>
                  <a:pt x="92" y="115"/>
                </a:lnTo>
                <a:lnTo>
                  <a:pt x="75" y="185"/>
                </a:lnTo>
                <a:cubicBezTo>
                  <a:pt x="63" y="237"/>
                  <a:pt x="57" y="264"/>
                  <a:pt x="57" y="268"/>
                </a:cubicBezTo>
                <a:cubicBezTo>
                  <a:pt x="57" y="281"/>
                  <a:pt x="61" y="288"/>
                  <a:pt x="69" y="288"/>
                </a:cubicBezTo>
                <a:cubicBezTo>
                  <a:pt x="81" y="288"/>
                  <a:pt x="91" y="282"/>
                  <a:pt x="102" y="272"/>
                </a:cubicBezTo>
                <a:cubicBezTo>
                  <a:pt x="112" y="261"/>
                  <a:pt x="121" y="247"/>
                  <a:pt x="127" y="231"/>
                </a:cubicBezTo>
                <a:cubicBezTo>
                  <a:pt x="128" y="230"/>
                  <a:pt x="129" y="228"/>
                  <a:pt x="130" y="228"/>
                </a:cubicBezTo>
                <a:cubicBezTo>
                  <a:pt x="131" y="228"/>
                  <a:pt x="133" y="227"/>
                  <a:pt x="137" y="227"/>
                </a:cubicBezTo>
                <a:lnTo>
                  <a:pt x="139" y="227"/>
                </a:lnTo>
                <a:cubicBezTo>
                  <a:pt x="144" y="227"/>
                  <a:pt x="146" y="228"/>
                  <a:pt x="146" y="231"/>
                </a:cubicBezTo>
                <a:cubicBezTo>
                  <a:pt x="146" y="232"/>
                  <a:pt x="145" y="234"/>
                  <a:pt x="144" y="237"/>
                </a:cubicBezTo>
                <a:cubicBezTo>
                  <a:pt x="143" y="242"/>
                  <a:pt x="140" y="248"/>
                  <a:pt x="136" y="255"/>
                </a:cubicBezTo>
                <a:cubicBezTo>
                  <a:pt x="132" y="262"/>
                  <a:pt x="126" y="269"/>
                  <a:pt x="120" y="277"/>
                </a:cubicBezTo>
                <a:cubicBezTo>
                  <a:pt x="113" y="285"/>
                  <a:pt x="105" y="292"/>
                  <a:pt x="95" y="297"/>
                </a:cubicBezTo>
                <a:cubicBezTo>
                  <a:pt x="86" y="303"/>
                  <a:pt x="76" y="306"/>
                  <a:pt x="66" y="306"/>
                </a:cubicBezTo>
                <a:cubicBezTo>
                  <a:pt x="57" y="306"/>
                  <a:pt x="47" y="303"/>
                  <a:pt x="38" y="298"/>
                </a:cubicBezTo>
                <a:cubicBezTo>
                  <a:pt x="29" y="294"/>
                  <a:pt x="23" y="285"/>
                  <a:pt x="19" y="274"/>
                </a:cubicBezTo>
                <a:cubicBezTo>
                  <a:pt x="19" y="271"/>
                  <a:pt x="18" y="267"/>
                  <a:pt x="18" y="261"/>
                </a:cubicBezTo>
                <a:lnTo>
                  <a:pt x="18" y="252"/>
                </a:lnTo>
                <a:lnTo>
                  <a:pt x="35" y="184"/>
                </a:lnTo>
                <a:cubicBezTo>
                  <a:pt x="47" y="139"/>
                  <a:pt x="53" y="117"/>
                  <a:pt x="53" y="116"/>
                </a:cubicBezTo>
                <a:cubicBezTo>
                  <a:pt x="53"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2" name=""/>
          <p:cNvSpPr/>
          <p:nvPr/>
        </p:nvSpPr>
        <p:spPr>
          <a:xfrm>
            <a:off x="3989520" y="1800000"/>
            <a:ext cx="162720" cy="57240"/>
          </a:xfrm>
          <a:custGeom>
            <a:avLst/>
            <a:gdLst/>
            <a:ahLst/>
            <a:rect l="0" t="0" r="r" b="b"/>
            <a:pathLst>
              <a:path w="452" h="159">
                <a:moveTo>
                  <a:pt x="0" y="14"/>
                </a:moveTo>
                <a:cubicBezTo>
                  <a:pt x="0" y="8"/>
                  <a:pt x="4" y="3"/>
                  <a:pt x="10" y="0"/>
                </a:cubicBezTo>
                <a:lnTo>
                  <a:pt x="442" y="0"/>
                </a:lnTo>
                <a:cubicBezTo>
                  <a:pt x="448" y="4"/>
                  <a:pt x="452" y="8"/>
                  <a:pt x="452" y="14"/>
                </a:cubicBezTo>
                <a:cubicBezTo>
                  <a:pt x="452" y="19"/>
                  <a:pt x="449" y="23"/>
                  <a:pt x="442" y="27"/>
                </a:cubicBezTo>
                <a:lnTo>
                  <a:pt x="226" y="27"/>
                </a:lnTo>
                <a:lnTo>
                  <a:pt x="11" y="27"/>
                </a:lnTo>
                <a:cubicBezTo>
                  <a:pt x="4" y="25"/>
                  <a:pt x="0" y="20"/>
                  <a:pt x="0" y="14"/>
                </a:cubicBezTo>
                <a:moveTo>
                  <a:pt x="0" y="146"/>
                </a:moveTo>
                <a:cubicBezTo>
                  <a:pt x="0" y="139"/>
                  <a:pt x="4" y="134"/>
                  <a:pt x="11" y="131"/>
                </a:cubicBezTo>
                <a:lnTo>
                  <a:pt x="442" y="131"/>
                </a:lnTo>
                <a:cubicBezTo>
                  <a:pt x="449" y="137"/>
                  <a:pt x="452" y="141"/>
                  <a:pt x="452" y="146"/>
                </a:cubicBezTo>
                <a:cubicBezTo>
                  <a:pt x="452" y="152"/>
                  <a:pt x="448" y="156"/>
                  <a:pt x="442" y="159"/>
                </a:cubicBezTo>
                <a:lnTo>
                  <a:pt x="10" y="159"/>
                </a:lnTo>
                <a:cubicBezTo>
                  <a:pt x="4"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3" name=""/>
          <p:cNvSpPr/>
          <p:nvPr/>
        </p:nvSpPr>
        <p:spPr>
          <a:xfrm>
            <a:off x="4236120" y="1722960"/>
            <a:ext cx="153000" cy="167040"/>
          </a:xfrm>
          <a:custGeom>
            <a:avLst/>
            <a:gdLst/>
            <a:ahLst/>
            <a:rect l="0" t="0" r="r" b="b"/>
            <a:pathLst>
              <a:path w="425" h="464">
                <a:moveTo>
                  <a:pt x="0" y="12"/>
                </a:moveTo>
                <a:cubicBezTo>
                  <a:pt x="0" y="8"/>
                  <a:pt x="2" y="4"/>
                  <a:pt x="8" y="0"/>
                </a:cubicBezTo>
                <a:lnTo>
                  <a:pt x="386" y="0"/>
                </a:lnTo>
                <a:cubicBezTo>
                  <a:pt x="390" y="2"/>
                  <a:pt x="392" y="4"/>
                  <a:pt x="394" y="8"/>
                </a:cubicBezTo>
                <a:lnTo>
                  <a:pt x="394" y="66"/>
                </a:lnTo>
                <a:cubicBezTo>
                  <a:pt x="394" y="99"/>
                  <a:pt x="393" y="118"/>
                  <a:pt x="392" y="124"/>
                </a:cubicBezTo>
                <a:cubicBezTo>
                  <a:pt x="391" y="129"/>
                  <a:pt x="388" y="132"/>
                  <a:pt x="381" y="132"/>
                </a:cubicBezTo>
                <a:cubicBezTo>
                  <a:pt x="378" y="132"/>
                  <a:pt x="375" y="131"/>
                  <a:pt x="373" y="129"/>
                </a:cubicBezTo>
                <a:cubicBezTo>
                  <a:pt x="372" y="126"/>
                  <a:pt x="370" y="121"/>
                  <a:pt x="368" y="114"/>
                </a:cubicBezTo>
                <a:cubicBezTo>
                  <a:pt x="367" y="96"/>
                  <a:pt x="358" y="80"/>
                  <a:pt x="342" y="63"/>
                </a:cubicBezTo>
                <a:cubicBezTo>
                  <a:pt x="328" y="48"/>
                  <a:pt x="311" y="39"/>
                  <a:pt x="293" y="34"/>
                </a:cubicBezTo>
                <a:cubicBezTo>
                  <a:pt x="274" y="29"/>
                  <a:pt x="250" y="25"/>
                  <a:pt x="222" y="24"/>
                </a:cubicBezTo>
                <a:lnTo>
                  <a:pt x="182" y="24"/>
                </a:lnTo>
                <a:cubicBezTo>
                  <a:pt x="175" y="30"/>
                  <a:pt x="171" y="36"/>
                  <a:pt x="170" y="43"/>
                </a:cubicBezTo>
                <a:cubicBezTo>
                  <a:pt x="169" y="50"/>
                  <a:pt x="168" y="80"/>
                  <a:pt x="167" y="131"/>
                </a:cubicBezTo>
                <a:lnTo>
                  <a:pt x="167" y="213"/>
                </a:lnTo>
                <a:lnTo>
                  <a:pt x="179" y="213"/>
                </a:lnTo>
                <a:cubicBezTo>
                  <a:pt x="202" y="211"/>
                  <a:pt x="221" y="206"/>
                  <a:pt x="234" y="199"/>
                </a:cubicBezTo>
                <a:cubicBezTo>
                  <a:pt x="247" y="192"/>
                  <a:pt x="257" y="181"/>
                  <a:pt x="265" y="166"/>
                </a:cubicBezTo>
                <a:cubicBezTo>
                  <a:pt x="272" y="148"/>
                  <a:pt x="276" y="133"/>
                  <a:pt x="276" y="121"/>
                </a:cubicBezTo>
                <a:cubicBezTo>
                  <a:pt x="276" y="111"/>
                  <a:pt x="279" y="106"/>
                  <a:pt x="286" y="106"/>
                </a:cubicBezTo>
                <a:cubicBezTo>
                  <a:pt x="291" y="106"/>
                  <a:pt x="294" y="107"/>
                  <a:pt x="297" y="111"/>
                </a:cubicBezTo>
                <a:cubicBezTo>
                  <a:pt x="298" y="113"/>
                  <a:pt x="299" y="149"/>
                  <a:pt x="299" y="219"/>
                </a:cubicBezTo>
                <a:cubicBezTo>
                  <a:pt x="299" y="232"/>
                  <a:pt x="299" y="246"/>
                  <a:pt x="299" y="262"/>
                </a:cubicBezTo>
                <a:cubicBezTo>
                  <a:pt x="299" y="278"/>
                  <a:pt x="300" y="288"/>
                  <a:pt x="300" y="292"/>
                </a:cubicBezTo>
                <a:cubicBezTo>
                  <a:pt x="300" y="309"/>
                  <a:pt x="299" y="319"/>
                  <a:pt x="298" y="323"/>
                </a:cubicBezTo>
                <a:cubicBezTo>
                  <a:pt x="297" y="328"/>
                  <a:pt x="293" y="330"/>
                  <a:pt x="287" y="330"/>
                </a:cubicBezTo>
                <a:cubicBezTo>
                  <a:pt x="279" y="331"/>
                  <a:pt x="276" y="326"/>
                  <a:pt x="276" y="317"/>
                </a:cubicBezTo>
                <a:cubicBezTo>
                  <a:pt x="276" y="306"/>
                  <a:pt x="272" y="294"/>
                  <a:pt x="266" y="281"/>
                </a:cubicBezTo>
                <a:cubicBezTo>
                  <a:pt x="253" y="255"/>
                  <a:pt x="226" y="240"/>
                  <a:pt x="184" y="237"/>
                </a:cubicBezTo>
                <a:lnTo>
                  <a:pt x="167" y="237"/>
                </a:lnTo>
                <a:lnTo>
                  <a:pt x="167" y="327"/>
                </a:lnTo>
                <a:cubicBezTo>
                  <a:pt x="168" y="340"/>
                  <a:pt x="168" y="355"/>
                  <a:pt x="168" y="373"/>
                </a:cubicBezTo>
                <a:cubicBezTo>
                  <a:pt x="169" y="400"/>
                  <a:pt x="169" y="417"/>
                  <a:pt x="170" y="422"/>
                </a:cubicBezTo>
                <a:cubicBezTo>
                  <a:pt x="171" y="428"/>
                  <a:pt x="174" y="433"/>
                  <a:pt x="180" y="438"/>
                </a:cubicBezTo>
                <a:cubicBezTo>
                  <a:pt x="181" y="439"/>
                  <a:pt x="182" y="439"/>
                  <a:pt x="182" y="440"/>
                </a:cubicBezTo>
                <a:lnTo>
                  <a:pt x="215" y="440"/>
                </a:lnTo>
                <a:cubicBezTo>
                  <a:pt x="247" y="440"/>
                  <a:pt x="273" y="436"/>
                  <a:pt x="295" y="430"/>
                </a:cubicBezTo>
                <a:cubicBezTo>
                  <a:pt x="351" y="410"/>
                  <a:pt x="386" y="381"/>
                  <a:pt x="400" y="342"/>
                </a:cubicBezTo>
                <a:cubicBezTo>
                  <a:pt x="401" y="332"/>
                  <a:pt x="406" y="326"/>
                  <a:pt x="413" y="326"/>
                </a:cubicBezTo>
                <a:cubicBezTo>
                  <a:pt x="416" y="326"/>
                  <a:pt x="419" y="327"/>
                  <a:pt x="421" y="330"/>
                </a:cubicBezTo>
                <a:cubicBezTo>
                  <a:pt x="424" y="333"/>
                  <a:pt x="425" y="336"/>
                  <a:pt x="425" y="340"/>
                </a:cubicBezTo>
                <a:cubicBezTo>
                  <a:pt x="425" y="341"/>
                  <a:pt x="421" y="360"/>
                  <a:pt x="415" y="399"/>
                </a:cubicBezTo>
                <a:cubicBezTo>
                  <a:pt x="408" y="438"/>
                  <a:pt x="404" y="459"/>
                  <a:pt x="401" y="461"/>
                </a:cubicBezTo>
                <a:lnTo>
                  <a:pt x="398" y="464"/>
                </a:lnTo>
                <a:lnTo>
                  <a:pt x="8" y="464"/>
                </a:lnTo>
                <a:cubicBezTo>
                  <a:pt x="2" y="461"/>
                  <a:pt x="0" y="458"/>
                  <a:pt x="0" y="453"/>
                </a:cubicBezTo>
                <a:cubicBezTo>
                  <a:pt x="0" y="444"/>
                  <a:pt x="8" y="440"/>
                  <a:pt x="26" y="440"/>
                </a:cubicBezTo>
                <a:cubicBezTo>
                  <a:pt x="45" y="438"/>
                  <a:pt x="55" y="435"/>
                  <a:pt x="57" y="428"/>
                </a:cubicBezTo>
                <a:cubicBezTo>
                  <a:pt x="59" y="425"/>
                  <a:pt x="61" y="359"/>
                  <a:pt x="61" y="233"/>
                </a:cubicBezTo>
                <a:cubicBezTo>
                  <a:pt x="61" y="106"/>
                  <a:pt x="59" y="39"/>
                  <a:pt x="57" y="35"/>
                </a:cubicBezTo>
                <a:cubicBezTo>
                  <a:pt x="54" y="29"/>
                  <a:pt x="44" y="25"/>
                  <a:pt x="26" y="24"/>
                </a:cubicBezTo>
                <a:cubicBezTo>
                  <a:pt x="8" y="24"/>
                  <a:pt x="0" y="20"/>
                  <a:pt x="0" y="12"/>
                </a:cubicBezTo>
                <a:moveTo>
                  <a:pt x="84" y="233"/>
                </a:moveTo>
                <a:cubicBezTo>
                  <a:pt x="84" y="327"/>
                  <a:pt x="84" y="384"/>
                  <a:pt x="84" y="403"/>
                </a:cubicBezTo>
                <a:cubicBezTo>
                  <a:pt x="83" y="422"/>
                  <a:pt x="82" y="434"/>
                  <a:pt x="79" y="438"/>
                </a:cubicBezTo>
                <a:cubicBezTo>
                  <a:pt x="79" y="439"/>
                  <a:pt x="79" y="439"/>
                  <a:pt x="79" y="440"/>
                </a:cubicBezTo>
                <a:lnTo>
                  <a:pt x="151" y="440"/>
                </a:lnTo>
                <a:cubicBezTo>
                  <a:pt x="150" y="437"/>
                  <a:pt x="149" y="434"/>
                  <a:pt x="148" y="431"/>
                </a:cubicBezTo>
                <a:lnTo>
                  <a:pt x="144" y="422"/>
                </a:lnTo>
                <a:lnTo>
                  <a:pt x="144" y="41"/>
                </a:lnTo>
                <a:lnTo>
                  <a:pt x="148" y="33"/>
                </a:lnTo>
                <a:lnTo>
                  <a:pt x="151" y="24"/>
                </a:lnTo>
                <a:lnTo>
                  <a:pt x="79" y="24"/>
                </a:lnTo>
                <a:cubicBezTo>
                  <a:pt x="80" y="27"/>
                  <a:pt x="81" y="30"/>
                  <a:pt x="82" y="31"/>
                </a:cubicBezTo>
                <a:cubicBezTo>
                  <a:pt x="82" y="32"/>
                  <a:pt x="82" y="40"/>
                  <a:pt x="83" y="55"/>
                </a:cubicBezTo>
                <a:cubicBezTo>
                  <a:pt x="83" y="70"/>
                  <a:pt x="84" y="89"/>
                  <a:pt x="84" y="114"/>
                </a:cubicBezTo>
                <a:cubicBezTo>
                  <a:pt x="85" y="138"/>
                  <a:pt x="85" y="178"/>
                  <a:pt x="84" y="233"/>
                </a:cubicBezTo>
                <a:moveTo>
                  <a:pt x="369" y="55"/>
                </a:moveTo>
                <a:lnTo>
                  <a:pt x="369" y="24"/>
                </a:lnTo>
                <a:lnTo>
                  <a:pt x="333" y="24"/>
                </a:lnTo>
                <a:cubicBezTo>
                  <a:pt x="333" y="25"/>
                  <a:pt x="336" y="27"/>
                  <a:pt x="341" y="30"/>
                </a:cubicBezTo>
                <a:cubicBezTo>
                  <a:pt x="346" y="32"/>
                  <a:pt x="352" y="37"/>
                  <a:pt x="359" y="44"/>
                </a:cubicBezTo>
                <a:lnTo>
                  <a:pt x="369" y="55"/>
                </a:lnTo>
                <a:moveTo>
                  <a:pt x="276" y="249"/>
                </a:moveTo>
                <a:lnTo>
                  <a:pt x="276" y="195"/>
                </a:lnTo>
                <a:lnTo>
                  <a:pt x="266" y="204"/>
                </a:lnTo>
                <a:cubicBezTo>
                  <a:pt x="261" y="210"/>
                  <a:pt x="255" y="215"/>
                  <a:pt x="249" y="218"/>
                </a:cubicBezTo>
                <a:lnTo>
                  <a:pt x="239" y="223"/>
                </a:lnTo>
                <a:cubicBezTo>
                  <a:pt x="242" y="226"/>
                  <a:pt x="246" y="228"/>
                  <a:pt x="250" y="229"/>
                </a:cubicBezTo>
                <a:cubicBezTo>
                  <a:pt x="258" y="235"/>
                  <a:pt x="264" y="239"/>
                  <a:pt x="268" y="242"/>
                </a:cubicBezTo>
                <a:lnTo>
                  <a:pt x="276" y="249"/>
                </a:lnTo>
                <a:moveTo>
                  <a:pt x="386" y="422"/>
                </a:moveTo>
                <a:lnTo>
                  <a:pt x="389" y="404"/>
                </a:lnTo>
                <a:cubicBezTo>
                  <a:pt x="388" y="404"/>
                  <a:pt x="388" y="405"/>
                  <a:pt x="386" y="407"/>
                </a:cubicBezTo>
                <a:cubicBezTo>
                  <a:pt x="375" y="417"/>
                  <a:pt x="362" y="426"/>
                  <a:pt x="348" y="432"/>
                </a:cubicBezTo>
                <a:lnTo>
                  <a:pt x="338" y="438"/>
                </a:lnTo>
                <a:lnTo>
                  <a:pt x="359" y="440"/>
                </a:lnTo>
                <a:lnTo>
                  <a:pt x="383" y="440"/>
                </a:lnTo>
                <a:cubicBezTo>
                  <a:pt x="383" y="439"/>
                  <a:pt x="383" y="438"/>
                  <a:pt x="383" y="437"/>
                </a:cubicBezTo>
                <a:cubicBezTo>
                  <a:pt x="384" y="436"/>
                  <a:pt x="384" y="433"/>
                  <a:pt x="385" y="430"/>
                </a:cubicBezTo>
                <a:cubicBezTo>
                  <a:pt x="385" y="427"/>
                  <a:pt x="386" y="424"/>
                  <a:pt x="386" y="4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4" name=""/>
          <p:cNvSpPr/>
          <p:nvPr/>
        </p:nvSpPr>
        <p:spPr>
          <a:xfrm>
            <a:off x="4406760" y="1824840"/>
            <a:ext cx="54000" cy="109800"/>
          </a:xfrm>
          <a:custGeom>
            <a:avLst/>
            <a:gdLst/>
            <a:ahLst/>
            <a:rect l="0" t="0" r="r" b="b"/>
            <a:pathLst>
              <a:path w="150" h="305">
                <a:moveTo>
                  <a:pt x="3" y="115"/>
                </a:moveTo>
                <a:cubicBezTo>
                  <a:pt x="1" y="113"/>
                  <a:pt x="0" y="111"/>
                  <a:pt x="0" y="110"/>
                </a:cubicBezTo>
                <a:cubicBezTo>
                  <a:pt x="0" y="109"/>
                  <a:pt x="1" y="106"/>
                  <a:pt x="2" y="102"/>
                </a:cubicBezTo>
                <a:cubicBezTo>
                  <a:pt x="2" y="99"/>
                  <a:pt x="3" y="96"/>
                  <a:pt x="4" y="96"/>
                </a:cubicBezTo>
                <a:cubicBezTo>
                  <a:pt x="5" y="94"/>
                  <a:pt x="6" y="93"/>
                  <a:pt x="8" y="93"/>
                </a:cubicBezTo>
                <a:cubicBezTo>
                  <a:pt x="10" y="93"/>
                  <a:pt x="19" y="93"/>
                  <a:pt x="33" y="93"/>
                </a:cubicBezTo>
                <a:lnTo>
                  <a:pt x="58" y="93"/>
                </a:lnTo>
                <a:lnTo>
                  <a:pt x="67" y="55"/>
                </a:lnTo>
                <a:cubicBezTo>
                  <a:pt x="68" y="51"/>
                  <a:pt x="69" y="46"/>
                  <a:pt x="70" y="41"/>
                </a:cubicBezTo>
                <a:cubicBezTo>
                  <a:pt x="72" y="35"/>
                  <a:pt x="73" y="31"/>
                  <a:pt x="74" y="28"/>
                </a:cubicBezTo>
                <a:cubicBezTo>
                  <a:pt x="75" y="26"/>
                  <a:pt x="76" y="23"/>
                  <a:pt x="77" y="19"/>
                </a:cubicBezTo>
                <a:cubicBezTo>
                  <a:pt x="78" y="15"/>
                  <a:pt x="79" y="12"/>
                  <a:pt x="80" y="11"/>
                </a:cubicBezTo>
                <a:cubicBezTo>
                  <a:pt x="82" y="9"/>
                  <a:pt x="84" y="7"/>
                  <a:pt x="85" y="5"/>
                </a:cubicBezTo>
                <a:cubicBezTo>
                  <a:pt x="87" y="3"/>
                  <a:pt x="89" y="1"/>
                  <a:pt x="92" y="1"/>
                </a:cubicBezTo>
                <a:cubicBezTo>
                  <a:pt x="95" y="0"/>
                  <a:pt x="98" y="0"/>
                  <a:pt x="100" y="0"/>
                </a:cubicBezTo>
                <a:cubicBezTo>
                  <a:pt x="106" y="0"/>
                  <a:pt x="110" y="2"/>
                  <a:pt x="112" y="5"/>
                </a:cubicBezTo>
                <a:cubicBezTo>
                  <a:pt x="115" y="8"/>
                  <a:pt x="116" y="11"/>
                  <a:pt x="116" y="14"/>
                </a:cubicBezTo>
                <a:cubicBezTo>
                  <a:pt x="116" y="16"/>
                  <a:pt x="114" y="24"/>
                  <a:pt x="111" y="36"/>
                </a:cubicBezTo>
                <a:cubicBezTo>
                  <a:pt x="109" y="49"/>
                  <a:pt x="105" y="62"/>
                  <a:pt x="102" y="74"/>
                </a:cubicBezTo>
                <a:lnTo>
                  <a:pt x="97" y="92"/>
                </a:lnTo>
                <a:cubicBezTo>
                  <a:pt x="97" y="92"/>
                  <a:pt x="105" y="93"/>
                  <a:pt x="122" y="93"/>
                </a:cubicBezTo>
                <a:lnTo>
                  <a:pt x="146" y="93"/>
                </a:lnTo>
                <a:cubicBezTo>
                  <a:pt x="149" y="95"/>
                  <a:pt x="150" y="97"/>
                  <a:pt x="150" y="98"/>
                </a:cubicBezTo>
                <a:cubicBezTo>
                  <a:pt x="150" y="105"/>
                  <a:pt x="148" y="111"/>
                  <a:pt x="144" y="115"/>
                </a:cubicBezTo>
                <a:lnTo>
                  <a:pt x="91" y="115"/>
                </a:lnTo>
                <a:lnTo>
                  <a:pt x="74" y="184"/>
                </a:lnTo>
                <a:cubicBezTo>
                  <a:pt x="62" y="235"/>
                  <a:pt x="56" y="264"/>
                  <a:pt x="56" y="267"/>
                </a:cubicBezTo>
                <a:cubicBezTo>
                  <a:pt x="56" y="281"/>
                  <a:pt x="60" y="287"/>
                  <a:pt x="68" y="287"/>
                </a:cubicBezTo>
                <a:cubicBezTo>
                  <a:pt x="80" y="287"/>
                  <a:pt x="90" y="282"/>
                  <a:pt x="101" y="271"/>
                </a:cubicBezTo>
                <a:cubicBezTo>
                  <a:pt x="111" y="260"/>
                  <a:pt x="121" y="246"/>
                  <a:pt x="127" y="230"/>
                </a:cubicBezTo>
                <a:cubicBezTo>
                  <a:pt x="128" y="228"/>
                  <a:pt x="129" y="227"/>
                  <a:pt x="130" y="227"/>
                </a:cubicBezTo>
                <a:cubicBezTo>
                  <a:pt x="131" y="226"/>
                  <a:pt x="133" y="226"/>
                  <a:pt x="137" y="226"/>
                </a:cubicBezTo>
                <a:lnTo>
                  <a:pt x="139" y="226"/>
                </a:lnTo>
                <a:cubicBezTo>
                  <a:pt x="144" y="226"/>
                  <a:pt x="146" y="227"/>
                  <a:pt x="146" y="230"/>
                </a:cubicBezTo>
                <a:cubicBezTo>
                  <a:pt x="146" y="231"/>
                  <a:pt x="145" y="232"/>
                  <a:pt x="145" y="235"/>
                </a:cubicBezTo>
                <a:cubicBezTo>
                  <a:pt x="143" y="240"/>
                  <a:pt x="140" y="246"/>
                  <a:pt x="136" y="254"/>
                </a:cubicBezTo>
                <a:cubicBezTo>
                  <a:pt x="132" y="261"/>
                  <a:pt x="126" y="269"/>
                  <a:pt x="120" y="277"/>
                </a:cubicBezTo>
                <a:cubicBezTo>
                  <a:pt x="112" y="285"/>
                  <a:pt x="104" y="292"/>
                  <a:pt x="94" y="297"/>
                </a:cubicBezTo>
                <a:cubicBezTo>
                  <a:pt x="85" y="302"/>
                  <a:pt x="75" y="305"/>
                  <a:pt x="65" y="305"/>
                </a:cubicBezTo>
                <a:cubicBezTo>
                  <a:pt x="56" y="305"/>
                  <a:pt x="46" y="303"/>
                  <a:pt x="38" y="298"/>
                </a:cubicBezTo>
                <a:cubicBezTo>
                  <a:pt x="29" y="293"/>
                  <a:pt x="23" y="285"/>
                  <a:pt x="19" y="273"/>
                </a:cubicBezTo>
                <a:cubicBezTo>
                  <a:pt x="19" y="271"/>
                  <a:pt x="18" y="266"/>
                  <a:pt x="18" y="260"/>
                </a:cubicBezTo>
                <a:lnTo>
                  <a:pt x="18" y="252"/>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5" name=""/>
          <p:cNvSpPr/>
          <p:nvPr/>
        </p:nvSpPr>
        <p:spPr>
          <a:xfrm>
            <a:off x="4475160" y="1869120"/>
            <a:ext cx="115200" cy="40680"/>
          </a:xfrm>
          <a:custGeom>
            <a:avLst/>
            <a:gdLst/>
            <a:ahLst/>
            <a:rect l="0" t="0" r="r" b="b"/>
            <a:pathLst>
              <a:path w="320" h="113">
                <a:moveTo>
                  <a:pt x="0" y="98"/>
                </a:moveTo>
                <a:cubicBezTo>
                  <a:pt x="0" y="73"/>
                  <a:pt x="7" y="51"/>
                  <a:pt x="22" y="31"/>
                </a:cubicBezTo>
                <a:cubicBezTo>
                  <a:pt x="37" y="10"/>
                  <a:pt x="56" y="0"/>
                  <a:pt x="80" y="0"/>
                </a:cubicBezTo>
                <a:cubicBezTo>
                  <a:pt x="92" y="0"/>
                  <a:pt x="104" y="3"/>
                  <a:pt x="115" y="9"/>
                </a:cubicBezTo>
                <a:cubicBezTo>
                  <a:pt x="127" y="15"/>
                  <a:pt x="138" y="22"/>
                  <a:pt x="148" y="31"/>
                </a:cubicBezTo>
                <a:cubicBezTo>
                  <a:pt x="157" y="39"/>
                  <a:pt x="167" y="47"/>
                  <a:pt x="176" y="55"/>
                </a:cubicBezTo>
                <a:cubicBezTo>
                  <a:pt x="185" y="63"/>
                  <a:pt x="195" y="70"/>
                  <a:pt x="206" y="76"/>
                </a:cubicBezTo>
                <a:cubicBezTo>
                  <a:pt x="217" y="83"/>
                  <a:pt x="228" y="87"/>
                  <a:pt x="240" y="87"/>
                </a:cubicBezTo>
                <a:cubicBezTo>
                  <a:pt x="259" y="87"/>
                  <a:pt x="275" y="78"/>
                  <a:pt x="288" y="63"/>
                </a:cubicBezTo>
                <a:cubicBezTo>
                  <a:pt x="300" y="48"/>
                  <a:pt x="306" y="32"/>
                  <a:pt x="306" y="14"/>
                </a:cubicBezTo>
                <a:cubicBezTo>
                  <a:pt x="306" y="10"/>
                  <a:pt x="307" y="7"/>
                  <a:pt x="308" y="5"/>
                </a:cubicBezTo>
                <a:cubicBezTo>
                  <a:pt x="310" y="2"/>
                  <a:pt x="311" y="1"/>
                  <a:pt x="313" y="0"/>
                </a:cubicBezTo>
                <a:cubicBezTo>
                  <a:pt x="318" y="0"/>
                  <a:pt x="320" y="6"/>
                  <a:pt x="320" y="16"/>
                </a:cubicBezTo>
                <a:cubicBezTo>
                  <a:pt x="320" y="40"/>
                  <a:pt x="313" y="62"/>
                  <a:pt x="298" y="83"/>
                </a:cubicBezTo>
                <a:cubicBezTo>
                  <a:pt x="284" y="103"/>
                  <a:pt x="266" y="113"/>
                  <a:pt x="243" y="113"/>
                </a:cubicBezTo>
                <a:lnTo>
                  <a:pt x="240" y="113"/>
                </a:lnTo>
                <a:cubicBezTo>
                  <a:pt x="228" y="113"/>
                  <a:pt x="216" y="110"/>
                  <a:pt x="205" y="104"/>
                </a:cubicBezTo>
                <a:cubicBezTo>
                  <a:pt x="193" y="98"/>
                  <a:pt x="182" y="91"/>
                  <a:pt x="173" y="83"/>
                </a:cubicBezTo>
                <a:cubicBezTo>
                  <a:pt x="163" y="74"/>
                  <a:pt x="153" y="66"/>
                  <a:pt x="144" y="57"/>
                </a:cubicBezTo>
                <a:cubicBezTo>
                  <a:pt x="135" y="49"/>
                  <a:pt x="124" y="42"/>
                  <a:pt x="113" y="36"/>
                </a:cubicBezTo>
                <a:cubicBezTo>
                  <a:pt x="102" y="30"/>
                  <a:pt x="91" y="27"/>
                  <a:pt x="80" y="27"/>
                </a:cubicBezTo>
                <a:cubicBezTo>
                  <a:pt x="66" y="27"/>
                  <a:pt x="54" y="31"/>
                  <a:pt x="43" y="39"/>
                </a:cubicBezTo>
                <a:cubicBezTo>
                  <a:pt x="31" y="48"/>
                  <a:pt x="24" y="59"/>
                  <a:pt x="20" y="72"/>
                </a:cubicBezTo>
                <a:cubicBezTo>
                  <a:pt x="15" y="85"/>
                  <a:pt x="13" y="95"/>
                  <a:pt x="12" y="102"/>
                </a:cubicBezTo>
                <a:cubicBezTo>
                  <a:pt x="11" y="110"/>
                  <a:pt x="9" y="113"/>
                  <a:pt x="7" y="113"/>
                </a:cubicBezTo>
                <a:cubicBezTo>
                  <a:pt x="2" y="113"/>
                  <a:pt x="0" y="108"/>
                  <a:pt x="0" y="9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6" name=""/>
          <p:cNvSpPr/>
          <p:nvPr/>
        </p:nvSpPr>
        <p:spPr>
          <a:xfrm>
            <a:off x="4619880" y="1803240"/>
            <a:ext cx="24120" cy="172440"/>
          </a:xfrm>
          <a:custGeom>
            <a:avLst/>
            <a:gdLst/>
            <a:ahLst/>
            <a:rect l="0" t="0" r="r" b="b"/>
            <a:pathLst>
              <a:path w="67" h="479">
                <a:moveTo>
                  <a:pt x="0" y="479"/>
                </a:moveTo>
                <a:lnTo>
                  <a:pt x="0" y="0"/>
                </a:lnTo>
                <a:lnTo>
                  <a:pt x="67" y="0"/>
                </a:lnTo>
                <a:lnTo>
                  <a:pt x="67" y="20"/>
                </a:lnTo>
                <a:lnTo>
                  <a:pt x="20" y="20"/>
                </a:lnTo>
                <a:lnTo>
                  <a:pt x="20" y="460"/>
                </a:lnTo>
                <a:lnTo>
                  <a:pt x="67" y="460"/>
                </a:lnTo>
                <a:lnTo>
                  <a:pt x="67" y="479"/>
                </a:lnTo>
                <a:lnTo>
                  <a:pt x="0" y="4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7" name=""/>
          <p:cNvSpPr/>
          <p:nvPr/>
        </p:nvSpPr>
        <p:spPr>
          <a:xfrm>
            <a:off x="4661640" y="1817640"/>
            <a:ext cx="59760" cy="115200"/>
          </a:xfrm>
          <a:custGeom>
            <a:avLst/>
            <a:gdLst/>
            <a:ahLst/>
            <a:rect l="0" t="0" r="r" b="b"/>
            <a:pathLst>
              <a:path w="166" h="320">
                <a:moveTo>
                  <a:pt x="62" y="43"/>
                </a:moveTo>
                <a:lnTo>
                  <a:pt x="56" y="45"/>
                </a:lnTo>
                <a:cubicBezTo>
                  <a:pt x="52" y="47"/>
                  <a:pt x="45" y="48"/>
                  <a:pt x="37" y="50"/>
                </a:cubicBezTo>
                <a:cubicBezTo>
                  <a:pt x="29" y="51"/>
                  <a:pt x="20" y="52"/>
                  <a:pt x="9" y="53"/>
                </a:cubicBezTo>
                <a:lnTo>
                  <a:pt x="0" y="53"/>
                </a:lnTo>
                <a:lnTo>
                  <a:pt x="0" y="31"/>
                </a:lnTo>
                <a:lnTo>
                  <a:pt x="9" y="31"/>
                </a:lnTo>
                <a:cubicBezTo>
                  <a:pt x="24" y="30"/>
                  <a:pt x="38" y="28"/>
                  <a:pt x="51" y="24"/>
                </a:cubicBezTo>
                <a:cubicBezTo>
                  <a:pt x="64" y="20"/>
                  <a:pt x="73" y="16"/>
                  <a:pt x="78" y="12"/>
                </a:cubicBezTo>
                <a:cubicBezTo>
                  <a:pt x="83" y="9"/>
                  <a:pt x="87" y="5"/>
                  <a:pt x="92" y="2"/>
                </a:cubicBezTo>
                <a:cubicBezTo>
                  <a:pt x="93" y="1"/>
                  <a:pt x="95" y="0"/>
                  <a:pt x="98" y="0"/>
                </a:cubicBezTo>
                <a:cubicBezTo>
                  <a:pt x="101" y="0"/>
                  <a:pt x="103" y="1"/>
                  <a:pt x="106" y="3"/>
                </a:cubicBezTo>
                <a:lnTo>
                  <a:pt x="106" y="146"/>
                </a:lnTo>
                <a:lnTo>
                  <a:pt x="106" y="291"/>
                </a:lnTo>
                <a:cubicBezTo>
                  <a:pt x="109" y="293"/>
                  <a:pt x="111" y="294"/>
                  <a:pt x="112" y="295"/>
                </a:cubicBezTo>
                <a:cubicBezTo>
                  <a:pt x="114" y="296"/>
                  <a:pt x="118" y="296"/>
                  <a:pt x="124" y="297"/>
                </a:cubicBezTo>
                <a:cubicBezTo>
                  <a:pt x="130" y="298"/>
                  <a:pt x="140" y="298"/>
                  <a:pt x="153" y="298"/>
                </a:cubicBezTo>
                <a:lnTo>
                  <a:pt x="166" y="298"/>
                </a:lnTo>
                <a:lnTo>
                  <a:pt x="166" y="320"/>
                </a:lnTo>
                <a:lnTo>
                  <a:pt x="160" y="320"/>
                </a:lnTo>
                <a:cubicBezTo>
                  <a:pt x="154" y="319"/>
                  <a:pt x="128" y="318"/>
                  <a:pt x="83" y="318"/>
                </a:cubicBezTo>
                <a:cubicBezTo>
                  <a:pt x="40" y="318"/>
                  <a:pt x="15" y="319"/>
                  <a:pt x="8" y="320"/>
                </a:cubicBezTo>
                <a:lnTo>
                  <a:pt x="3" y="320"/>
                </a:lnTo>
                <a:lnTo>
                  <a:pt x="3" y="298"/>
                </a:lnTo>
                <a:lnTo>
                  <a:pt x="15" y="298"/>
                </a:lnTo>
                <a:cubicBezTo>
                  <a:pt x="22" y="298"/>
                  <a:pt x="28" y="298"/>
                  <a:pt x="33" y="298"/>
                </a:cubicBezTo>
                <a:cubicBezTo>
                  <a:pt x="38" y="298"/>
                  <a:pt x="42" y="298"/>
                  <a:pt x="45" y="297"/>
                </a:cubicBezTo>
                <a:cubicBezTo>
                  <a:pt x="48" y="297"/>
                  <a:pt x="51" y="297"/>
                  <a:pt x="53" y="296"/>
                </a:cubicBezTo>
                <a:cubicBezTo>
                  <a:pt x="55" y="295"/>
                  <a:pt x="56" y="295"/>
                  <a:pt x="57" y="295"/>
                </a:cubicBezTo>
                <a:cubicBezTo>
                  <a:pt x="57" y="295"/>
                  <a:pt x="58" y="294"/>
                  <a:pt x="60" y="293"/>
                </a:cubicBezTo>
                <a:cubicBezTo>
                  <a:pt x="61" y="291"/>
                  <a:pt x="62" y="290"/>
                  <a:pt x="62" y="291"/>
                </a:cubicBezTo>
                <a:lnTo>
                  <a:pt x="62" y="4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8" name=""/>
          <p:cNvSpPr/>
          <p:nvPr/>
        </p:nvSpPr>
        <p:spPr>
          <a:xfrm>
            <a:off x="4746960" y="1911600"/>
            <a:ext cx="23040" cy="54720"/>
          </a:xfrm>
          <a:custGeom>
            <a:avLst/>
            <a:gdLst/>
            <a:ahLst/>
            <a:rect l="0" t="0" r="r" b="b"/>
            <a:pathLst>
              <a:path w="64" h="152">
                <a:moveTo>
                  <a:pt x="0" y="42"/>
                </a:moveTo>
                <a:cubicBezTo>
                  <a:pt x="0" y="42"/>
                  <a:pt x="0" y="38"/>
                  <a:pt x="0" y="30"/>
                </a:cubicBezTo>
                <a:cubicBezTo>
                  <a:pt x="0" y="22"/>
                  <a:pt x="2" y="14"/>
                  <a:pt x="8" y="9"/>
                </a:cubicBezTo>
                <a:cubicBezTo>
                  <a:pt x="14" y="3"/>
                  <a:pt x="21" y="0"/>
                  <a:pt x="29" y="0"/>
                </a:cubicBezTo>
                <a:cubicBezTo>
                  <a:pt x="38" y="0"/>
                  <a:pt x="46" y="4"/>
                  <a:pt x="53" y="12"/>
                </a:cubicBezTo>
                <a:cubicBezTo>
                  <a:pt x="60" y="21"/>
                  <a:pt x="64" y="35"/>
                  <a:pt x="64" y="55"/>
                </a:cubicBezTo>
                <a:cubicBezTo>
                  <a:pt x="64" y="66"/>
                  <a:pt x="63" y="77"/>
                  <a:pt x="60" y="88"/>
                </a:cubicBezTo>
                <a:cubicBezTo>
                  <a:pt x="57" y="98"/>
                  <a:pt x="54" y="107"/>
                  <a:pt x="50" y="115"/>
                </a:cubicBezTo>
                <a:cubicBezTo>
                  <a:pt x="46" y="122"/>
                  <a:pt x="42" y="129"/>
                  <a:pt x="37" y="134"/>
                </a:cubicBezTo>
                <a:cubicBezTo>
                  <a:pt x="33" y="140"/>
                  <a:pt x="29" y="144"/>
                  <a:pt x="26" y="147"/>
                </a:cubicBezTo>
                <a:cubicBezTo>
                  <a:pt x="23" y="151"/>
                  <a:pt x="21" y="152"/>
                  <a:pt x="20" y="152"/>
                </a:cubicBezTo>
                <a:cubicBezTo>
                  <a:pt x="18" y="152"/>
                  <a:pt x="16" y="150"/>
                  <a:pt x="12" y="147"/>
                </a:cubicBezTo>
                <a:cubicBezTo>
                  <a:pt x="9" y="144"/>
                  <a:pt x="8" y="142"/>
                  <a:pt x="8" y="141"/>
                </a:cubicBezTo>
                <a:cubicBezTo>
                  <a:pt x="8" y="140"/>
                  <a:pt x="10" y="137"/>
                  <a:pt x="14" y="133"/>
                </a:cubicBezTo>
                <a:cubicBezTo>
                  <a:pt x="18" y="130"/>
                  <a:pt x="22" y="125"/>
                  <a:pt x="26" y="119"/>
                </a:cubicBezTo>
                <a:cubicBezTo>
                  <a:pt x="31" y="113"/>
                  <a:pt x="35" y="105"/>
                  <a:pt x="39" y="95"/>
                </a:cubicBezTo>
                <a:cubicBezTo>
                  <a:pt x="43" y="85"/>
                  <a:pt x="45" y="73"/>
                  <a:pt x="46" y="60"/>
                </a:cubicBezTo>
                <a:lnTo>
                  <a:pt x="46" y="55"/>
                </a:lnTo>
                <a:cubicBezTo>
                  <a:pt x="45" y="55"/>
                  <a:pt x="44" y="56"/>
                  <a:pt x="43" y="56"/>
                </a:cubicBezTo>
                <a:cubicBezTo>
                  <a:pt x="43" y="56"/>
                  <a:pt x="42" y="57"/>
                  <a:pt x="41" y="57"/>
                </a:cubicBezTo>
                <a:cubicBezTo>
                  <a:pt x="40" y="58"/>
                  <a:pt x="38" y="58"/>
                  <a:pt x="36" y="58"/>
                </a:cubicBezTo>
                <a:cubicBezTo>
                  <a:pt x="34" y="58"/>
                  <a:pt x="32" y="59"/>
                  <a:pt x="31" y="59"/>
                </a:cubicBezTo>
                <a:cubicBezTo>
                  <a:pt x="22" y="59"/>
                  <a:pt x="15" y="56"/>
                  <a:pt x="9" y="51"/>
                </a:cubicBezTo>
                <a:lnTo>
                  <a:pt x="0"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89" name=""/>
          <p:cNvSpPr/>
          <p:nvPr/>
        </p:nvSpPr>
        <p:spPr>
          <a:xfrm>
            <a:off x="4785120" y="1815840"/>
            <a:ext cx="117720" cy="117000"/>
          </a:xfrm>
          <a:custGeom>
            <a:avLst/>
            <a:gdLst/>
            <a:ahLst/>
            <a:rect l="0" t="0" r="r" b="b"/>
            <a:pathLst>
              <a:path w="327" h="325">
                <a:moveTo>
                  <a:pt x="9" y="115"/>
                </a:moveTo>
                <a:cubicBezTo>
                  <a:pt x="3" y="115"/>
                  <a:pt x="0" y="114"/>
                  <a:pt x="0" y="111"/>
                </a:cubicBezTo>
                <a:cubicBezTo>
                  <a:pt x="0" y="110"/>
                  <a:pt x="2" y="101"/>
                  <a:pt x="7" y="84"/>
                </a:cubicBezTo>
                <a:cubicBezTo>
                  <a:pt x="12" y="68"/>
                  <a:pt x="18" y="52"/>
                  <a:pt x="24" y="36"/>
                </a:cubicBezTo>
                <a:lnTo>
                  <a:pt x="32" y="13"/>
                </a:lnTo>
                <a:cubicBezTo>
                  <a:pt x="33" y="7"/>
                  <a:pt x="35" y="3"/>
                  <a:pt x="38" y="0"/>
                </a:cubicBezTo>
                <a:lnTo>
                  <a:pt x="263" y="0"/>
                </a:lnTo>
                <a:lnTo>
                  <a:pt x="306" y="0"/>
                </a:lnTo>
                <a:cubicBezTo>
                  <a:pt x="316" y="0"/>
                  <a:pt x="322" y="0"/>
                  <a:pt x="324" y="1"/>
                </a:cubicBezTo>
                <a:cubicBezTo>
                  <a:pt x="326" y="1"/>
                  <a:pt x="327" y="2"/>
                  <a:pt x="327" y="5"/>
                </a:cubicBezTo>
                <a:cubicBezTo>
                  <a:pt x="327" y="7"/>
                  <a:pt x="324" y="25"/>
                  <a:pt x="319" y="59"/>
                </a:cubicBezTo>
                <a:cubicBezTo>
                  <a:pt x="314" y="94"/>
                  <a:pt x="311" y="111"/>
                  <a:pt x="310" y="112"/>
                </a:cubicBezTo>
                <a:cubicBezTo>
                  <a:pt x="310" y="114"/>
                  <a:pt x="307" y="115"/>
                  <a:pt x="301" y="115"/>
                </a:cubicBezTo>
                <a:cubicBezTo>
                  <a:pt x="298" y="115"/>
                  <a:pt x="296" y="115"/>
                  <a:pt x="295" y="115"/>
                </a:cubicBezTo>
                <a:cubicBezTo>
                  <a:pt x="294" y="115"/>
                  <a:pt x="293" y="114"/>
                  <a:pt x="292" y="113"/>
                </a:cubicBezTo>
                <a:lnTo>
                  <a:pt x="291" y="111"/>
                </a:lnTo>
                <a:cubicBezTo>
                  <a:pt x="291" y="109"/>
                  <a:pt x="292" y="102"/>
                  <a:pt x="294" y="90"/>
                </a:cubicBezTo>
                <a:cubicBezTo>
                  <a:pt x="296" y="77"/>
                  <a:pt x="297" y="67"/>
                  <a:pt x="297" y="60"/>
                </a:cubicBezTo>
                <a:cubicBezTo>
                  <a:pt x="297" y="49"/>
                  <a:pt x="295" y="41"/>
                  <a:pt x="291" y="35"/>
                </a:cubicBezTo>
                <a:cubicBezTo>
                  <a:pt x="287" y="29"/>
                  <a:pt x="278" y="25"/>
                  <a:pt x="265" y="23"/>
                </a:cubicBezTo>
                <a:cubicBezTo>
                  <a:pt x="263" y="23"/>
                  <a:pt x="254" y="22"/>
                  <a:pt x="236" y="22"/>
                </a:cubicBezTo>
                <a:cubicBezTo>
                  <a:pt x="221" y="22"/>
                  <a:pt x="212" y="22"/>
                  <a:pt x="208" y="23"/>
                </a:cubicBezTo>
                <a:cubicBezTo>
                  <a:pt x="204" y="23"/>
                  <a:pt x="201" y="24"/>
                  <a:pt x="199" y="26"/>
                </a:cubicBezTo>
                <a:cubicBezTo>
                  <a:pt x="199" y="27"/>
                  <a:pt x="188" y="71"/>
                  <a:pt x="166" y="160"/>
                </a:cubicBezTo>
                <a:cubicBezTo>
                  <a:pt x="143" y="249"/>
                  <a:pt x="132" y="295"/>
                  <a:pt x="132" y="296"/>
                </a:cubicBezTo>
                <a:cubicBezTo>
                  <a:pt x="132" y="300"/>
                  <a:pt x="146" y="302"/>
                  <a:pt x="174" y="303"/>
                </a:cubicBezTo>
                <a:cubicBezTo>
                  <a:pt x="184" y="303"/>
                  <a:pt x="191" y="303"/>
                  <a:pt x="194" y="303"/>
                </a:cubicBezTo>
                <a:cubicBezTo>
                  <a:pt x="197" y="304"/>
                  <a:pt x="198" y="305"/>
                  <a:pt x="198" y="308"/>
                </a:cubicBezTo>
                <a:cubicBezTo>
                  <a:pt x="198" y="309"/>
                  <a:pt x="198" y="312"/>
                  <a:pt x="197" y="314"/>
                </a:cubicBezTo>
                <a:cubicBezTo>
                  <a:pt x="195" y="320"/>
                  <a:pt x="194" y="323"/>
                  <a:pt x="192" y="324"/>
                </a:cubicBezTo>
                <a:lnTo>
                  <a:pt x="191" y="325"/>
                </a:lnTo>
                <a:cubicBezTo>
                  <a:pt x="190" y="325"/>
                  <a:pt x="189" y="325"/>
                  <a:pt x="188" y="325"/>
                </a:cubicBezTo>
                <a:cubicBezTo>
                  <a:pt x="186" y="325"/>
                  <a:pt x="178" y="325"/>
                  <a:pt x="163" y="324"/>
                </a:cubicBezTo>
                <a:cubicBezTo>
                  <a:pt x="148" y="324"/>
                  <a:pt x="127" y="324"/>
                  <a:pt x="99" y="324"/>
                </a:cubicBezTo>
                <a:cubicBezTo>
                  <a:pt x="57" y="324"/>
                  <a:pt x="31" y="324"/>
                  <a:pt x="20" y="325"/>
                </a:cubicBezTo>
                <a:lnTo>
                  <a:pt x="13" y="325"/>
                </a:lnTo>
                <a:cubicBezTo>
                  <a:pt x="11" y="323"/>
                  <a:pt x="10" y="322"/>
                  <a:pt x="10" y="321"/>
                </a:cubicBezTo>
                <a:cubicBezTo>
                  <a:pt x="10" y="320"/>
                  <a:pt x="10" y="317"/>
                  <a:pt x="11" y="312"/>
                </a:cubicBezTo>
                <a:cubicBezTo>
                  <a:pt x="12" y="308"/>
                  <a:pt x="14" y="305"/>
                  <a:pt x="16" y="303"/>
                </a:cubicBezTo>
                <a:lnTo>
                  <a:pt x="29" y="303"/>
                </a:lnTo>
                <a:lnTo>
                  <a:pt x="34" y="303"/>
                </a:lnTo>
                <a:cubicBezTo>
                  <a:pt x="60" y="303"/>
                  <a:pt x="75" y="301"/>
                  <a:pt x="80" y="299"/>
                </a:cubicBezTo>
                <a:cubicBezTo>
                  <a:pt x="80" y="298"/>
                  <a:pt x="81" y="298"/>
                  <a:pt x="81" y="298"/>
                </a:cubicBezTo>
                <a:cubicBezTo>
                  <a:pt x="82" y="297"/>
                  <a:pt x="84" y="294"/>
                  <a:pt x="86" y="289"/>
                </a:cubicBezTo>
                <a:cubicBezTo>
                  <a:pt x="87" y="282"/>
                  <a:pt x="94" y="257"/>
                  <a:pt x="105" y="212"/>
                </a:cubicBezTo>
                <a:cubicBezTo>
                  <a:pt x="110" y="191"/>
                  <a:pt x="115" y="173"/>
                  <a:pt x="118" y="159"/>
                </a:cubicBezTo>
                <a:cubicBezTo>
                  <a:pt x="140" y="72"/>
                  <a:pt x="152" y="27"/>
                  <a:pt x="152" y="25"/>
                </a:cubicBezTo>
                <a:cubicBezTo>
                  <a:pt x="152" y="23"/>
                  <a:pt x="147" y="23"/>
                  <a:pt x="138" y="23"/>
                </a:cubicBezTo>
                <a:lnTo>
                  <a:pt x="123" y="23"/>
                </a:lnTo>
                <a:cubicBezTo>
                  <a:pt x="102" y="23"/>
                  <a:pt x="88" y="24"/>
                  <a:pt x="81" y="26"/>
                </a:cubicBezTo>
                <a:cubicBezTo>
                  <a:pt x="67" y="29"/>
                  <a:pt x="55" y="35"/>
                  <a:pt x="47" y="45"/>
                </a:cubicBezTo>
                <a:cubicBezTo>
                  <a:pt x="39" y="55"/>
                  <a:pt x="31" y="73"/>
                  <a:pt x="22" y="101"/>
                </a:cubicBezTo>
                <a:cubicBezTo>
                  <a:pt x="19" y="108"/>
                  <a:pt x="18" y="112"/>
                  <a:pt x="17" y="113"/>
                </a:cubicBezTo>
                <a:cubicBezTo>
                  <a:pt x="16" y="114"/>
                  <a:pt x="14" y="115"/>
                  <a:pt x="10"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0" name=""/>
          <p:cNvSpPr/>
          <p:nvPr/>
        </p:nvSpPr>
        <p:spPr>
          <a:xfrm>
            <a:off x="4906440" y="1803240"/>
            <a:ext cx="23760" cy="172440"/>
          </a:xfrm>
          <a:custGeom>
            <a:avLst/>
            <a:gdLst/>
            <a:ahLst/>
            <a:rect l="0" t="0" r="r" b="b"/>
            <a:pathLst>
              <a:path w="66" h="479">
                <a:moveTo>
                  <a:pt x="0" y="20"/>
                </a:moveTo>
                <a:lnTo>
                  <a:pt x="0" y="0"/>
                </a:lnTo>
                <a:lnTo>
                  <a:pt x="66" y="0"/>
                </a:lnTo>
                <a:lnTo>
                  <a:pt x="66" y="479"/>
                </a:lnTo>
                <a:lnTo>
                  <a:pt x="0" y="479"/>
                </a:lnTo>
                <a:lnTo>
                  <a:pt x="0" y="460"/>
                </a:lnTo>
                <a:lnTo>
                  <a:pt x="46" y="460"/>
                </a:lnTo>
                <a:lnTo>
                  <a:pt x="46" y="20"/>
                </a:lnTo>
                <a:lnTo>
                  <a:pt x="0" y="2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1" name=""/>
          <p:cNvSpPr/>
          <p:nvPr/>
        </p:nvSpPr>
        <p:spPr>
          <a:xfrm>
            <a:off x="4963680" y="1911600"/>
            <a:ext cx="23400" cy="54720"/>
          </a:xfrm>
          <a:custGeom>
            <a:avLst/>
            <a:gdLst/>
            <a:ahLst/>
            <a:rect l="0" t="0" r="r" b="b"/>
            <a:pathLst>
              <a:path w="65" h="152">
                <a:moveTo>
                  <a:pt x="0" y="42"/>
                </a:moveTo>
                <a:cubicBezTo>
                  <a:pt x="0" y="42"/>
                  <a:pt x="0" y="38"/>
                  <a:pt x="0" y="30"/>
                </a:cubicBezTo>
                <a:cubicBezTo>
                  <a:pt x="0" y="22"/>
                  <a:pt x="3" y="14"/>
                  <a:pt x="8" y="9"/>
                </a:cubicBezTo>
                <a:cubicBezTo>
                  <a:pt x="13" y="3"/>
                  <a:pt x="20" y="0"/>
                  <a:pt x="29" y="0"/>
                </a:cubicBezTo>
                <a:cubicBezTo>
                  <a:pt x="38" y="0"/>
                  <a:pt x="47" y="4"/>
                  <a:pt x="54" y="12"/>
                </a:cubicBezTo>
                <a:cubicBezTo>
                  <a:pt x="61" y="21"/>
                  <a:pt x="64" y="35"/>
                  <a:pt x="65" y="55"/>
                </a:cubicBezTo>
                <a:cubicBezTo>
                  <a:pt x="65" y="66"/>
                  <a:pt x="63" y="77"/>
                  <a:pt x="60" y="88"/>
                </a:cubicBezTo>
                <a:cubicBezTo>
                  <a:pt x="57" y="98"/>
                  <a:pt x="54" y="107"/>
                  <a:pt x="50" y="115"/>
                </a:cubicBezTo>
                <a:cubicBezTo>
                  <a:pt x="46" y="122"/>
                  <a:pt x="42" y="129"/>
                  <a:pt x="37" y="134"/>
                </a:cubicBezTo>
                <a:cubicBezTo>
                  <a:pt x="32" y="140"/>
                  <a:pt x="28" y="144"/>
                  <a:pt x="25" y="147"/>
                </a:cubicBezTo>
                <a:cubicBezTo>
                  <a:pt x="22" y="151"/>
                  <a:pt x="20" y="152"/>
                  <a:pt x="19" y="152"/>
                </a:cubicBezTo>
                <a:cubicBezTo>
                  <a:pt x="18" y="152"/>
                  <a:pt x="16" y="150"/>
                  <a:pt x="13" y="147"/>
                </a:cubicBezTo>
                <a:cubicBezTo>
                  <a:pt x="10" y="144"/>
                  <a:pt x="9" y="142"/>
                  <a:pt x="9" y="141"/>
                </a:cubicBezTo>
                <a:cubicBezTo>
                  <a:pt x="9" y="140"/>
                  <a:pt x="10" y="137"/>
                  <a:pt x="14" y="133"/>
                </a:cubicBezTo>
                <a:cubicBezTo>
                  <a:pt x="17" y="130"/>
                  <a:pt x="21" y="125"/>
                  <a:pt x="26" y="119"/>
                </a:cubicBezTo>
                <a:cubicBezTo>
                  <a:pt x="30" y="113"/>
                  <a:pt x="34" y="105"/>
                  <a:pt x="38" y="95"/>
                </a:cubicBezTo>
                <a:cubicBezTo>
                  <a:pt x="43" y="85"/>
                  <a:pt x="46" y="73"/>
                  <a:pt x="47" y="60"/>
                </a:cubicBezTo>
                <a:lnTo>
                  <a:pt x="47" y="55"/>
                </a:lnTo>
                <a:lnTo>
                  <a:pt x="46" y="55"/>
                </a:lnTo>
                <a:cubicBezTo>
                  <a:pt x="46" y="55"/>
                  <a:pt x="45" y="56"/>
                  <a:pt x="44" y="56"/>
                </a:cubicBezTo>
                <a:cubicBezTo>
                  <a:pt x="43" y="56"/>
                  <a:pt x="42" y="57"/>
                  <a:pt x="40" y="57"/>
                </a:cubicBezTo>
                <a:cubicBezTo>
                  <a:pt x="39" y="58"/>
                  <a:pt x="38" y="58"/>
                  <a:pt x="36" y="58"/>
                </a:cubicBezTo>
                <a:cubicBezTo>
                  <a:pt x="34" y="58"/>
                  <a:pt x="32" y="59"/>
                  <a:pt x="30" y="59"/>
                </a:cubicBezTo>
                <a:cubicBezTo>
                  <a:pt x="21" y="59"/>
                  <a:pt x="14" y="56"/>
                  <a:pt x="9" y="51"/>
                </a:cubicBezTo>
                <a:lnTo>
                  <a:pt x="0"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2" name=""/>
          <p:cNvSpPr/>
          <p:nvPr/>
        </p:nvSpPr>
        <p:spPr>
          <a:xfrm>
            <a:off x="5005080" y="1858320"/>
            <a:ext cx="59400" cy="76320"/>
          </a:xfrm>
          <a:custGeom>
            <a:avLst/>
            <a:gdLst/>
            <a:ahLst/>
            <a:rect l="0" t="0" r="r" b="b"/>
            <a:pathLst>
              <a:path w="165" h="212">
                <a:moveTo>
                  <a:pt x="91" y="212"/>
                </a:moveTo>
                <a:cubicBezTo>
                  <a:pt x="66" y="212"/>
                  <a:pt x="45" y="204"/>
                  <a:pt x="26" y="187"/>
                </a:cubicBezTo>
                <a:cubicBezTo>
                  <a:pt x="9" y="171"/>
                  <a:pt x="0" y="150"/>
                  <a:pt x="0" y="124"/>
                </a:cubicBezTo>
                <a:cubicBezTo>
                  <a:pt x="0" y="96"/>
                  <a:pt x="8" y="72"/>
                  <a:pt x="23" y="53"/>
                </a:cubicBezTo>
                <a:cubicBezTo>
                  <a:pt x="33" y="39"/>
                  <a:pt x="48" y="27"/>
                  <a:pt x="65" y="18"/>
                </a:cubicBezTo>
                <a:cubicBezTo>
                  <a:pt x="81" y="7"/>
                  <a:pt x="99" y="2"/>
                  <a:pt x="119" y="0"/>
                </a:cubicBezTo>
                <a:cubicBezTo>
                  <a:pt x="120" y="0"/>
                  <a:pt x="127" y="0"/>
                  <a:pt x="139" y="0"/>
                </a:cubicBezTo>
                <a:lnTo>
                  <a:pt x="158" y="0"/>
                </a:lnTo>
                <a:cubicBezTo>
                  <a:pt x="162" y="1"/>
                  <a:pt x="165" y="5"/>
                  <a:pt x="165" y="10"/>
                </a:cubicBezTo>
                <a:cubicBezTo>
                  <a:pt x="165" y="19"/>
                  <a:pt x="158" y="23"/>
                  <a:pt x="145" y="23"/>
                </a:cubicBezTo>
                <a:lnTo>
                  <a:pt x="137" y="23"/>
                </a:lnTo>
                <a:lnTo>
                  <a:pt x="131" y="23"/>
                </a:lnTo>
                <a:cubicBezTo>
                  <a:pt x="93" y="23"/>
                  <a:pt x="67" y="40"/>
                  <a:pt x="56" y="74"/>
                </a:cubicBezTo>
                <a:lnTo>
                  <a:pt x="54" y="80"/>
                </a:lnTo>
                <a:lnTo>
                  <a:pt x="138" y="80"/>
                </a:lnTo>
                <a:cubicBezTo>
                  <a:pt x="143" y="83"/>
                  <a:pt x="145" y="86"/>
                  <a:pt x="145" y="89"/>
                </a:cubicBezTo>
                <a:cubicBezTo>
                  <a:pt x="145" y="95"/>
                  <a:pt x="141" y="99"/>
                  <a:pt x="135" y="102"/>
                </a:cubicBezTo>
                <a:lnTo>
                  <a:pt x="48" y="102"/>
                </a:lnTo>
                <a:lnTo>
                  <a:pt x="48" y="103"/>
                </a:lnTo>
                <a:cubicBezTo>
                  <a:pt x="45" y="113"/>
                  <a:pt x="43" y="124"/>
                  <a:pt x="43" y="139"/>
                </a:cubicBezTo>
                <a:cubicBezTo>
                  <a:pt x="43" y="160"/>
                  <a:pt x="48" y="174"/>
                  <a:pt x="59" y="182"/>
                </a:cubicBezTo>
                <a:cubicBezTo>
                  <a:pt x="69" y="190"/>
                  <a:pt x="80" y="194"/>
                  <a:pt x="92" y="194"/>
                </a:cubicBezTo>
                <a:cubicBezTo>
                  <a:pt x="101" y="194"/>
                  <a:pt x="110" y="193"/>
                  <a:pt x="118" y="190"/>
                </a:cubicBezTo>
                <a:cubicBezTo>
                  <a:pt x="126" y="186"/>
                  <a:pt x="133" y="183"/>
                  <a:pt x="138" y="180"/>
                </a:cubicBezTo>
                <a:cubicBezTo>
                  <a:pt x="143" y="176"/>
                  <a:pt x="146" y="174"/>
                  <a:pt x="146" y="174"/>
                </a:cubicBezTo>
                <a:cubicBezTo>
                  <a:pt x="148" y="174"/>
                  <a:pt x="150" y="176"/>
                  <a:pt x="151" y="179"/>
                </a:cubicBezTo>
                <a:cubicBezTo>
                  <a:pt x="153" y="182"/>
                  <a:pt x="153" y="185"/>
                  <a:pt x="153" y="188"/>
                </a:cubicBezTo>
                <a:cubicBezTo>
                  <a:pt x="153" y="189"/>
                  <a:pt x="153" y="190"/>
                  <a:pt x="153" y="190"/>
                </a:cubicBezTo>
                <a:cubicBezTo>
                  <a:pt x="152" y="191"/>
                  <a:pt x="149" y="194"/>
                  <a:pt x="143" y="197"/>
                </a:cubicBezTo>
                <a:cubicBezTo>
                  <a:pt x="138" y="200"/>
                  <a:pt x="130" y="203"/>
                  <a:pt x="120" y="207"/>
                </a:cubicBezTo>
                <a:cubicBezTo>
                  <a:pt x="110" y="210"/>
                  <a:pt x="100" y="212"/>
                  <a:pt x="91"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3" name=""/>
          <p:cNvSpPr/>
          <p:nvPr/>
        </p:nvSpPr>
        <p:spPr>
          <a:xfrm>
            <a:off x="5076000" y="1882080"/>
            <a:ext cx="38520" cy="77760"/>
          </a:xfrm>
          <a:custGeom>
            <a:avLst/>
            <a:gdLst/>
            <a:ahLst/>
            <a:rect l="0" t="0" r="r" b="b"/>
            <a:pathLst>
              <a:path w="107" h="216">
                <a:moveTo>
                  <a:pt x="3" y="82"/>
                </a:moveTo>
                <a:cubicBezTo>
                  <a:pt x="1" y="81"/>
                  <a:pt x="0" y="80"/>
                  <a:pt x="0" y="79"/>
                </a:cubicBezTo>
                <a:cubicBezTo>
                  <a:pt x="0" y="78"/>
                  <a:pt x="1" y="76"/>
                  <a:pt x="1" y="74"/>
                </a:cubicBezTo>
                <a:cubicBezTo>
                  <a:pt x="2" y="71"/>
                  <a:pt x="3" y="69"/>
                  <a:pt x="3" y="69"/>
                </a:cubicBezTo>
                <a:cubicBezTo>
                  <a:pt x="4" y="68"/>
                  <a:pt x="5" y="67"/>
                  <a:pt x="6" y="67"/>
                </a:cubicBezTo>
                <a:cubicBezTo>
                  <a:pt x="8" y="67"/>
                  <a:pt x="13" y="67"/>
                  <a:pt x="24" y="67"/>
                </a:cubicBezTo>
                <a:lnTo>
                  <a:pt x="42" y="67"/>
                </a:lnTo>
                <a:lnTo>
                  <a:pt x="49" y="39"/>
                </a:lnTo>
                <a:cubicBezTo>
                  <a:pt x="49" y="36"/>
                  <a:pt x="50" y="33"/>
                  <a:pt x="51" y="29"/>
                </a:cubicBezTo>
                <a:cubicBezTo>
                  <a:pt x="52" y="25"/>
                  <a:pt x="53" y="22"/>
                  <a:pt x="53" y="20"/>
                </a:cubicBezTo>
                <a:cubicBezTo>
                  <a:pt x="54" y="18"/>
                  <a:pt x="55" y="16"/>
                  <a:pt x="55" y="14"/>
                </a:cubicBezTo>
                <a:cubicBezTo>
                  <a:pt x="56" y="11"/>
                  <a:pt x="57" y="9"/>
                  <a:pt x="58" y="8"/>
                </a:cubicBezTo>
                <a:cubicBezTo>
                  <a:pt x="59" y="7"/>
                  <a:pt x="60" y="5"/>
                  <a:pt x="62" y="4"/>
                </a:cubicBezTo>
                <a:cubicBezTo>
                  <a:pt x="63" y="2"/>
                  <a:pt x="64" y="1"/>
                  <a:pt x="66" y="1"/>
                </a:cubicBezTo>
                <a:cubicBezTo>
                  <a:pt x="68" y="0"/>
                  <a:pt x="70" y="0"/>
                  <a:pt x="72" y="0"/>
                </a:cubicBezTo>
                <a:cubicBezTo>
                  <a:pt x="76" y="0"/>
                  <a:pt x="79" y="1"/>
                  <a:pt x="81" y="4"/>
                </a:cubicBezTo>
                <a:cubicBezTo>
                  <a:pt x="82" y="6"/>
                  <a:pt x="83" y="8"/>
                  <a:pt x="83" y="10"/>
                </a:cubicBezTo>
                <a:cubicBezTo>
                  <a:pt x="83" y="12"/>
                  <a:pt x="82" y="17"/>
                  <a:pt x="80" y="26"/>
                </a:cubicBezTo>
                <a:cubicBezTo>
                  <a:pt x="78" y="35"/>
                  <a:pt x="76" y="45"/>
                  <a:pt x="73" y="54"/>
                </a:cubicBezTo>
                <a:lnTo>
                  <a:pt x="70" y="66"/>
                </a:lnTo>
                <a:cubicBezTo>
                  <a:pt x="70" y="67"/>
                  <a:pt x="76" y="67"/>
                  <a:pt x="87" y="67"/>
                </a:cubicBezTo>
                <a:lnTo>
                  <a:pt x="104" y="67"/>
                </a:lnTo>
                <a:cubicBezTo>
                  <a:pt x="106" y="68"/>
                  <a:pt x="107" y="70"/>
                  <a:pt x="107" y="71"/>
                </a:cubicBezTo>
                <a:cubicBezTo>
                  <a:pt x="107" y="76"/>
                  <a:pt x="105" y="80"/>
                  <a:pt x="102" y="82"/>
                </a:cubicBezTo>
                <a:lnTo>
                  <a:pt x="66" y="82"/>
                </a:lnTo>
                <a:lnTo>
                  <a:pt x="54" y="131"/>
                </a:lnTo>
                <a:cubicBezTo>
                  <a:pt x="45" y="168"/>
                  <a:pt x="41" y="187"/>
                  <a:pt x="41" y="190"/>
                </a:cubicBezTo>
                <a:cubicBezTo>
                  <a:pt x="41" y="199"/>
                  <a:pt x="44" y="204"/>
                  <a:pt x="50" y="204"/>
                </a:cubicBezTo>
                <a:cubicBezTo>
                  <a:pt x="58" y="204"/>
                  <a:pt x="65" y="200"/>
                  <a:pt x="73" y="192"/>
                </a:cubicBezTo>
                <a:cubicBezTo>
                  <a:pt x="80" y="185"/>
                  <a:pt x="86" y="175"/>
                  <a:pt x="91" y="164"/>
                </a:cubicBezTo>
                <a:cubicBezTo>
                  <a:pt x="91" y="163"/>
                  <a:pt x="92" y="162"/>
                  <a:pt x="92" y="162"/>
                </a:cubicBezTo>
                <a:cubicBezTo>
                  <a:pt x="93" y="161"/>
                  <a:pt x="95" y="161"/>
                  <a:pt x="97" y="161"/>
                </a:cubicBezTo>
                <a:lnTo>
                  <a:pt x="99" y="161"/>
                </a:lnTo>
                <a:cubicBezTo>
                  <a:pt x="102" y="161"/>
                  <a:pt x="104" y="162"/>
                  <a:pt x="104" y="164"/>
                </a:cubicBezTo>
                <a:cubicBezTo>
                  <a:pt x="104" y="164"/>
                  <a:pt x="103" y="166"/>
                  <a:pt x="103" y="168"/>
                </a:cubicBezTo>
                <a:cubicBezTo>
                  <a:pt x="102" y="171"/>
                  <a:pt x="100" y="176"/>
                  <a:pt x="97" y="181"/>
                </a:cubicBezTo>
                <a:cubicBezTo>
                  <a:pt x="94" y="185"/>
                  <a:pt x="90" y="191"/>
                  <a:pt x="85" y="196"/>
                </a:cubicBezTo>
                <a:cubicBezTo>
                  <a:pt x="80" y="202"/>
                  <a:pt x="75" y="207"/>
                  <a:pt x="68" y="211"/>
                </a:cubicBezTo>
                <a:cubicBezTo>
                  <a:pt x="61" y="214"/>
                  <a:pt x="54" y="216"/>
                  <a:pt x="47" y="216"/>
                </a:cubicBezTo>
                <a:cubicBezTo>
                  <a:pt x="41" y="216"/>
                  <a:pt x="34" y="215"/>
                  <a:pt x="28" y="211"/>
                </a:cubicBezTo>
                <a:cubicBezTo>
                  <a:pt x="21" y="208"/>
                  <a:pt x="17" y="202"/>
                  <a:pt x="14" y="194"/>
                </a:cubicBezTo>
                <a:cubicBezTo>
                  <a:pt x="13" y="192"/>
                  <a:pt x="13" y="189"/>
                  <a:pt x="13" y="185"/>
                </a:cubicBezTo>
                <a:lnTo>
                  <a:pt x="13" y="178"/>
                </a:lnTo>
                <a:lnTo>
                  <a:pt x="26" y="131"/>
                </a:lnTo>
                <a:cubicBezTo>
                  <a:pt x="34" y="99"/>
                  <a:pt x="38" y="83"/>
                  <a:pt x="38" y="83"/>
                </a:cubicBezTo>
                <a:cubicBezTo>
                  <a:pt x="38" y="83"/>
                  <a:pt x="32" y="82"/>
                  <a:pt x="20" y="82"/>
                </a:cubicBezTo>
                <a:lnTo>
                  <a:pt x="3" y="8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4" name=""/>
          <p:cNvSpPr/>
          <p:nvPr/>
        </p:nvSpPr>
        <p:spPr>
          <a:xfrm>
            <a:off x="5233680" y="1609560"/>
            <a:ext cx="56520" cy="438480"/>
          </a:xfrm>
          <a:custGeom>
            <a:avLst/>
            <a:gdLst/>
            <a:ahLst/>
            <a:rect l="0" t="0" r="r" b="b"/>
            <a:pathLst>
              <a:path w="157" h="1218">
                <a:moveTo>
                  <a:pt x="0" y="1218"/>
                </a:moveTo>
                <a:lnTo>
                  <a:pt x="0" y="0"/>
                </a:lnTo>
                <a:lnTo>
                  <a:pt x="157" y="0"/>
                </a:lnTo>
                <a:lnTo>
                  <a:pt x="157" y="34"/>
                </a:lnTo>
                <a:lnTo>
                  <a:pt x="35" y="34"/>
                </a:lnTo>
                <a:lnTo>
                  <a:pt x="35" y="1183"/>
                </a:lnTo>
                <a:lnTo>
                  <a:pt x="157" y="1183"/>
                </a:lnTo>
                <a:lnTo>
                  <a:pt x="157" y="1218"/>
                </a:lnTo>
                <a:lnTo>
                  <a:pt x="0" y="121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5" name=""/>
          <p:cNvSpPr/>
          <p:nvPr/>
        </p:nvSpPr>
        <p:spPr>
          <a:xfrm>
            <a:off x="5326200" y="1706760"/>
            <a:ext cx="57960" cy="243720"/>
          </a:xfrm>
          <a:custGeom>
            <a:avLst/>
            <a:gdLst/>
            <a:ahLst/>
            <a:rect l="0" t="0" r="r" b="b"/>
            <a:pathLst>
              <a:path w="161" h="677">
                <a:moveTo>
                  <a:pt x="1" y="10"/>
                </a:moveTo>
                <a:cubicBezTo>
                  <a:pt x="3" y="3"/>
                  <a:pt x="8" y="0"/>
                  <a:pt x="14" y="0"/>
                </a:cubicBezTo>
                <a:cubicBezTo>
                  <a:pt x="19" y="0"/>
                  <a:pt x="23" y="3"/>
                  <a:pt x="26" y="8"/>
                </a:cubicBezTo>
                <a:cubicBezTo>
                  <a:pt x="27" y="9"/>
                  <a:pt x="27" y="120"/>
                  <a:pt x="27" y="339"/>
                </a:cubicBezTo>
                <a:cubicBezTo>
                  <a:pt x="27" y="558"/>
                  <a:pt x="27" y="668"/>
                  <a:pt x="26" y="670"/>
                </a:cubicBezTo>
                <a:cubicBezTo>
                  <a:pt x="23" y="675"/>
                  <a:pt x="19" y="677"/>
                  <a:pt x="14" y="677"/>
                </a:cubicBezTo>
                <a:cubicBezTo>
                  <a:pt x="10" y="677"/>
                  <a:pt x="7" y="676"/>
                  <a:pt x="4" y="673"/>
                </a:cubicBezTo>
                <a:cubicBezTo>
                  <a:pt x="2" y="672"/>
                  <a:pt x="1" y="657"/>
                  <a:pt x="1" y="629"/>
                </a:cubicBezTo>
                <a:cubicBezTo>
                  <a:pt x="1" y="601"/>
                  <a:pt x="1" y="505"/>
                  <a:pt x="0" y="339"/>
                </a:cubicBezTo>
                <a:cubicBezTo>
                  <a:pt x="0" y="121"/>
                  <a:pt x="0" y="12"/>
                  <a:pt x="1" y="10"/>
                </a:cubicBezTo>
                <a:moveTo>
                  <a:pt x="133" y="8"/>
                </a:moveTo>
                <a:cubicBezTo>
                  <a:pt x="137" y="3"/>
                  <a:pt x="141" y="0"/>
                  <a:pt x="146" y="0"/>
                </a:cubicBezTo>
                <a:cubicBezTo>
                  <a:pt x="149" y="0"/>
                  <a:pt x="153" y="2"/>
                  <a:pt x="156" y="4"/>
                </a:cubicBezTo>
                <a:lnTo>
                  <a:pt x="157" y="5"/>
                </a:lnTo>
                <a:cubicBezTo>
                  <a:pt x="159" y="6"/>
                  <a:pt x="160" y="20"/>
                  <a:pt x="160" y="48"/>
                </a:cubicBezTo>
                <a:cubicBezTo>
                  <a:pt x="160" y="76"/>
                  <a:pt x="160" y="173"/>
                  <a:pt x="160" y="339"/>
                </a:cubicBezTo>
                <a:cubicBezTo>
                  <a:pt x="161" y="505"/>
                  <a:pt x="161" y="601"/>
                  <a:pt x="160" y="629"/>
                </a:cubicBezTo>
                <a:cubicBezTo>
                  <a:pt x="160" y="656"/>
                  <a:pt x="159" y="671"/>
                  <a:pt x="157" y="673"/>
                </a:cubicBezTo>
                <a:lnTo>
                  <a:pt x="156" y="673"/>
                </a:lnTo>
                <a:cubicBezTo>
                  <a:pt x="153" y="676"/>
                  <a:pt x="150" y="677"/>
                  <a:pt x="147" y="677"/>
                </a:cubicBezTo>
                <a:cubicBezTo>
                  <a:pt x="141" y="677"/>
                  <a:pt x="137" y="675"/>
                  <a:pt x="133" y="670"/>
                </a:cubicBezTo>
                <a:cubicBezTo>
                  <a:pt x="133" y="668"/>
                  <a:pt x="132" y="558"/>
                  <a:pt x="132" y="339"/>
                </a:cubicBezTo>
                <a:cubicBezTo>
                  <a:pt x="132" y="120"/>
                  <a:pt x="133" y="9"/>
                  <a:pt x="133" y="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6" name=""/>
          <p:cNvSpPr/>
          <p:nvPr/>
        </p:nvSpPr>
        <p:spPr>
          <a:xfrm>
            <a:off x="5425560" y="1784520"/>
            <a:ext cx="83520" cy="108000"/>
          </a:xfrm>
          <a:custGeom>
            <a:avLst/>
            <a:gdLst/>
            <a:ahLst/>
            <a:rect l="0" t="0" r="r" b="b"/>
            <a:pathLst>
              <a:path w="232" h="300">
                <a:moveTo>
                  <a:pt x="128" y="300"/>
                </a:moveTo>
                <a:cubicBezTo>
                  <a:pt x="92" y="300"/>
                  <a:pt x="63" y="288"/>
                  <a:pt x="37" y="265"/>
                </a:cubicBezTo>
                <a:cubicBezTo>
                  <a:pt x="13" y="240"/>
                  <a:pt x="1" y="210"/>
                  <a:pt x="0" y="174"/>
                </a:cubicBezTo>
                <a:cubicBezTo>
                  <a:pt x="0" y="134"/>
                  <a:pt x="11" y="101"/>
                  <a:pt x="32" y="74"/>
                </a:cubicBezTo>
                <a:cubicBezTo>
                  <a:pt x="47" y="53"/>
                  <a:pt x="68" y="37"/>
                  <a:pt x="91" y="24"/>
                </a:cubicBezTo>
                <a:cubicBezTo>
                  <a:pt x="115" y="10"/>
                  <a:pt x="140" y="3"/>
                  <a:pt x="168" y="1"/>
                </a:cubicBezTo>
                <a:cubicBezTo>
                  <a:pt x="169" y="0"/>
                  <a:pt x="179" y="0"/>
                  <a:pt x="197" y="0"/>
                </a:cubicBezTo>
                <a:lnTo>
                  <a:pt x="222" y="0"/>
                </a:lnTo>
                <a:cubicBezTo>
                  <a:pt x="229" y="2"/>
                  <a:pt x="232" y="7"/>
                  <a:pt x="232" y="13"/>
                </a:cubicBezTo>
                <a:cubicBezTo>
                  <a:pt x="232" y="25"/>
                  <a:pt x="223" y="31"/>
                  <a:pt x="205" y="31"/>
                </a:cubicBezTo>
                <a:lnTo>
                  <a:pt x="194" y="31"/>
                </a:lnTo>
                <a:lnTo>
                  <a:pt x="185" y="31"/>
                </a:lnTo>
                <a:cubicBezTo>
                  <a:pt x="131" y="31"/>
                  <a:pt x="95" y="55"/>
                  <a:pt x="78" y="104"/>
                </a:cubicBezTo>
                <a:lnTo>
                  <a:pt x="76" y="112"/>
                </a:lnTo>
                <a:lnTo>
                  <a:pt x="195" y="112"/>
                </a:lnTo>
                <a:cubicBezTo>
                  <a:pt x="201" y="116"/>
                  <a:pt x="204" y="121"/>
                  <a:pt x="204" y="125"/>
                </a:cubicBezTo>
                <a:cubicBezTo>
                  <a:pt x="204" y="133"/>
                  <a:pt x="200" y="139"/>
                  <a:pt x="191" y="143"/>
                </a:cubicBezTo>
                <a:lnTo>
                  <a:pt x="67" y="143"/>
                </a:lnTo>
                <a:lnTo>
                  <a:pt x="67" y="145"/>
                </a:lnTo>
                <a:cubicBezTo>
                  <a:pt x="63" y="158"/>
                  <a:pt x="61" y="175"/>
                  <a:pt x="61" y="195"/>
                </a:cubicBezTo>
                <a:cubicBezTo>
                  <a:pt x="61" y="224"/>
                  <a:pt x="68" y="245"/>
                  <a:pt x="82" y="256"/>
                </a:cubicBezTo>
                <a:cubicBezTo>
                  <a:pt x="97" y="268"/>
                  <a:pt x="113" y="274"/>
                  <a:pt x="130" y="275"/>
                </a:cubicBezTo>
                <a:cubicBezTo>
                  <a:pt x="143" y="275"/>
                  <a:pt x="154" y="273"/>
                  <a:pt x="166" y="268"/>
                </a:cubicBezTo>
                <a:cubicBezTo>
                  <a:pt x="178" y="264"/>
                  <a:pt x="187" y="259"/>
                  <a:pt x="195" y="253"/>
                </a:cubicBezTo>
                <a:cubicBezTo>
                  <a:pt x="202" y="248"/>
                  <a:pt x="206" y="245"/>
                  <a:pt x="206" y="245"/>
                </a:cubicBezTo>
                <a:cubicBezTo>
                  <a:pt x="209" y="245"/>
                  <a:pt x="212" y="248"/>
                  <a:pt x="214" y="252"/>
                </a:cubicBezTo>
                <a:cubicBezTo>
                  <a:pt x="215" y="257"/>
                  <a:pt x="216" y="262"/>
                  <a:pt x="216" y="266"/>
                </a:cubicBezTo>
                <a:cubicBezTo>
                  <a:pt x="216" y="267"/>
                  <a:pt x="216" y="268"/>
                  <a:pt x="216" y="269"/>
                </a:cubicBezTo>
                <a:cubicBezTo>
                  <a:pt x="214" y="271"/>
                  <a:pt x="210" y="274"/>
                  <a:pt x="202" y="278"/>
                </a:cubicBezTo>
                <a:cubicBezTo>
                  <a:pt x="194" y="283"/>
                  <a:pt x="184" y="287"/>
                  <a:pt x="170" y="292"/>
                </a:cubicBezTo>
                <a:cubicBezTo>
                  <a:pt x="156" y="297"/>
                  <a:pt x="142" y="300"/>
                  <a:pt x="128" y="30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7" name=""/>
          <p:cNvSpPr/>
          <p:nvPr/>
        </p:nvSpPr>
        <p:spPr>
          <a:xfrm>
            <a:off x="5526000" y="1818360"/>
            <a:ext cx="54000" cy="109800"/>
          </a:xfrm>
          <a:custGeom>
            <a:avLst/>
            <a:gdLst/>
            <a:ahLst/>
            <a:rect l="0" t="0" r="r" b="b"/>
            <a:pathLst>
              <a:path w="150" h="305">
                <a:moveTo>
                  <a:pt x="3" y="115"/>
                </a:moveTo>
                <a:cubicBezTo>
                  <a:pt x="1" y="113"/>
                  <a:pt x="0" y="111"/>
                  <a:pt x="0" y="110"/>
                </a:cubicBezTo>
                <a:cubicBezTo>
                  <a:pt x="0" y="109"/>
                  <a:pt x="1" y="106"/>
                  <a:pt x="2" y="102"/>
                </a:cubicBezTo>
                <a:cubicBezTo>
                  <a:pt x="3" y="98"/>
                  <a:pt x="3" y="96"/>
                  <a:pt x="4" y="96"/>
                </a:cubicBezTo>
                <a:cubicBezTo>
                  <a:pt x="5" y="94"/>
                  <a:pt x="6" y="93"/>
                  <a:pt x="8" y="93"/>
                </a:cubicBezTo>
                <a:cubicBezTo>
                  <a:pt x="10" y="93"/>
                  <a:pt x="19" y="93"/>
                  <a:pt x="33" y="93"/>
                </a:cubicBezTo>
                <a:lnTo>
                  <a:pt x="58" y="93"/>
                </a:lnTo>
                <a:lnTo>
                  <a:pt x="67" y="54"/>
                </a:lnTo>
                <a:cubicBezTo>
                  <a:pt x="68" y="51"/>
                  <a:pt x="69" y="46"/>
                  <a:pt x="70" y="41"/>
                </a:cubicBezTo>
                <a:cubicBezTo>
                  <a:pt x="72" y="35"/>
                  <a:pt x="73" y="31"/>
                  <a:pt x="74" y="28"/>
                </a:cubicBezTo>
                <a:cubicBezTo>
                  <a:pt x="75" y="26"/>
                  <a:pt x="76" y="22"/>
                  <a:pt x="77" y="19"/>
                </a:cubicBezTo>
                <a:cubicBezTo>
                  <a:pt x="78" y="15"/>
                  <a:pt x="79" y="12"/>
                  <a:pt x="80" y="11"/>
                </a:cubicBezTo>
                <a:cubicBezTo>
                  <a:pt x="82" y="9"/>
                  <a:pt x="84" y="7"/>
                  <a:pt x="85" y="5"/>
                </a:cubicBezTo>
                <a:cubicBezTo>
                  <a:pt x="87" y="3"/>
                  <a:pt x="89" y="1"/>
                  <a:pt x="92" y="0"/>
                </a:cubicBezTo>
                <a:cubicBezTo>
                  <a:pt x="95" y="0"/>
                  <a:pt x="98" y="0"/>
                  <a:pt x="101" y="0"/>
                </a:cubicBezTo>
                <a:cubicBezTo>
                  <a:pt x="106" y="0"/>
                  <a:pt x="110" y="2"/>
                  <a:pt x="112" y="5"/>
                </a:cubicBezTo>
                <a:cubicBezTo>
                  <a:pt x="115" y="8"/>
                  <a:pt x="117" y="11"/>
                  <a:pt x="117" y="14"/>
                </a:cubicBezTo>
                <a:cubicBezTo>
                  <a:pt x="117" y="16"/>
                  <a:pt x="114" y="24"/>
                  <a:pt x="112" y="36"/>
                </a:cubicBezTo>
                <a:cubicBezTo>
                  <a:pt x="109" y="49"/>
                  <a:pt x="105" y="62"/>
                  <a:pt x="102" y="74"/>
                </a:cubicBezTo>
                <a:lnTo>
                  <a:pt x="97" y="92"/>
                </a:lnTo>
                <a:cubicBezTo>
                  <a:pt x="97" y="92"/>
                  <a:pt x="105" y="93"/>
                  <a:pt x="122" y="93"/>
                </a:cubicBezTo>
                <a:lnTo>
                  <a:pt x="146" y="93"/>
                </a:lnTo>
                <a:cubicBezTo>
                  <a:pt x="149" y="95"/>
                  <a:pt x="150" y="97"/>
                  <a:pt x="150" y="98"/>
                </a:cubicBezTo>
                <a:cubicBezTo>
                  <a:pt x="150" y="105"/>
                  <a:pt x="148" y="111"/>
                  <a:pt x="144" y="115"/>
                </a:cubicBezTo>
                <a:lnTo>
                  <a:pt x="91" y="115"/>
                </a:lnTo>
                <a:lnTo>
                  <a:pt x="74" y="184"/>
                </a:lnTo>
                <a:cubicBezTo>
                  <a:pt x="62" y="235"/>
                  <a:pt x="56" y="262"/>
                  <a:pt x="56" y="266"/>
                </a:cubicBezTo>
                <a:cubicBezTo>
                  <a:pt x="56" y="281"/>
                  <a:pt x="60" y="287"/>
                  <a:pt x="68" y="287"/>
                </a:cubicBezTo>
                <a:cubicBezTo>
                  <a:pt x="80" y="287"/>
                  <a:pt x="90" y="282"/>
                  <a:pt x="101" y="271"/>
                </a:cubicBezTo>
                <a:cubicBezTo>
                  <a:pt x="112" y="259"/>
                  <a:pt x="121" y="246"/>
                  <a:pt x="127" y="230"/>
                </a:cubicBezTo>
                <a:cubicBezTo>
                  <a:pt x="128" y="228"/>
                  <a:pt x="129" y="227"/>
                  <a:pt x="130" y="227"/>
                </a:cubicBezTo>
                <a:cubicBezTo>
                  <a:pt x="131" y="226"/>
                  <a:pt x="133" y="226"/>
                  <a:pt x="137" y="226"/>
                </a:cubicBezTo>
                <a:lnTo>
                  <a:pt x="139" y="226"/>
                </a:lnTo>
                <a:cubicBezTo>
                  <a:pt x="144" y="226"/>
                  <a:pt x="146" y="227"/>
                  <a:pt x="146" y="230"/>
                </a:cubicBezTo>
                <a:cubicBezTo>
                  <a:pt x="146" y="230"/>
                  <a:pt x="146" y="232"/>
                  <a:pt x="145" y="235"/>
                </a:cubicBezTo>
                <a:cubicBezTo>
                  <a:pt x="143" y="240"/>
                  <a:pt x="140" y="246"/>
                  <a:pt x="136" y="253"/>
                </a:cubicBezTo>
                <a:cubicBezTo>
                  <a:pt x="132" y="260"/>
                  <a:pt x="126" y="268"/>
                  <a:pt x="120" y="277"/>
                </a:cubicBezTo>
                <a:cubicBezTo>
                  <a:pt x="112" y="285"/>
                  <a:pt x="104" y="292"/>
                  <a:pt x="94" y="297"/>
                </a:cubicBezTo>
                <a:cubicBezTo>
                  <a:pt x="85" y="302"/>
                  <a:pt x="75" y="305"/>
                  <a:pt x="65" y="305"/>
                </a:cubicBezTo>
                <a:cubicBezTo>
                  <a:pt x="56" y="305"/>
                  <a:pt x="47" y="303"/>
                  <a:pt x="38" y="298"/>
                </a:cubicBezTo>
                <a:cubicBezTo>
                  <a:pt x="29" y="293"/>
                  <a:pt x="23" y="285"/>
                  <a:pt x="19" y="273"/>
                </a:cubicBezTo>
                <a:cubicBezTo>
                  <a:pt x="19" y="271"/>
                  <a:pt x="18" y="265"/>
                  <a:pt x="18" y="259"/>
                </a:cubicBezTo>
                <a:lnTo>
                  <a:pt x="18" y="251"/>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8" name=""/>
          <p:cNvSpPr/>
          <p:nvPr/>
        </p:nvSpPr>
        <p:spPr>
          <a:xfrm>
            <a:off x="5671800" y="1823760"/>
            <a:ext cx="148680" cy="10080"/>
          </a:xfrm>
          <a:custGeom>
            <a:avLst/>
            <a:gdLst/>
            <a:ahLst/>
            <a:rect l="0" t="0" r="r" b="b"/>
            <a:pathLst>
              <a:path w="413" h="28">
                <a:moveTo>
                  <a:pt x="9" y="0"/>
                </a:moveTo>
                <a:lnTo>
                  <a:pt x="403" y="0"/>
                </a:lnTo>
                <a:cubicBezTo>
                  <a:pt x="410" y="3"/>
                  <a:pt x="413" y="8"/>
                  <a:pt x="413" y="13"/>
                </a:cubicBezTo>
                <a:cubicBezTo>
                  <a:pt x="413" y="19"/>
                  <a:pt x="410" y="23"/>
                  <a:pt x="403" y="28"/>
                </a:cubicBezTo>
                <a:lnTo>
                  <a:pt x="9" y="28"/>
                </a:lnTo>
                <a:cubicBezTo>
                  <a:pt x="3" y="25"/>
                  <a:pt x="0" y="19"/>
                  <a:pt x="0" y="13"/>
                </a:cubicBezTo>
                <a:cubicBezTo>
                  <a:pt x="0" y="7"/>
                  <a:pt x="3" y="3"/>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99" name=""/>
          <p:cNvSpPr/>
          <p:nvPr/>
        </p:nvSpPr>
        <p:spPr>
          <a:xfrm>
            <a:off x="5904360" y="1784520"/>
            <a:ext cx="83880" cy="108000"/>
          </a:xfrm>
          <a:custGeom>
            <a:avLst/>
            <a:gdLst/>
            <a:ahLst/>
            <a:rect l="0" t="0" r="r" b="b"/>
            <a:pathLst>
              <a:path w="233" h="300">
                <a:moveTo>
                  <a:pt x="128" y="300"/>
                </a:moveTo>
                <a:cubicBezTo>
                  <a:pt x="92" y="300"/>
                  <a:pt x="62" y="288"/>
                  <a:pt x="38" y="265"/>
                </a:cubicBezTo>
                <a:cubicBezTo>
                  <a:pt x="13" y="240"/>
                  <a:pt x="1" y="210"/>
                  <a:pt x="0" y="174"/>
                </a:cubicBezTo>
                <a:cubicBezTo>
                  <a:pt x="0" y="134"/>
                  <a:pt x="11" y="101"/>
                  <a:pt x="32" y="74"/>
                </a:cubicBezTo>
                <a:cubicBezTo>
                  <a:pt x="47" y="53"/>
                  <a:pt x="67" y="37"/>
                  <a:pt x="90" y="24"/>
                </a:cubicBezTo>
                <a:cubicBezTo>
                  <a:pt x="114" y="10"/>
                  <a:pt x="140" y="3"/>
                  <a:pt x="168" y="1"/>
                </a:cubicBezTo>
                <a:cubicBezTo>
                  <a:pt x="169" y="0"/>
                  <a:pt x="179" y="0"/>
                  <a:pt x="197" y="0"/>
                </a:cubicBezTo>
                <a:lnTo>
                  <a:pt x="222" y="0"/>
                </a:lnTo>
                <a:cubicBezTo>
                  <a:pt x="229" y="2"/>
                  <a:pt x="233" y="7"/>
                  <a:pt x="233" y="13"/>
                </a:cubicBezTo>
                <a:cubicBezTo>
                  <a:pt x="233" y="25"/>
                  <a:pt x="223" y="31"/>
                  <a:pt x="205" y="31"/>
                </a:cubicBezTo>
                <a:lnTo>
                  <a:pt x="194" y="31"/>
                </a:lnTo>
                <a:lnTo>
                  <a:pt x="185" y="31"/>
                </a:lnTo>
                <a:cubicBezTo>
                  <a:pt x="131" y="31"/>
                  <a:pt x="94" y="55"/>
                  <a:pt x="77" y="104"/>
                </a:cubicBezTo>
                <a:lnTo>
                  <a:pt x="75" y="112"/>
                </a:lnTo>
                <a:lnTo>
                  <a:pt x="195" y="112"/>
                </a:lnTo>
                <a:cubicBezTo>
                  <a:pt x="201" y="116"/>
                  <a:pt x="204" y="121"/>
                  <a:pt x="204" y="125"/>
                </a:cubicBezTo>
                <a:cubicBezTo>
                  <a:pt x="204" y="133"/>
                  <a:pt x="200" y="139"/>
                  <a:pt x="191" y="143"/>
                </a:cubicBezTo>
                <a:lnTo>
                  <a:pt x="67" y="143"/>
                </a:lnTo>
                <a:lnTo>
                  <a:pt x="67" y="145"/>
                </a:lnTo>
                <a:cubicBezTo>
                  <a:pt x="62" y="158"/>
                  <a:pt x="60" y="175"/>
                  <a:pt x="60" y="195"/>
                </a:cubicBezTo>
                <a:cubicBezTo>
                  <a:pt x="60" y="224"/>
                  <a:pt x="67" y="245"/>
                  <a:pt x="81" y="256"/>
                </a:cubicBezTo>
                <a:cubicBezTo>
                  <a:pt x="96" y="268"/>
                  <a:pt x="112" y="274"/>
                  <a:pt x="130" y="275"/>
                </a:cubicBezTo>
                <a:cubicBezTo>
                  <a:pt x="143" y="275"/>
                  <a:pt x="155" y="273"/>
                  <a:pt x="166" y="268"/>
                </a:cubicBezTo>
                <a:cubicBezTo>
                  <a:pt x="178" y="264"/>
                  <a:pt x="188" y="259"/>
                  <a:pt x="195" y="253"/>
                </a:cubicBezTo>
                <a:cubicBezTo>
                  <a:pt x="202" y="248"/>
                  <a:pt x="206" y="245"/>
                  <a:pt x="206" y="245"/>
                </a:cubicBezTo>
                <a:cubicBezTo>
                  <a:pt x="209" y="245"/>
                  <a:pt x="212" y="248"/>
                  <a:pt x="214" y="252"/>
                </a:cubicBezTo>
                <a:cubicBezTo>
                  <a:pt x="215" y="257"/>
                  <a:pt x="216" y="262"/>
                  <a:pt x="216" y="266"/>
                </a:cubicBezTo>
                <a:cubicBezTo>
                  <a:pt x="216" y="267"/>
                  <a:pt x="216" y="268"/>
                  <a:pt x="216" y="269"/>
                </a:cubicBezTo>
                <a:cubicBezTo>
                  <a:pt x="214" y="271"/>
                  <a:pt x="210" y="274"/>
                  <a:pt x="202" y="278"/>
                </a:cubicBezTo>
                <a:cubicBezTo>
                  <a:pt x="195" y="283"/>
                  <a:pt x="184" y="287"/>
                  <a:pt x="170" y="292"/>
                </a:cubicBezTo>
                <a:cubicBezTo>
                  <a:pt x="156" y="297"/>
                  <a:pt x="142" y="300"/>
                  <a:pt x="128" y="30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0" name=""/>
          <p:cNvSpPr/>
          <p:nvPr/>
        </p:nvSpPr>
        <p:spPr>
          <a:xfrm>
            <a:off x="6007680" y="1804680"/>
            <a:ext cx="73800" cy="123480"/>
          </a:xfrm>
          <a:custGeom>
            <a:avLst/>
            <a:gdLst/>
            <a:ahLst/>
            <a:rect l="0" t="0" r="r" b="b"/>
            <a:pathLst>
              <a:path w="205" h="343">
                <a:moveTo>
                  <a:pt x="0" y="241"/>
                </a:moveTo>
                <a:cubicBezTo>
                  <a:pt x="0" y="209"/>
                  <a:pt x="6" y="174"/>
                  <a:pt x="19" y="138"/>
                </a:cubicBezTo>
                <a:cubicBezTo>
                  <a:pt x="31" y="102"/>
                  <a:pt x="48" y="71"/>
                  <a:pt x="69" y="45"/>
                </a:cubicBezTo>
                <a:cubicBezTo>
                  <a:pt x="91" y="19"/>
                  <a:pt x="113" y="4"/>
                  <a:pt x="136" y="0"/>
                </a:cubicBezTo>
                <a:cubicBezTo>
                  <a:pt x="136" y="0"/>
                  <a:pt x="137" y="0"/>
                  <a:pt x="140" y="0"/>
                </a:cubicBezTo>
                <a:cubicBezTo>
                  <a:pt x="143" y="0"/>
                  <a:pt x="145" y="0"/>
                  <a:pt x="146" y="0"/>
                </a:cubicBezTo>
                <a:cubicBezTo>
                  <a:pt x="163" y="1"/>
                  <a:pt x="177" y="9"/>
                  <a:pt x="186" y="23"/>
                </a:cubicBezTo>
                <a:cubicBezTo>
                  <a:pt x="199" y="42"/>
                  <a:pt x="205" y="68"/>
                  <a:pt x="205" y="100"/>
                </a:cubicBezTo>
                <a:cubicBezTo>
                  <a:pt x="205" y="137"/>
                  <a:pt x="198" y="174"/>
                  <a:pt x="184" y="212"/>
                </a:cubicBezTo>
                <a:cubicBezTo>
                  <a:pt x="169" y="250"/>
                  <a:pt x="151" y="282"/>
                  <a:pt x="128" y="306"/>
                </a:cubicBezTo>
                <a:cubicBezTo>
                  <a:pt x="105" y="331"/>
                  <a:pt x="84" y="343"/>
                  <a:pt x="63" y="343"/>
                </a:cubicBezTo>
                <a:lnTo>
                  <a:pt x="60" y="343"/>
                </a:lnTo>
                <a:cubicBezTo>
                  <a:pt x="49" y="343"/>
                  <a:pt x="39" y="339"/>
                  <a:pt x="30" y="333"/>
                </a:cubicBezTo>
                <a:cubicBezTo>
                  <a:pt x="22" y="327"/>
                  <a:pt x="16" y="318"/>
                  <a:pt x="12" y="308"/>
                </a:cubicBezTo>
                <a:cubicBezTo>
                  <a:pt x="8" y="297"/>
                  <a:pt x="5" y="287"/>
                  <a:pt x="3" y="276"/>
                </a:cubicBezTo>
                <a:cubicBezTo>
                  <a:pt x="1" y="264"/>
                  <a:pt x="0" y="253"/>
                  <a:pt x="0" y="241"/>
                </a:cubicBezTo>
                <a:moveTo>
                  <a:pt x="167" y="66"/>
                </a:moveTo>
                <a:cubicBezTo>
                  <a:pt x="167" y="34"/>
                  <a:pt x="159" y="17"/>
                  <a:pt x="141" y="17"/>
                </a:cubicBezTo>
                <a:cubicBezTo>
                  <a:pt x="129" y="17"/>
                  <a:pt x="118" y="25"/>
                  <a:pt x="107" y="39"/>
                </a:cubicBezTo>
                <a:cubicBezTo>
                  <a:pt x="97" y="53"/>
                  <a:pt x="88" y="70"/>
                  <a:pt x="81" y="88"/>
                </a:cubicBezTo>
                <a:cubicBezTo>
                  <a:pt x="74" y="106"/>
                  <a:pt x="68" y="122"/>
                  <a:pt x="64" y="136"/>
                </a:cubicBezTo>
                <a:cubicBezTo>
                  <a:pt x="61" y="149"/>
                  <a:pt x="59" y="157"/>
                  <a:pt x="58" y="159"/>
                </a:cubicBezTo>
                <a:cubicBezTo>
                  <a:pt x="74" y="160"/>
                  <a:pt x="89" y="160"/>
                  <a:pt x="105" y="160"/>
                </a:cubicBezTo>
                <a:lnTo>
                  <a:pt x="152" y="159"/>
                </a:lnTo>
                <a:cubicBezTo>
                  <a:pt x="152" y="159"/>
                  <a:pt x="154" y="154"/>
                  <a:pt x="156" y="144"/>
                </a:cubicBezTo>
                <a:cubicBezTo>
                  <a:pt x="158" y="133"/>
                  <a:pt x="161" y="121"/>
                  <a:pt x="163" y="105"/>
                </a:cubicBezTo>
                <a:cubicBezTo>
                  <a:pt x="166" y="90"/>
                  <a:pt x="168" y="77"/>
                  <a:pt x="167" y="66"/>
                </a:cubicBezTo>
                <a:moveTo>
                  <a:pt x="37" y="275"/>
                </a:moveTo>
                <a:cubicBezTo>
                  <a:pt x="37" y="309"/>
                  <a:pt x="46" y="325"/>
                  <a:pt x="63" y="325"/>
                </a:cubicBezTo>
                <a:cubicBezTo>
                  <a:pt x="67" y="325"/>
                  <a:pt x="72" y="324"/>
                  <a:pt x="78" y="321"/>
                </a:cubicBezTo>
                <a:cubicBezTo>
                  <a:pt x="83" y="317"/>
                  <a:pt x="90" y="311"/>
                  <a:pt x="97" y="302"/>
                </a:cubicBezTo>
                <a:cubicBezTo>
                  <a:pt x="105" y="294"/>
                  <a:pt x="113" y="280"/>
                  <a:pt x="120" y="260"/>
                </a:cubicBezTo>
                <a:cubicBezTo>
                  <a:pt x="128" y="241"/>
                  <a:pt x="136" y="218"/>
                  <a:pt x="144" y="190"/>
                </a:cubicBezTo>
                <a:lnTo>
                  <a:pt x="147" y="182"/>
                </a:lnTo>
                <a:lnTo>
                  <a:pt x="52" y="182"/>
                </a:lnTo>
                <a:cubicBezTo>
                  <a:pt x="52" y="183"/>
                  <a:pt x="51" y="189"/>
                  <a:pt x="48" y="200"/>
                </a:cubicBezTo>
                <a:cubicBezTo>
                  <a:pt x="45" y="211"/>
                  <a:pt x="43" y="224"/>
                  <a:pt x="41" y="237"/>
                </a:cubicBezTo>
                <a:cubicBezTo>
                  <a:pt x="38" y="251"/>
                  <a:pt x="37" y="263"/>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1" name=""/>
          <p:cNvSpPr/>
          <p:nvPr/>
        </p:nvSpPr>
        <p:spPr>
          <a:xfrm>
            <a:off x="6117480" y="1706760"/>
            <a:ext cx="58320" cy="243720"/>
          </a:xfrm>
          <a:custGeom>
            <a:avLst/>
            <a:gdLst/>
            <a:ahLst/>
            <a:rect l="0" t="0" r="r" b="b"/>
            <a:pathLst>
              <a:path w="162" h="677">
                <a:moveTo>
                  <a:pt x="0" y="339"/>
                </a:moveTo>
                <a:cubicBezTo>
                  <a:pt x="0" y="307"/>
                  <a:pt x="2" y="278"/>
                  <a:pt x="7" y="250"/>
                </a:cubicBezTo>
                <a:cubicBezTo>
                  <a:pt x="11" y="222"/>
                  <a:pt x="16" y="198"/>
                  <a:pt x="22" y="177"/>
                </a:cubicBezTo>
                <a:cubicBezTo>
                  <a:pt x="28" y="157"/>
                  <a:pt x="36" y="137"/>
                  <a:pt x="47" y="118"/>
                </a:cubicBezTo>
                <a:cubicBezTo>
                  <a:pt x="58" y="98"/>
                  <a:pt x="67" y="83"/>
                  <a:pt x="73" y="73"/>
                </a:cubicBezTo>
                <a:cubicBezTo>
                  <a:pt x="79" y="62"/>
                  <a:pt x="89" y="50"/>
                  <a:pt x="101" y="37"/>
                </a:cubicBezTo>
                <a:cubicBezTo>
                  <a:pt x="114" y="25"/>
                  <a:pt x="121" y="17"/>
                  <a:pt x="124" y="14"/>
                </a:cubicBezTo>
                <a:cubicBezTo>
                  <a:pt x="126" y="12"/>
                  <a:pt x="131" y="7"/>
                  <a:pt x="140" y="0"/>
                </a:cubicBezTo>
                <a:lnTo>
                  <a:pt x="149" y="0"/>
                </a:lnTo>
                <a:lnTo>
                  <a:pt x="152" y="0"/>
                </a:lnTo>
                <a:cubicBezTo>
                  <a:pt x="159" y="0"/>
                  <a:pt x="162" y="2"/>
                  <a:pt x="162" y="6"/>
                </a:cubicBezTo>
                <a:cubicBezTo>
                  <a:pt x="162" y="8"/>
                  <a:pt x="159" y="12"/>
                  <a:pt x="150" y="20"/>
                </a:cubicBezTo>
                <a:cubicBezTo>
                  <a:pt x="142" y="29"/>
                  <a:pt x="133" y="41"/>
                  <a:pt x="122" y="56"/>
                </a:cubicBezTo>
                <a:cubicBezTo>
                  <a:pt x="111" y="72"/>
                  <a:pt x="100" y="91"/>
                  <a:pt x="89" y="114"/>
                </a:cubicBezTo>
                <a:cubicBezTo>
                  <a:pt x="78" y="137"/>
                  <a:pt x="68" y="169"/>
                  <a:pt x="61" y="208"/>
                </a:cubicBezTo>
                <a:cubicBezTo>
                  <a:pt x="53" y="247"/>
                  <a:pt x="49" y="291"/>
                  <a:pt x="49" y="339"/>
                </a:cubicBezTo>
                <a:cubicBezTo>
                  <a:pt x="49" y="387"/>
                  <a:pt x="53" y="430"/>
                  <a:pt x="61" y="469"/>
                </a:cubicBezTo>
                <a:cubicBezTo>
                  <a:pt x="68" y="508"/>
                  <a:pt x="78" y="539"/>
                  <a:pt x="88" y="563"/>
                </a:cubicBezTo>
                <a:cubicBezTo>
                  <a:pt x="99" y="587"/>
                  <a:pt x="110" y="606"/>
                  <a:pt x="122" y="621"/>
                </a:cubicBezTo>
                <a:cubicBezTo>
                  <a:pt x="133" y="636"/>
                  <a:pt x="142" y="648"/>
                  <a:pt x="150" y="657"/>
                </a:cubicBezTo>
                <a:cubicBezTo>
                  <a:pt x="159" y="666"/>
                  <a:pt x="162" y="671"/>
                  <a:pt x="162" y="671"/>
                </a:cubicBezTo>
                <a:cubicBezTo>
                  <a:pt x="162" y="675"/>
                  <a:pt x="159" y="677"/>
                  <a:pt x="151" y="677"/>
                </a:cubicBezTo>
                <a:lnTo>
                  <a:pt x="149" y="677"/>
                </a:lnTo>
                <a:lnTo>
                  <a:pt x="140" y="677"/>
                </a:lnTo>
                <a:lnTo>
                  <a:pt x="122" y="661"/>
                </a:lnTo>
                <a:cubicBezTo>
                  <a:pt x="79" y="623"/>
                  <a:pt x="48" y="575"/>
                  <a:pt x="29" y="518"/>
                </a:cubicBezTo>
                <a:cubicBezTo>
                  <a:pt x="10" y="461"/>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2" name=""/>
          <p:cNvSpPr/>
          <p:nvPr/>
        </p:nvSpPr>
        <p:spPr>
          <a:xfrm>
            <a:off x="6445800" y="1781640"/>
            <a:ext cx="138960" cy="110880"/>
          </a:xfrm>
          <a:custGeom>
            <a:avLst/>
            <a:gdLst/>
            <a:ahLst/>
            <a:rect l="0" t="0" r="r" b="b"/>
            <a:pathLst>
              <a:path w="386" h="308">
                <a:moveTo>
                  <a:pt x="0" y="195"/>
                </a:moveTo>
                <a:cubicBezTo>
                  <a:pt x="0" y="143"/>
                  <a:pt x="20" y="97"/>
                  <a:pt x="58" y="59"/>
                </a:cubicBezTo>
                <a:cubicBezTo>
                  <a:pt x="97" y="20"/>
                  <a:pt x="140" y="0"/>
                  <a:pt x="186" y="0"/>
                </a:cubicBezTo>
                <a:cubicBezTo>
                  <a:pt x="218" y="0"/>
                  <a:pt x="243" y="9"/>
                  <a:pt x="262" y="28"/>
                </a:cubicBezTo>
                <a:cubicBezTo>
                  <a:pt x="281" y="46"/>
                  <a:pt x="294" y="68"/>
                  <a:pt x="300" y="94"/>
                </a:cubicBezTo>
                <a:cubicBezTo>
                  <a:pt x="303" y="108"/>
                  <a:pt x="305" y="123"/>
                  <a:pt x="305" y="140"/>
                </a:cubicBezTo>
                <a:lnTo>
                  <a:pt x="305" y="160"/>
                </a:lnTo>
                <a:cubicBezTo>
                  <a:pt x="327" y="126"/>
                  <a:pt x="345" y="88"/>
                  <a:pt x="357" y="46"/>
                </a:cubicBezTo>
                <a:cubicBezTo>
                  <a:pt x="359" y="40"/>
                  <a:pt x="360" y="37"/>
                  <a:pt x="361" y="36"/>
                </a:cubicBezTo>
                <a:cubicBezTo>
                  <a:pt x="362" y="35"/>
                  <a:pt x="365" y="34"/>
                  <a:pt x="372" y="34"/>
                </a:cubicBezTo>
                <a:cubicBezTo>
                  <a:pt x="381" y="34"/>
                  <a:pt x="386" y="35"/>
                  <a:pt x="386" y="39"/>
                </a:cubicBezTo>
                <a:cubicBezTo>
                  <a:pt x="386" y="43"/>
                  <a:pt x="384" y="52"/>
                  <a:pt x="380" y="65"/>
                </a:cubicBezTo>
                <a:cubicBezTo>
                  <a:pt x="376" y="79"/>
                  <a:pt x="368" y="98"/>
                  <a:pt x="356" y="124"/>
                </a:cubicBezTo>
                <a:cubicBezTo>
                  <a:pt x="343" y="149"/>
                  <a:pt x="329" y="171"/>
                  <a:pt x="313" y="192"/>
                </a:cubicBezTo>
                <a:lnTo>
                  <a:pt x="306" y="201"/>
                </a:lnTo>
                <a:lnTo>
                  <a:pt x="307" y="217"/>
                </a:lnTo>
                <a:cubicBezTo>
                  <a:pt x="307" y="242"/>
                  <a:pt x="309" y="260"/>
                  <a:pt x="312" y="269"/>
                </a:cubicBezTo>
                <a:cubicBezTo>
                  <a:pt x="315" y="278"/>
                  <a:pt x="319" y="282"/>
                  <a:pt x="325" y="283"/>
                </a:cubicBezTo>
                <a:cubicBezTo>
                  <a:pt x="331" y="282"/>
                  <a:pt x="338" y="279"/>
                  <a:pt x="343" y="275"/>
                </a:cubicBezTo>
                <a:cubicBezTo>
                  <a:pt x="349" y="271"/>
                  <a:pt x="353" y="266"/>
                  <a:pt x="355" y="260"/>
                </a:cubicBezTo>
                <a:cubicBezTo>
                  <a:pt x="356" y="257"/>
                  <a:pt x="357" y="255"/>
                  <a:pt x="358" y="254"/>
                </a:cubicBezTo>
                <a:cubicBezTo>
                  <a:pt x="360" y="254"/>
                  <a:pt x="363" y="253"/>
                  <a:pt x="368" y="253"/>
                </a:cubicBezTo>
                <a:cubicBezTo>
                  <a:pt x="377" y="253"/>
                  <a:pt x="382" y="255"/>
                  <a:pt x="382" y="258"/>
                </a:cubicBezTo>
                <a:cubicBezTo>
                  <a:pt x="382" y="261"/>
                  <a:pt x="381" y="265"/>
                  <a:pt x="378" y="271"/>
                </a:cubicBezTo>
                <a:cubicBezTo>
                  <a:pt x="372" y="282"/>
                  <a:pt x="365" y="291"/>
                  <a:pt x="354" y="297"/>
                </a:cubicBezTo>
                <a:cubicBezTo>
                  <a:pt x="344" y="303"/>
                  <a:pt x="333" y="307"/>
                  <a:pt x="323" y="307"/>
                </a:cubicBezTo>
                <a:lnTo>
                  <a:pt x="319" y="307"/>
                </a:lnTo>
                <a:cubicBezTo>
                  <a:pt x="289" y="307"/>
                  <a:pt x="268" y="291"/>
                  <a:pt x="257" y="258"/>
                </a:cubicBezTo>
                <a:lnTo>
                  <a:pt x="255" y="254"/>
                </a:lnTo>
                <a:lnTo>
                  <a:pt x="248" y="259"/>
                </a:lnTo>
                <a:cubicBezTo>
                  <a:pt x="243" y="263"/>
                  <a:pt x="236" y="267"/>
                  <a:pt x="227" y="273"/>
                </a:cubicBezTo>
                <a:cubicBezTo>
                  <a:pt x="218" y="278"/>
                  <a:pt x="208" y="283"/>
                  <a:pt x="197" y="288"/>
                </a:cubicBezTo>
                <a:cubicBezTo>
                  <a:pt x="186" y="293"/>
                  <a:pt x="173" y="298"/>
                  <a:pt x="158" y="302"/>
                </a:cubicBezTo>
                <a:cubicBezTo>
                  <a:pt x="143" y="306"/>
                  <a:pt x="128" y="308"/>
                  <a:pt x="114" y="308"/>
                </a:cubicBezTo>
                <a:cubicBezTo>
                  <a:pt x="79" y="308"/>
                  <a:pt x="51" y="297"/>
                  <a:pt x="31" y="274"/>
                </a:cubicBezTo>
                <a:cubicBezTo>
                  <a:pt x="10" y="251"/>
                  <a:pt x="0" y="225"/>
                  <a:pt x="0" y="195"/>
                </a:cubicBezTo>
                <a:moveTo>
                  <a:pt x="118" y="283"/>
                </a:moveTo>
                <a:cubicBezTo>
                  <a:pt x="140" y="283"/>
                  <a:pt x="162" y="278"/>
                  <a:pt x="184" y="269"/>
                </a:cubicBezTo>
                <a:cubicBezTo>
                  <a:pt x="206" y="259"/>
                  <a:pt x="223" y="249"/>
                  <a:pt x="234" y="240"/>
                </a:cubicBezTo>
                <a:lnTo>
                  <a:pt x="250" y="225"/>
                </a:lnTo>
                <a:cubicBezTo>
                  <a:pt x="249" y="160"/>
                  <a:pt x="247" y="120"/>
                  <a:pt x="245" y="104"/>
                </a:cubicBezTo>
                <a:cubicBezTo>
                  <a:pt x="239" y="51"/>
                  <a:pt x="218" y="25"/>
                  <a:pt x="183" y="25"/>
                </a:cubicBezTo>
                <a:cubicBezTo>
                  <a:pt x="152" y="25"/>
                  <a:pt x="124" y="42"/>
                  <a:pt x="101" y="75"/>
                </a:cubicBezTo>
                <a:cubicBezTo>
                  <a:pt x="89" y="93"/>
                  <a:pt x="79" y="118"/>
                  <a:pt x="71" y="149"/>
                </a:cubicBezTo>
                <a:cubicBezTo>
                  <a:pt x="64" y="180"/>
                  <a:pt x="59" y="203"/>
                  <a:pt x="59" y="219"/>
                </a:cubicBezTo>
                <a:cubicBezTo>
                  <a:pt x="59" y="241"/>
                  <a:pt x="65" y="257"/>
                  <a:pt x="76" y="267"/>
                </a:cubicBezTo>
                <a:cubicBezTo>
                  <a:pt x="87" y="277"/>
                  <a:pt x="101" y="282"/>
                  <a:pt x="118" y="2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3" name=""/>
          <p:cNvSpPr/>
          <p:nvPr/>
        </p:nvSpPr>
        <p:spPr>
          <a:xfrm>
            <a:off x="6478200" y="174492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4" name=""/>
          <p:cNvSpPr/>
          <p:nvPr/>
        </p:nvSpPr>
        <p:spPr>
          <a:xfrm>
            <a:off x="6604560" y="1818360"/>
            <a:ext cx="54000" cy="109800"/>
          </a:xfrm>
          <a:custGeom>
            <a:avLst/>
            <a:gdLst/>
            <a:ahLst/>
            <a:rect l="0" t="0" r="r" b="b"/>
            <a:pathLst>
              <a:path w="150" h="305">
                <a:moveTo>
                  <a:pt x="4" y="115"/>
                </a:moveTo>
                <a:cubicBezTo>
                  <a:pt x="2" y="113"/>
                  <a:pt x="0" y="111"/>
                  <a:pt x="0" y="110"/>
                </a:cubicBezTo>
                <a:cubicBezTo>
                  <a:pt x="0" y="109"/>
                  <a:pt x="1" y="106"/>
                  <a:pt x="2" y="102"/>
                </a:cubicBezTo>
                <a:cubicBezTo>
                  <a:pt x="3" y="98"/>
                  <a:pt x="4" y="96"/>
                  <a:pt x="4" y="96"/>
                </a:cubicBezTo>
                <a:cubicBezTo>
                  <a:pt x="5" y="94"/>
                  <a:pt x="6" y="93"/>
                  <a:pt x="9" y="93"/>
                </a:cubicBezTo>
                <a:cubicBezTo>
                  <a:pt x="11" y="93"/>
                  <a:pt x="19" y="93"/>
                  <a:pt x="33" y="93"/>
                </a:cubicBezTo>
                <a:lnTo>
                  <a:pt x="58" y="93"/>
                </a:lnTo>
                <a:lnTo>
                  <a:pt x="67" y="54"/>
                </a:lnTo>
                <a:cubicBezTo>
                  <a:pt x="68" y="51"/>
                  <a:pt x="69" y="46"/>
                  <a:pt x="71" y="41"/>
                </a:cubicBezTo>
                <a:cubicBezTo>
                  <a:pt x="72" y="35"/>
                  <a:pt x="73" y="31"/>
                  <a:pt x="74" y="28"/>
                </a:cubicBezTo>
                <a:cubicBezTo>
                  <a:pt x="75" y="26"/>
                  <a:pt x="76" y="22"/>
                  <a:pt x="77" y="19"/>
                </a:cubicBezTo>
                <a:cubicBezTo>
                  <a:pt x="78" y="15"/>
                  <a:pt x="79" y="12"/>
                  <a:pt x="82" y="11"/>
                </a:cubicBezTo>
                <a:cubicBezTo>
                  <a:pt x="83" y="9"/>
                  <a:pt x="85" y="7"/>
                  <a:pt x="87" y="5"/>
                </a:cubicBezTo>
                <a:cubicBezTo>
                  <a:pt x="88" y="3"/>
                  <a:pt x="90" y="1"/>
                  <a:pt x="93" y="0"/>
                </a:cubicBezTo>
                <a:cubicBezTo>
                  <a:pt x="96" y="0"/>
                  <a:pt x="99" y="0"/>
                  <a:pt x="102" y="0"/>
                </a:cubicBezTo>
                <a:cubicBezTo>
                  <a:pt x="108" y="0"/>
                  <a:pt x="112" y="2"/>
                  <a:pt x="114" y="5"/>
                </a:cubicBezTo>
                <a:cubicBezTo>
                  <a:pt x="116" y="8"/>
                  <a:pt x="117" y="11"/>
                  <a:pt x="117" y="14"/>
                </a:cubicBezTo>
                <a:cubicBezTo>
                  <a:pt x="117" y="16"/>
                  <a:pt x="116" y="24"/>
                  <a:pt x="113" y="36"/>
                </a:cubicBezTo>
                <a:cubicBezTo>
                  <a:pt x="110" y="49"/>
                  <a:pt x="107" y="62"/>
                  <a:pt x="103" y="74"/>
                </a:cubicBezTo>
                <a:lnTo>
                  <a:pt x="98" y="92"/>
                </a:lnTo>
                <a:cubicBezTo>
                  <a:pt x="98" y="92"/>
                  <a:pt x="106" y="93"/>
                  <a:pt x="122" y="93"/>
                </a:cubicBezTo>
                <a:lnTo>
                  <a:pt x="147" y="93"/>
                </a:lnTo>
                <a:cubicBezTo>
                  <a:pt x="149" y="95"/>
                  <a:pt x="150" y="97"/>
                  <a:pt x="150" y="98"/>
                </a:cubicBezTo>
                <a:cubicBezTo>
                  <a:pt x="150" y="105"/>
                  <a:pt x="148" y="111"/>
                  <a:pt x="144" y="115"/>
                </a:cubicBezTo>
                <a:lnTo>
                  <a:pt x="93" y="115"/>
                </a:lnTo>
                <a:lnTo>
                  <a:pt x="75" y="184"/>
                </a:lnTo>
                <a:cubicBezTo>
                  <a:pt x="62" y="235"/>
                  <a:pt x="56" y="262"/>
                  <a:pt x="56" y="266"/>
                </a:cubicBezTo>
                <a:cubicBezTo>
                  <a:pt x="56" y="281"/>
                  <a:pt x="60" y="287"/>
                  <a:pt x="69" y="287"/>
                </a:cubicBezTo>
                <a:cubicBezTo>
                  <a:pt x="81" y="287"/>
                  <a:pt x="92" y="282"/>
                  <a:pt x="102" y="271"/>
                </a:cubicBezTo>
                <a:cubicBezTo>
                  <a:pt x="113" y="259"/>
                  <a:pt x="121" y="246"/>
                  <a:pt x="128" y="230"/>
                </a:cubicBezTo>
                <a:cubicBezTo>
                  <a:pt x="128" y="228"/>
                  <a:pt x="129" y="227"/>
                  <a:pt x="130" y="227"/>
                </a:cubicBezTo>
                <a:cubicBezTo>
                  <a:pt x="131" y="226"/>
                  <a:pt x="133" y="226"/>
                  <a:pt x="137" y="226"/>
                </a:cubicBezTo>
                <a:lnTo>
                  <a:pt x="139" y="226"/>
                </a:lnTo>
                <a:cubicBezTo>
                  <a:pt x="144" y="226"/>
                  <a:pt x="146" y="227"/>
                  <a:pt x="146" y="230"/>
                </a:cubicBezTo>
                <a:cubicBezTo>
                  <a:pt x="146" y="230"/>
                  <a:pt x="146" y="232"/>
                  <a:pt x="145" y="235"/>
                </a:cubicBezTo>
                <a:cubicBezTo>
                  <a:pt x="143" y="240"/>
                  <a:pt x="140" y="246"/>
                  <a:pt x="136" y="253"/>
                </a:cubicBezTo>
                <a:cubicBezTo>
                  <a:pt x="132" y="260"/>
                  <a:pt x="127" y="268"/>
                  <a:pt x="120" y="277"/>
                </a:cubicBezTo>
                <a:cubicBezTo>
                  <a:pt x="113" y="285"/>
                  <a:pt x="105" y="292"/>
                  <a:pt x="96" y="297"/>
                </a:cubicBezTo>
                <a:cubicBezTo>
                  <a:pt x="86" y="302"/>
                  <a:pt x="75" y="305"/>
                  <a:pt x="65" y="305"/>
                </a:cubicBezTo>
                <a:cubicBezTo>
                  <a:pt x="56" y="305"/>
                  <a:pt x="47" y="303"/>
                  <a:pt x="38" y="298"/>
                </a:cubicBezTo>
                <a:cubicBezTo>
                  <a:pt x="30" y="293"/>
                  <a:pt x="23" y="285"/>
                  <a:pt x="20" y="273"/>
                </a:cubicBezTo>
                <a:cubicBezTo>
                  <a:pt x="19" y="271"/>
                  <a:pt x="19" y="265"/>
                  <a:pt x="19" y="259"/>
                </a:cubicBezTo>
                <a:lnTo>
                  <a:pt x="19" y="251"/>
                </a:lnTo>
                <a:lnTo>
                  <a:pt x="35" y="184"/>
                </a:lnTo>
                <a:cubicBezTo>
                  <a:pt x="46" y="139"/>
                  <a:pt x="52" y="116"/>
                  <a:pt x="53" y="116"/>
                </a:cubicBezTo>
                <a:cubicBezTo>
                  <a:pt x="53" y="115"/>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5" name=""/>
          <p:cNvSpPr/>
          <p:nvPr/>
        </p:nvSpPr>
        <p:spPr>
          <a:xfrm>
            <a:off x="6216120" y="1650240"/>
            <a:ext cx="221760" cy="292320"/>
          </a:xfrm>
          <a:custGeom>
            <a:avLst/>
            <a:gdLst/>
            <a:ahLst/>
            <a:rect l="0" t="0" r="r" b="b"/>
            <a:pathLst>
              <a:path w="616" h="812">
                <a:moveTo>
                  <a:pt x="103" y="406"/>
                </a:moveTo>
                <a:cubicBezTo>
                  <a:pt x="104" y="406"/>
                  <a:pt x="115" y="433"/>
                  <a:pt x="138" y="487"/>
                </a:cubicBezTo>
                <a:cubicBezTo>
                  <a:pt x="161" y="540"/>
                  <a:pt x="184" y="594"/>
                  <a:pt x="207" y="648"/>
                </a:cubicBezTo>
                <a:cubicBezTo>
                  <a:pt x="230" y="702"/>
                  <a:pt x="243" y="729"/>
                  <a:pt x="244" y="730"/>
                </a:cubicBezTo>
                <a:lnTo>
                  <a:pt x="417" y="370"/>
                </a:lnTo>
                <a:cubicBezTo>
                  <a:pt x="532" y="129"/>
                  <a:pt x="590" y="8"/>
                  <a:pt x="590" y="7"/>
                </a:cubicBezTo>
                <a:cubicBezTo>
                  <a:pt x="594" y="2"/>
                  <a:pt x="598" y="0"/>
                  <a:pt x="603" y="0"/>
                </a:cubicBezTo>
                <a:cubicBezTo>
                  <a:pt x="606" y="0"/>
                  <a:pt x="609" y="1"/>
                  <a:pt x="611" y="4"/>
                </a:cubicBezTo>
                <a:cubicBezTo>
                  <a:pt x="614" y="6"/>
                  <a:pt x="615" y="9"/>
                  <a:pt x="616" y="12"/>
                </a:cubicBezTo>
                <a:lnTo>
                  <a:pt x="616" y="16"/>
                </a:lnTo>
                <a:lnTo>
                  <a:pt x="427" y="410"/>
                </a:lnTo>
                <a:cubicBezTo>
                  <a:pt x="384" y="500"/>
                  <a:pt x="339" y="595"/>
                  <a:pt x="292" y="695"/>
                </a:cubicBezTo>
                <a:cubicBezTo>
                  <a:pt x="264" y="752"/>
                  <a:pt x="248" y="785"/>
                  <a:pt x="244" y="795"/>
                </a:cubicBezTo>
                <a:cubicBezTo>
                  <a:pt x="239" y="804"/>
                  <a:pt x="235" y="810"/>
                  <a:pt x="233" y="811"/>
                </a:cubicBezTo>
                <a:cubicBezTo>
                  <a:pt x="230" y="812"/>
                  <a:pt x="226" y="812"/>
                  <a:pt x="220" y="812"/>
                </a:cubicBezTo>
                <a:lnTo>
                  <a:pt x="212" y="812"/>
                </a:lnTo>
                <a:lnTo>
                  <a:pt x="138" y="639"/>
                </a:lnTo>
                <a:cubicBezTo>
                  <a:pt x="89" y="526"/>
                  <a:pt x="64" y="469"/>
                  <a:pt x="64" y="469"/>
                </a:cubicBezTo>
                <a:lnTo>
                  <a:pt x="41" y="487"/>
                </a:lnTo>
                <a:cubicBezTo>
                  <a:pt x="26" y="498"/>
                  <a:pt x="18" y="504"/>
                  <a:pt x="18" y="504"/>
                </a:cubicBezTo>
                <a:lnTo>
                  <a:pt x="0" y="487"/>
                </a:lnTo>
                <a:lnTo>
                  <a:pt x="103" y="40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6" name=""/>
          <p:cNvSpPr/>
          <p:nvPr/>
        </p:nvSpPr>
        <p:spPr>
          <a:xfrm>
            <a:off x="6437520" y="1650240"/>
            <a:ext cx="238680" cy="14760"/>
          </a:xfrm>
          <a:custGeom>
            <a:avLst/>
            <a:gdLst/>
            <a:ahLst/>
            <a:rect l="0" t="0" r="r" b="b"/>
            <a:pathLst>
              <a:path w="663" h="41">
                <a:moveTo>
                  <a:pt x="0" y="0"/>
                </a:moveTo>
                <a:lnTo>
                  <a:pt x="663" y="0"/>
                </a:lnTo>
                <a:lnTo>
                  <a:pt x="663"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7" name=""/>
          <p:cNvSpPr/>
          <p:nvPr/>
        </p:nvSpPr>
        <p:spPr>
          <a:xfrm>
            <a:off x="6680880" y="178128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9"/>
                </a:lnTo>
                <a:lnTo>
                  <a:pt x="65" y="259"/>
                </a:lnTo>
                <a:lnTo>
                  <a:pt x="152" y="157"/>
                </a:lnTo>
                <a:lnTo>
                  <a:pt x="60" y="43"/>
                </a:lnTo>
                <a:lnTo>
                  <a:pt x="3" y="43"/>
                </a:lnTo>
                <a:lnTo>
                  <a:pt x="3" y="0"/>
                </a:lnTo>
                <a:lnTo>
                  <a:pt x="9" y="0"/>
                </a:lnTo>
                <a:cubicBezTo>
                  <a:pt x="16" y="1"/>
                  <a:pt x="40" y="3"/>
                  <a:pt x="83" y="3"/>
                </a:cubicBezTo>
                <a:cubicBezTo>
                  <a:pt x="129" y="3"/>
                  <a:pt x="157" y="1"/>
                  <a:pt x="165" y="0"/>
                </a:cubicBezTo>
                <a:lnTo>
                  <a:pt x="171" y="0"/>
                </a:lnTo>
                <a:lnTo>
                  <a:pt x="171" y="43"/>
                </a:lnTo>
                <a:lnTo>
                  <a:pt x="152" y="43"/>
                </a:lnTo>
                <a:lnTo>
                  <a:pt x="176" y="72"/>
                </a:lnTo>
                <a:cubicBezTo>
                  <a:pt x="191" y="91"/>
                  <a:pt x="199" y="101"/>
                  <a:pt x="200" y="101"/>
                </a:cubicBezTo>
                <a:cubicBezTo>
                  <a:pt x="201" y="101"/>
                  <a:pt x="210" y="91"/>
                  <a:pt x="225" y="71"/>
                </a:cubicBezTo>
                <a:lnTo>
                  <a:pt x="249" y="43"/>
                </a:lnTo>
                <a:lnTo>
                  <a:pt x="224" y="43"/>
                </a:lnTo>
                <a:lnTo>
                  <a:pt x="224" y="0"/>
                </a:lnTo>
                <a:lnTo>
                  <a:pt x="229" y="0"/>
                </a:lnTo>
                <a:cubicBezTo>
                  <a:pt x="236" y="1"/>
                  <a:pt x="260" y="3"/>
                  <a:pt x="301" y="3"/>
                </a:cubicBezTo>
                <a:cubicBezTo>
                  <a:pt x="338" y="3"/>
                  <a:pt x="359" y="1"/>
                  <a:pt x="365" y="0"/>
                </a:cubicBezTo>
                <a:lnTo>
                  <a:pt x="370" y="0"/>
                </a:lnTo>
                <a:lnTo>
                  <a:pt x="370" y="43"/>
                </a:lnTo>
                <a:lnTo>
                  <a:pt x="304" y="43"/>
                </a:lnTo>
                <a:lnTo>
                  <a:pt x="226" y="135"/>
                </a:lnTo>
                <a:lnTo>
                  <a:pt x="327" y="259"/>
                </a:lnTo>
                <a:lnTo>
                  <a:pt x="355" y="259"/>
                </a:lnTo>
                <a:lnTo>
                  <a:pt x="383" y="259"/>
                </a:lnTo>
                <a:lnTo>
                  <a:pt x="383" y="301"/>
                </a:lnTo>
                <a:lnTo>
                  <a:pt x="378" y="301"/>
                </a:lnTo>
                <a:cubicBezTo>
                  <a:pt x="371" y="300"/>
                  <a:pt x="345" y="299"/>
                  <a:pt x="303" y="299"/>
                </a:cubicBezTo>
                <a:cubicBezTo>
                  <a:pt x="256" y="299"/>
                  <a:pt x="229" y="300"/>
                  <a:pt x="221" y="301"/>
                </a:cubicBezTo>
                <a:lnTo>
                  <a:pt x="214" y="301"/>
                </a:lnTo>
                <a:lnTo>
                  <a:pt x="214" y="259"/>
                </a:lnTo>
                <a:lnTo>
                  <a:pt x="233" y="259"/>
                </a:lnTo>
                <a:cubicBezTo>
                  <a:pt x="233" y="259"/>
                  <a:pt x="224" y="248"/>
                  <a:pt x="206" y="226"/>
                </a:cubicBezTo>
                <a:cubicBezTo>
                  <a:pt x="188" y="204"/>
                  <a:pt x="179" y="192"/>
                  <a:pt x="179" y="191"/>
                </a:cubicBezTo>
                <a:lnTo>
                  <a:pt x="120" y="259"/>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8" name=""/>
          <p:cNvSpPr/>
          <p:nvPr/>
        </p:nvSpPr>
        <p:spPr>
          <a:xfrm>
            <a:off x="6838200" y="1811160"/>
            <a:ext cx="73080" cy="118800"/>
          </a:xfrm>
          <a:custGeom>
            <a:avLst/>
            <a:gdLst/>
            <a:ahLst/>
            <a:rect l="0" t="0" r="r" b="b"/>
            <a:pathLst>
              <a:path w="203" h="330">
                <a:moveTo>
                  <a:pt x="28" y="39"/>
                </a:moveTo>
                <a:cubicBezTo>
                  <a:pt x="45" y="13"/>
                  <a:pt x="70" y="0"/>
                  <a:pt x="101" y="0"/>
                </a:cubicBezTo>
                <a:cubicBezTo>
                  <a:pt x="116" y="0"/>
                  <a:pt x="131" y="5"/>
                  <a:pt x="147" y="13"/>
                </a:cubicBezTo>
                <a:cubicBezTo>
                  <a:pt x="162" y="21"/>
                  <a:pt x="174" y="36"/>
                  <a:pt x="184" y="58"/>
                </a:cubicBezTo>
                <a:cubicBezTo>
                  <a:pt x="196" y="84"/>
                  <a:pt x="203" y="121"/>
                  <a:pt x="203" y="167"/>
                </a:cubicBezTo>
                <a:cubicBezTo>
                  <a:pt x="203" y="216"/>
                  <a:pt x="195" y="254"/>
                  <a:pt x="181" y="280"/>
                </a:cubicBezTo>
                <a:cubicBezTo>
                  <a:pt x="175" y="294"/>
                  <a:pt x="166" y="304"/>
                  <a:pt x="155" y="312"/>
                </a:cubicBezTo>
                <a:cubicBezTo>
                  <a:pt x="144" y="320"/>
                  <a:pt x="134" y="325"/>
                  <a:pt x="126" y="327"/>
                </a:cubicBezTo>
                <a:cubicBezTo>
                  <a:pt x="117" y="329"/>
                  <a:pt x="109" y="330"/>
                  <a:pt x="101" y="330"/>
                </a:cubicBezTo>
                <a:cubicBezTo>
                  <a:pt x="93" y="330"/>
                  <a:pt x="85" y="329"/>
                  <a:pt x="76" y="327"/>
                </a:cubicBezTo>
                <a:cubicBezTo>
                  <a:pt x="68" y="326"/>
                  <a:pt x="58" y="320"/>
                  <a:pt x="47" y="312"/>
                </a:cubicBezTo>
                <a:cubicBezTo>
                  <a:pt x="36" y="304"/>
                  <a:pt x="27" y="293"/>
                  <a:pt x="21" y="280"/>
                </a:cubicBezTo>
                <a:cubicBezTo>
                  <a:pt x="7" y="254"/>
                  <a:pt x="0" y="216"/>
                  <a:pt x="0" y="167"/>
                </a:cubicBezTo>
                <a:cubicBezTo>
                  <a:pt x="0" y="111"/>
                  <a:pt x="9" y="69"/>
                  <a:pt x="28" y="39"/>
                </a:cubicBezTo>
                <a:moveTo>
                  <a:pt x="135" y="33"/>
                </a:moveTo>
                <a:cubicBezTo>
                  <a:pt x="126" y="23"/>
                  <a:pt x="114" y="18"/>
                  <a:pt x="101" y="18"/>
                </a:cubicBezTo>
                <a:cubicBezTo>
                  <a:pt x="88" y="18"/>
                  <a:pt x="76" y="23"/>
                  <a:pt x="67" y="33"/>
                </a:cubicBezTo>
                <a:cubicBezTo>
                  <a:pt x="59" y="42"/>
                  <a:pt x="54" y="54"/>
                  <a:pt x="51" y="69"/>
                </a:cubicBezTo>
                <a:cubicBezTo>
                  <a:pt x="48" y="83"/>
                  <a:pt x="47" y="114"/>
                  <a:pt x="47" y="161"/>
                </a:cubicBezTo>
                <a:cubicBezTo>
                  <a:pt x="47" y="211"/>
                  <a:pt x="48" y="244"/>
                  <a:pt x="51" y="260"/>
                </a:cubicBezTo>
                <a:cubicBezTo>
                  <a:pt x="54" y="276"/>
                  <a:pt x="59" y="289"/>
                  <a:pt x="68" y="298"/>
                </a:cubicBezTo>
                <a:cubicBezTo>
                  <a:pt x="77" y="307"/>
                  <a:pt x="88" y="312"/>
                  <a:pt x="101" y="312"/>
                </a:cubicBezTo>
                <a:cubicBezTo>
                  <a:pt x="114" y="312"/>
                  <a:pt x="125" y="307"/>
                  <a:pt x="134" y="298"/>
                </a:cubicBezTo>
                <a:cubicBezTo>
                  <a:pt x="143" y="288"/>
                  <a:pt x="149" y="275"/>
                  <a:pt x="151" y="258"/>
                </a:cubicBezTo>
                <a:cubicBezTo>
                  <a:pt x="153" y="240"/>
                  <a:pt x="154" y="208"/>
                  <a:pt x="155" y="161"/>
                </a:cubicBezTo>
                <a:cubicBezTo>
                  <a:pt x="155" y="114"/>
                  <a:pt x="153" y="84"/>
                  <a:pt x="151" y="69"/>
                </a:cubicBezTo>
                <a:cubicBezTo>
                  <a:pt x="148" y="55"/>
                  <a:pt x="143" y="42"/>
                  <a:pt x="135"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09" name=""/>
          <p:cNvSpPr/>
          <p:nvPr/>
        </p:nvSpPr>
        <p:spPr>
          <a:xfrm>
            <a:off x="6997680" y="1747440"/>
            <a:ext cx="162360" cy="162360"/>
          </a:xfrm>
          <a:custGeom>
            <a:avLst/>
            <a:gdLst/>
            <a:ahLst/>
            <a:rect l="0" t="0" r="r" b="b"/>
            <a:pathLst>
              <a:path w="451" h="451">
                <a:moveTo>
                  <a:pt x="9" y="212"/>
                </a:moveTo>
                <a:lnTo>
                  <a:pt x="212" y="212"/>
                </a:lnTo>
                <a:lnTo>
                  <a:pt x="212" y="110"/>
                </a:lnTo>
                <a:lnTo>
                  <a:pt x="213" y="9"/>
                </a:lnTo>
                <a:cubicBezTo>
                  <a:pt x="218" y="3"/>
                  <a:pt x="222" y="0"/>
                  <a:pt x="226" y="0"/>
                </a:cubicBezTo>
                <a:cubicBezTo>
                  <a:pt x="232" y="0"/>
                  <a:pt x="236" y="3"/>
                  <a:pt x="240" y="10"/>
                </a:cubicBezTo>
                <a:lnTo>
                  <a:pt x="240" y="212"/>
                </a:lnTo>
                <a:lnTo>
                  <a:pt x="441" y="212"/>
                </a:lnTo>
                <a:cubicBezTo>
                  <a:pt x="448" y="215"/>
                  <a:pt x="451" y="220"/>
                  <a:pt x="451" y="225"/>
                </a:cubicBezTo>
                <a:cubicBezTo>
                  <a:pt x="451" y="231"/>
                  <a:pt x="448" y="235"/>
                  <a:pt x="441" y="239"/>
                </a:cubicBezTo>
                <a:lnTo>
                  <a:pt x="240" y="239"/>
                </a:lnTo>
                <a:lnTo>
                  <a:pt x="240" y="441"/>
                </a:lnTo>
                <a:cubicBezTo>
                  <a:pt x="236" y="448"/>
                  <a:pt x="232" y="451"/>
                  <a:pt x="227" y="451"/>
                </a:cubicBezTo>
                <a:lnTo>
                  <a:pt x="226" y="451"/>
                </a:lnTo>
                <a:lnTo>
                  <a:pt x="225" y="451"/>
                </a:lnTo>
                <a:cubicBezTo>
                  <a:pt x="219" y="451"/>
                  <a:pt x="215" y="448"/>
                  <a:pt x="212" y="441"/>
                </a:cubicBezTo>
                <a:lnTo>
                  <a:pt x="212" y="239"/>
                </a:lnTo>
                <a:lnTo>
                  <a:pt x="9" y="239"/>
                </a:lnTo>
                <a:cubicBezTo>
                  <a:pt x="3" y="236"/>
                  <a:pt x="0" y="231"/>
                  <a:pt x="0" y="225"/>
                </a:cubicBezTo>
                <a:cubicBezTo>
                  <a:pt x="0" y="219"/>
                  <a:pt x="3" y="215"/>
                  <a:pt x="9"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0" name=""/>
          <p:cNvSpPr/>
          <p:nvPr/>
        </p:nvSpPr>
        <p:spPr>
          <a:xfrm>
            <a:off x="7495920" y="1727280"/>
            <a:ext cx="84240" cy="162360"/>
          </a:xfrm>
          <a:custGeom>
            <a:avLst/>
            <a:gdLst/>
            <a:ahLst/>
            <a:rect l="0" t="0" r="r" b="b"/>
            <a:pathLst>
              <a:path w="234" h="451">
                <a:moveTo>
                  <a:pt x="88" y="59"/>
                </a:moveTo>
                <a:lnTo>
                  <a:pt x="79" y="63"/>
                </a:lnTo>
                <a:cubicBezTo>
                  <a:pt x="73" y="65"/>
                  <a:pt x="64" y="67"/>
                  <a:pt x="52" y="70"/>
                </a:cubicBezTo>
                <a:cubicBezTo>
                  <a:pt x="41" y="72"/>
                  <a:pt x="28" y="73"/>
                  <a:pt x="13" y="74"/>
                </a:cubicBezTo>
                <a:lnTo>
                  <a:pt x="0" y="74"/>
                </a:lnTo>
                <a:lnTo>
                  <a:pt x="0" y="43"/>
                </a:lnTo>
                <a:lnTo>
                  <a:pt x="13" y="43"/>
                </a:lnTo>
                <a:cubicBezTo>
                  <a:pt x="34" y="42"/>
                  <a:pt x="54" y="39"/>
                  <a:pt x="72" y="33"/>
                </a:cubicBezTo>
                <a:cubicBezTo>
                  <a:pt x="90" y="27"/>
                  <a:pt x="103" y="22"/>
                  <a:pt x="110" y="17"/>
                </a:cubicBezTo>
                <a:cubicBezTo>
                  <a:pt x="117" y="12"/>
                  <a:pt x="123" y="7"/>
                  <a:pt x="129" y="2"/>
                </a:cubicBezTo>
                <a:cubicBezTo>
                  <a:pt x="130" y="1"/>
                  <a:pt x="132" y="0"/>
                  <a:pt x="137" y="0"/>
                </a:cubicBezTo>
                <a:cubicBezTo>
                  <a:pt x="141" y="0"/>
                  <a:pt x="145" y="1"/>
                  <a:pt x="148" y="4"/>
                </a:cubicBezTo>
                <a:lnTo>
                  <a:pt x="148" y="206"/>
                </a:lnTo>
                <a:lnTo>
                  <a:pt x="149" y="410"/>
                </a:lnTo>
                <a:cubicBezTo>
                  <a:pt x="152" y="413"/>
                  <a:pt x="155" y="415"/>
                  <a:pt x="157" y="416"/>
                </a:cubicBezTo>
                <a:cubicBezTo>
                  <a:pt x="160" y="417"/>
                  <a:pt x="165" y="418"/>
                  <a:pt x="173" y="419"/>
                </a:cubicBezTo>
                <a:cubicBezTo>
                  <a:pt x="183" y="420"/>
                  <a:pt x="197" y="420"/>
                  <a:pt x="216" y="420"/>
                </a:cubicBezTo>
                <a:lnTo>
                  <a:pt x="234" y="420"/>
                </a:lnTo>
                <a:lnTo>
                  <a:pt x="234" y="451"/>
                </a:lnTo>
                <a:lnTo>
                  <a:pt x="227" y="451"/>
                </a:lnTo>
                <a:cubicBezTo>
                  <a:pt x="217" y="450"/>
                  <a:pt x="181" y="449"/>
                  <a:pt x="118" y="449"/>
                </a:cubicBezTo>
                <a:cubicBezTo>
                  <a:pt x="57" y="449"/>
                  <a:pt x="21" y="450"/>
                  <a:pt x="12" y="451"/>
                </a:cubicBezTo>
                <a:lnTo>
                  <a:pt x="4" y="451"/>
                </a:lnTo>
                <a:lnTo>
                  <a:pt x="4" y="420"/>
                </a:lnTo>
                <a:lnTo>
                  <a:pt x="21" y="420"/>
                </a:lnTo>
                <a:cubicBezTo>
                  <a:pt x="31" y="420"/>
                  <a:pt x="40" y="420"/>
                  <a:pt x="47" y="420"/>
                </a:cubicBezTo>
                <a:cubicBezTo>
                  <a:pt x="54" y="420"/>
                  <a:pt x="60" y="420"/>
                  <a:pt x="64" y="420"/>
                </a:cubicBezTo>
                <a:cubicBezTo>
                  <a:pt x="68" y="419"/>
                  <a:pt x="72" y="418"/>
                  <a:pt x="75" y="418"/>
                </a:cubicBezTo>
                <a:cubicBezTo>
                  <a:pt x="78" y="417"/>
                  <a:pt x="80" y="416"/>
                  <a:pt x="80" y="416"/>
                </a:cubicBezTo>
                <a:cubicBezTo>
                  <a:pt x="81" y="416"/>
                  <a:pt x="82" y="415"/>
                  <a:pt x="84" y="413"/>
                </a:cubicBezTo>
                <a:cubicBezTo>
                  <a:pt x="86" y="411"/>
                  <a:pt x="88" y="410"/>
                  <a:pt x="88" y="410"/>
                </a:cubicBezTo>
                <a:lnTo>
                  <a:pt x="88"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1" name=""/>
          <p:cNvSpPr/>
          <p:nvPr/>
        </p:nvSpPr>
        <p:spPr>
          <a:xfrm>
            <a:off x="7671960" y="1823760"/>
            <a:ext cx="149040" cy="10080"/>
          </a:xfrm>
          <a:custGeom>
            <a:avLst/>
            <a:gdLst/>
            <a:ahLst/>
            <a:rect l="0" t="0" r="r" b="b"/>
            <a:pathLst>
              <a:path w="414" h="28">
                <a:moveTo>
                  <a:pt x="10" y="0"/>
                </a:moveTo>
                <a:lnTo>
                  <a:pt x="404" y="0"/>
                </a:lnTo>
                <a:cubicBezTo>
                  <a:pt x="411" y="3"/>
                  <a:pt x="414" y="8"/>
                  <a:pt x="414" y="13"/>
                </a:cubicBezTo>
                <a:cubicBezTo>
                  <a:pt x="414" y="19"/>
                  <a:pt x="411" y="23"/>
                  <a:pt x="404" y="28"/>
                </a:cubicBezTo>
                <a:lnTo>
                  <a:pt x="10" y="28"/>
                </a:lnTo>
                <a:cubicBezTo>
                  <a:pt x="4" y="25"/>
                  <a:pt x="0" y="19"/>
                  <a:pt x="0" y="13"/>
                </a:cubicBezTo>
                <a:cubicBezTo>
                  <a:pt x="0" y="7"/>
                  <a:pt x="4" y="3"/>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2" name=""/>
          <p:cNvSpPr/>
          <p:nvPr/>
        </p:nvSpPr>
        <p:spPr>
          <a:xfrm>
            <a:off x="7903440" y="1781640"/>
            <a:ext cx="138960" cy="110880"/>
          </a:xfrm>
          <a:custGeom>
            <a:avLst/>
            <a:gdLst/>
            <a:ahLst/>
            <a:rect l="0" t="0" r="r" b="b"/>
            <a:pathLst>
              <a:path w="386" h="308">
                <a:moveTo>
                  <a:pt x="0" y="195"/>
                </a:moveTo>
                <a:cubicBezTo>
                  <a:pt x="0" y="143"/>
                  <a:pt x="19" y="97"/>
                  <a:pt x="58" y="59"/>
                </a:cubicBezTo>
                <a:cubicBezTo>
                  <a:pt x="97" y="20"/>
                  <a:pt x="141" y="0"/>
                  <a:pt x="187" y="0"/>
                </a:cubicBezTo>
                <a:cubicBezTo>
                  <a:pt x="219" y="0"/>
                  <a:pt x="244" y="9"/>
                  <a:pt x="263" y="28"/>
                </a:cubicBezTo>
                <a:cubicBezTo>
                  <a:pt x="282" y="46"/>
                  <a:pt x="295" y="68"/>
                  <a:pt x="301" y="94"/>
                </a:cubicBezTo>
                <a:cubicBezTo>
                  <a:pt x="304" y="108"/>
                  <a:pt x="306" y="123"/>
                  <a:pt x="306" y="140"/>
                </a:cubicBezTo>
                <a:lnTo>
                  <a:pt x="306" y="160"/>
                </a:lnTo>
                <a:cubicBezTo>
                  <a:pt x="328" y="126"/>
                  <a:pt x="345" y="88"/>
                  <a:pt x="357" y="46"/>
                </a:cubicBezTo>
                <a:cubicBezTo>
                  <a:pt x="359" y="40"/>
                  <a:pt x="360" y="37"/>
                  <a:pt x="361" y="36"/>
                </a:cubicBezTo>
                <a:cubicBezTo>
                  <a:pt x="362" y="35"/>
                  <a:pt x="365" y="34"/>
                  <a:pt x="372" y="34"/>
                </a:cubicBezTo>
                <a:cubicBezTo>
                  <a:pt x="381" y="34"/>
                  <a:pt x="386" y="35"/>
                  <a:pt x="386" y="39"/>
                </a:cubicBezTo>
                <a:cubicBezTo>
                  <a:pt x="386" y="43"/>
                  <a:pt x="384" y="52"/>
                  <a:pt x="380" y="65"/>
                </a:cubicBezTo>
                <a:cubicBezTo>
                  <a:pt x="376" y="79"/>
                  <a:pt x="368" y="98"/>
                  <a:pt x="355" y="124"/>
                </a:cubicBezTo>
                <a:cubicBezTo>
                  <a:pt x="343" y="149"/>
                  <a:pt x="330" y="171"/>
                  <a:pt x="314" y="192"/>
                </a:cubicBezTo>
                <a:lnTo>
                  <a:pt x="307" y="201"/>
                </a:lnTo>
                <a:lnTo>
                  <a:pt x="307" y="217"/>
                </a:lnTo>
                <a:cubicBezTo>
                  <a:pt x="308" y="242"/>
                  <a:pt x="310" y="260"/>
                  <a:pt x="313" y="269"/>
                </a:cubicBezTo>
                <a:cubicBezTo>
                  <a:pt x="316" y="278"/>
                  <a:pt x="320" y="282"/>
                  <a:pt x="326" y="283"/>
                </a:cubicBezTo>
                <a:cubicBezTo>
                  <a:pt x="332" y="282"/>
                  <a:pt x="338" y="279"/>
                  <a:pt x="343" y="275"/>
                </a:cubicBezTo>
                <a:cubicBezTo>
                  <a:pt x="349" y="271"/>
                  <a:pt x="353" y="266"/>
                  <a:pt x="355" y="260"/>
                </a:cubicBezTo>
                <a:cubicBezTo>
                  <a:pt x="356" y="257"/>
                  <a:pt x="357" y="255"/>
                  <a:pt x="358" y="254"/>
                </a:cubicBezTo>
                <a:cubicBezTo>
                  <a:pt x="360" y="254"/>
                  <a:pt x="363" y="253"/>
                  <a:pt x="368" y="253"/>
                </a:cubicBezTo>
                <a:cubicBezTo>
                  <a:pt x="377" y="253"/>
                  <a:pt x="382" y="255"/>
                  <a:pt x="382" y="258"/>
                </a:cubicBezTo>
                <a:cubicBezTo>
                  <a:pt x="382" y="261"/>
                  <a:pt x="381" y="265"/>
                  <a:pt x="378" y="271"/>
                </a:cubicBezTo>
                <a:cubicBezTo>
                  <a:pt x="372" y="282"/>
                  <a:pt x="365" y="291"/>
                  <a:pt x="354" y="297"/>
                </a:cubicBezTo>
                <a:cubicBezTo>
                  <a:pt x="344" y="303"/>
                  <a:pt x="334" y="307"/>
                  <a:pt x="324" y="307"/>
                </a:cubicBezTo>
                <a:lnTo>
                  <a:pt x="320" y="307"/>
                </a:lnTo>
                <a:cubicBezTo>
                  <a:pt x="289" y="307"/>
                  <a:pt x="269" y="291"/>
                  <a:pt x="258" y="258"/>
                </a:cubicBezTo>
                <a:lnTo>
                  <a:pt x="256" y="254"/>
                </a:lnTo>
                <a:lnTo>
                  <a:pt x="249" y="259"/>
                </a:lnTo>
                <a:cubicBezTo>
                  <a:pt x="244" y="263"/>
                  <a:pt x="237" y="267"/>
                  <a:pt x="228" y="273"/>
                </a:cubicBezTo>
                <a:cubicBezTo>
                  <a:pt x="219" y="278"/>
                  <a:pt x="209" y="283"/>
                  <a:pt x="198" y="288"/>
                </a:cubicBezTo>
                <a:cubicBezTo>
                  <a:pt x="187" y="293"/>
                  <a:pt x="174" y="298"/>
                  <a:pt x="159" y="302"/>
                </a:cubicBezTo>
                <a:cubicBezTo>
                  <a:pt x="144" y="306"/>
                  <a:pt x="129" y="308"/>
                  <a:pt x="114" y="308"/>
                </a:cubicBezTo>
                <a:cubicBezTo>
                  <a:pt x="79" y="308"/>
                  <a:pt x="51" y="297"/>
                  <a:pt x="31" y="274"/>
                </a:cubicBezTo>
                <a:cubicBezTo>
                  <a:pt x="10" y="251"/>
                  <a:pt x="0" y="225"/>
                  <a:pt x="0" y="195"/>
                </a:cubicBezTo>
                <a:moveTo>
                  <a:pt x="118" y="283"/>
                </a:moveTo>
                <a:cubicBezTo>
                  <a:pt x="141" y="283"/>
                  <a:pt x="163" y="278"/>
                  <a:pt x="185" y="269"/>
                </a:cubicBezTo>
                <a:cubicBezTo>
                  <a:pt x="207" y="259"/>
                  <a:pt x="224" y="249"/>
                  <a:pt x="234" y="240"/>
                </a:cubicBezTo>
                <a:lnTo>
                  <a:pt x="251" y="225"/>
                </a:lnTo>
                <a:cubicBezTo>
                  <a:pt x="250" y="160"/>
                  <a:pt x="248" y="120"/>
                  <a:pt x="246" y="104"/>
                </a:cubicBezTo>
                <a:cubicBezTo>
                  <a:pt x="240" y="51"/>
                  <a:pt x="219" y="25"/>
                  <a:pt x="184" y="25"/>
                </a:cubicBezTo>
                <a:cubicBezTo>
                  <a:pt x="153" y="25"/>
                  <a:pt x="124" y="42"/>
                  <a:pt x="101" y="75"/>
                </a:cubicBezTo>
                <a:cubicBezTo>
                  <a:pt x="89" y="93"/>
                  <a:pt x="79" y="118"/>
                  <a:pt x="71" y="149"/>
                </a:cubicBezTo>
                <a:cubicBezTo>
                  <a:pt x="63" y="180"/>
                  <a:pt x="59" y="203"/>
                  <a:pt x="59" y="219"/>
                </a:cubicBezTo>
                <a:cubicBezTo>
                  <a:pt x="59" y="241"/>
                  <a:pt x="65" y="257"/>
                  <a:pt x="76" y="267"/>
                </a:cubicBezTo>
                <a:cubicBezTo>
                  <a:pt x="87" y="277"/>
                  <a:pt x="101" y="282"/>
                  <a:pt x="118" y="2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3" name=""/>
          <p:cNvSpPr/>
          <p:nvPr/>
        </p:nvSpPr>
        <p:spPr>
          <a:xfrm>
            <a:off x="7935840" y="174492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4" name=""/>
          <p:cNvSpPr/>
          <p:nvPr/>
        </p:nvSpPr>
        <p:spPr>
          <a:xfrm>
            <a:off x="8062200" y="1818360"/>
            <a:ext cx="54000" cy="109800"/>
          </a:xfrm>
          <a:custGeom>
            <a:avLst/>
            <a:gdLst/>
            <a:ahLst/>
            <a:rect l="0" t="0" r="r" b="b"/>
            <a:pathLst>
              <a:path w="150" h="305">
                <a:moveTo>
                  <a:pt x="4" y="115"/>
                </a:moveTo>
                <a:cubicBezTo>
                  <a:pt x="1" y="113"/>
                  <a:pt x="0" y="111"/>
                  <a:pt x="0" y="110"/>
                </a:cubicBezTo>
                <a:cubicBezTo>
                  <a:pt x="0" y="109"/>
                  <a:pt x="1" y="106"/>
                  <a:pt x="2" y="102"/>
                </a:cubicBezTo>
                <a:cubicBezTo>
                  <a:pt x="3" y="98"/>
                  <a:pt x="4" y="96"/>
                  <a:pt x="4" y="96"/>
                </a:cubicBezTo>
                <a:cubicBezTo>
                  <a:pt x="5" y="94"/>
                  <a:pt x="6" y="93"/>
                  <a:pt x="8" y="93"/>
                </a:cubicBezTo>
                <a:cubicBezTo>
                  <a:pt x="11" y="93"/>
                  <a:pt x="19" y="93"/>
                  <a:pt x="34" y="93"/>
                </a:cubicBezTo>
                <a:lnTo>
                  <a:pt x="59" y="93"/>
                </a:lnTo>
                <a:lnTo>
                  <a:pt x="68" y="54"/>
                </a:lnTo>
                <a:cubicBezTo>
                  <a:pt x="69" y="51"/>
                  <a:pt x="70" y="46"/>
                  <a:pt x="72" y="41"/>
                </a:cubicBezTo>
                <a:cubicBezTo>
                  <a:pt x="73" y="35"/>
                  <a:pt x="74" y="31"/>
                  <a:pt x="75" y="28"/>
                </a:cubicBezTo>
                <a:cubicBezTo>
                  <a:pt x="76" y="26"/>
                  <a:pt x="77" y="22"/>
                  <a:pt x="78" y="19"/>
                </a:cubicBezTo>
                <a:cubicBezTo>
                  <a:pt x="79" y="15"/>
                  <a:pt x="80" y="12"/>
                  <a:pt x="82" y="11"/>
                </a:cubicBezTo>
                <a:cubicBezTo>
                  <a:pt x="83" y="9"/>
                  <a:pt x="85" y="7"/>
                  <a:pt x="86" y="5"/>
                </a:cubicBezTo>
                <a:cubicBezTo>
                  <a:pt x="88" y="3"/>
                  <a:pt x="90" y="1"/>
                  <a:pt x="93" y="0"/>
                </a:cubicBezTo>
                <a:cubicBezTo>
                  <a:pt x="96" y="0"/>
                  <a:pt x="99" y="0"/>
                  <a:pt x="102" y="0"/>
                </a:cubicBezTo>
                <a:cubicBezTo>
                  <a:pt x="108" y="0"/>
                  <a:pt x="111" y="2"/>
                  <a:pt x="114" y="5"/>
                </a:cubicBezTo>
                <a:cubicBezTo>
                  <a:pt x="116" y="8"/>
                  <a:pt x="117" y="11"/>
                  <a:pt x="117" y="14"/>
                </a:cubicBezTo>
                <a:cubicBezTo>
                  <a:pt x="117" y="16"/>
                  <a:pt x="116" y="24"/>
                  <a:pt x="113" y="36"/>
                </a:cubicBezTo>
                <a:cubicBezTo>
                  <a:pt x="110" y="49"/>
                  <a:pt x="107" y="62"/>
                  <a:pt x="103" y="74"/>
                </a:cubicBezTo>
                <a:lnTo>
                  <a:pt x="98" y="92"/>
                </a:lnTo>
                <a:cubicBezTo>
                  <a:pt x="98" y="92"/>
                  <a:pt x="106" y="93"/>
                  <a:pt x="122" y="93"/>
                </a:cubicBezTo>
                <a:lnTo>
                  <a:pt x="147" y="93"/>
                </a:lnTo>
                <a:cubicBezTo>
                  <a:pt x="149" y="95"/>
                  <a:pt x="150" y="97"/>
                  <a:pt x="150" y="98"/>
                </a:cubicBezTo>
                <a:cubicBezTo>
                  <a:pt x="150" y="105"/>
                  <a:pt x="148" y="111"/>
                  <a:pt x="144" y="115"/>
                </a:cubicBezTo>
                <a:lnTo>
                  <a:pt x="93" y="115"/>
                </a:lnTo>
                <a:lnTo>
                  <a:pt x="75" y="184"/>
                </a:lnTo>
                <a:cubicBezTo>
                  <a:pt x="63" y="235"/>
                  <a:pt x="57" y="262"/>
                  <a:pt x="57" y="266"/>
                </a:cubicBezTo>
                <a:cubicBezTo>
                  <a:pt x="57" y="281"/>
                  <a:pt x="61" y="287"/>
                  <a:pt x="70" y="287"/>
                </a:cubicBezTo>
                <a:cubicBezTo>
                  <a:pt x="81" y="287"/>
                  <a:pt x="92" y="282"/>
                  <a:pt x="102" y="271"/>
                </a:cubicBezTo>
                <a:cubicBezTo>
                  <a:pt x="113" y="259"/>
                  <a:pt x="121" y="246"/>
                  <a:pt x="128" y="230"/>
                </a:cubicBezTo>
                <a:cubicBezTo>
                  <a:pt x="128" y="228"/>
                  <a:pt x="129" y="227"/>
                  <a:pt x="130" y="227"/>
                </a:cubicBezTo>
                <a:cubicBezTo>
                  <a:pt x="131" y="226"/>
                  <a:pt x="133" y="226"/>
                  <a:pt x="137" y="226"/>
                </a:cubicBezTo>
                <a:lnTo>
                  <a:pt x="139" y="226"/>
                </a:lnTo>
                <a:cubicBezTo>
                  <a:pt x="144" y="226"/>
                  <a:pt x="146" y="227"/>
                  <a:pt x="146" y="230"/>
                </a:cubicBezTo>
                <a:cubicBezTo>
                  <a:pt x="146" y="230"/>
                  <a:pt x="146" y="232"/>
                  <a:pt x="145" y="235"/>
                </a:cubicBezTo>
                <a:cubicBezTo>
                  <a:pt x="143" y="240"/>
                  <a:pt x="140" y="246"/>
                  <a:pt x="136" y="253"/>
                </a:cubicBezTo>
                <a:cubicBezTo>
                  <a:pt x="132" y="260"/>
                  <a:pt x="127" y="268"/>
                  <a:pt x="120" y="277"/>
                </a:cubicBezTo>
                <a:cubicBezTo>
                  <a:pt x="113" y="285"/>
                  <a:pt x="105" y="292"/>
                  <a:pt x="96" y="297"/>
                </a:cubicBezTo>
                <a:cubicBezTo>
                  <a:pt x="86" y="302"/>
                  <a:pt x="76" y="305"/>
                  <a:pt x="66" y="305"/>
                </a:cubicBezTo>
                <a:cubicBezTo>
                  <a:pt x="57" y="305"/>
                  <a:pt x="48" y="303"/>
                  <a:pt x="39" y="298"/>
                </a:cubicBezTo>
                <a:cubicBezTo>
                  <a:pt x="31" y="293"/>
                  <a:pt x="23" y="285"/>
                  <a:pt x="19" y="273"/>
                </a:cubicBezTo>
                <a:cubicBezTo>
                  <a:pt x="19" y="271"/>
                  <a:pt x="19" y="265"/>
                  <a:pt x="19" y="259"/>
                </a:cubicBezTo>
                <a:lnTo>
                  <a:pt x="19" y="251"/>
                </a:lnTo>
                <a:lnTo>
                  <a:pt x="36" y="184"/>
                </a:lnTo>
                <a:cubicBezTo>
                  <a:pt x="47" y="139"/>
                  <a:pt x="53" y="116"/>
                  <a:pt x="53" y="116"/>
                </a:cubicBezTo>
                <a:cubicBezTo>
                  <a:pt x="53" y="115"/>
                  <a:pt x="45" y="115"/>
                  <a:pt x="29"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5" name=""/>
          <p:cNvSpPr/>
          <p:nvPr/>
        </p:nvSpPr>
        <p:spPr>
          <a:xfrm>
            <a:off x="7254360" y="1650240"/>
            <a:ext cx="221760" cy="292320"/>
          </a:xfrm>
          <a:custGeom>
            <a:avLst/>
            <a:gdLst/>
            <a:ahLst/>
            <a:rect l="0" t="0" r="r" b="b"/>
            <a:pathLst>
              <a:path w="616" h="812">
                <a:moveTo>
                  <a:pt x="103" y="406"/>
                </a:moveTo>
                <a:cubicBezTo>
                  <a:pt x="104" y="406"/>
                  <a:pt x="115" y="433"/>
                  <a:pt x="138" y="487"/>
                </a:cubicBezTo>
                <a:cubicBezTo>
                  <a:pt x="161" y="540"/>
                  <a:pt x="184" y="594"/>
                  <a:pt x="207" y="648"/>
                </a:cubicBezTo>
                <a:cubicBezTo>
                  <a:pt x="230" y="702"/>
                  <a:pt x="242" y="729"/>
                  <a:pt x="243" y="730"/>
                </a:cubicBezTo>
                <a:lnTo>
                  <a:pt x="416" y="370"/>
                </a:lnTo>
                <a:cubicBezTo>
                  <a:pt x="532" y="129"/>
                  <a:pt x="590" y="8"/>
                  <a:pt x="591" y="7"/>
                </a:cubicBezTo>
                <a:cubicBezTo>
                  <a:pt x="594" y="2"/>
                  <a:pt x="598" y="0"/>
                  <a:pt x="603" y="0"/>
                </a:cubicBezTo>
                <a:cubicBezTo>
                  <a:pt x="607" y="0"/>
                  <a:pt x="609" y="1"/>
                  <a:pt x="611" y="4"/>
                </a:cubicBezTo>
                <a:cubicBezTo>
                  <a:pt x="614" y="6"/>
                  <a:pt x="615" y="9"/>
                  <a:pt x="616" y="12"/>
                </a:cubicBezTo>
                <a:lnTo>
                  <a:pt x="616" y="16"/>
                </a:lnTo>
                <a:lnTo>
                  <a:pt x="428" y="410"/>
                </a:lnTo>
                <a:cubicBezTo>
                  <a:pt x="383" y="500"/>
                  <a:pt x="338" y="595"/>
                  <a:pt x="291" y="695"/>
                </a:cubicBezTo>
                <a:cubicBezTo>
                  <a:pt x="263" y="752"/>
                  <a:pt x="247" y="785"/>
                  <a:pt x="243" y="795"/>
                </a:cubicBezTo>
                <a:cubicBezTo>
                  <a:pt x="238" y="804"/>
                  <a:pt x="234" y="810"/>
                  <a:pt x="232" y="811"/>
                </a:cubicBezTo>
                <a:cubicBezTo>
                  <a:pt x="230" y="812"/>
                  <a:pt x="226" y="812"/>
                  <a:pt x="220" y="812"/>
                </a:cubicBezTo>
                <a:lnTo>
                  <a:pt x="212" y="812"/>
                </a:lnTo>
                <a:lnTo>
                  <a:pt x="138" y="639"/>
                </a:lnTo>
                <a:cubicBezTo>
                  <a:pt x="89" y="526"/>
                  <a:pt x="64" y="469"/>
                  <a:pt x="64" y="469"/>
                </a:cubicBezTo>
                <a:lnTo>
                  <a:pt x="41" y="487"/>
                </a:lnTo>
                <a:cubicBezTo>
                  <a:pt x="26" y="498"/>
                  <a:pt x="18" y="504"/>
                  <a:pt x="18" y="504"/>
                </a:cubicBezTo>
                <a:lnTo>
                  <a:pt x="0" y="487"/>
                </a:lnTo>
                <a:lnTo>
                  <a:pt x="103" y="40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6" name=""/>
          <p:cNvSpPr/>
          <p:nvPr/>
        </p:nvSpPr>
        <p:spPr>
          <a:xfrm>
            <a:off x="7475760" y="1650240"/>
            <a:ext cx="658080" cy="14760"/>
          </a:xfrm>
          <a:custGeom>
            <a:avLst/>
            <a:gdLst/>
            <a:ahLst/>
            <a:rect l="0" t="0" r="r" b="b"/>
            <a:pathLst>
              <a:path w="1828" h="41">
                <a:moveTo>
                  <a:pt x="0" y="0"/>
                </a:moveTo>
                <a:lnTo>
                  <a:pt x="1828" y="0"/>
                </a:lnTo>
                <a:lnTo>
                  <a:pt x="1828"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7" name=""/>
          <p:cNvSpPr/>
          <p:nvPr/>
        </p:nvSpPr>
        <p:spPr>
          <a:xfrm>
            <a:off x="8143200" y="1784520"/>
            <a:ext cx="83520" cy="108000"/>
          </a:xfrm>
          <a:custGeom>
            <a:avLst/>
            <a:gdLst/>
            <a:ahLst/>
            <a:rect l="0" t="0" r="r" b="b"/>
            <a:pathLst>
              <a:path w="232" h="300">
                <a:moveTo>
                  <a:pt x="126" y="300"/>
                </a:moveTo>
                <a:cubicBezTo>
                  <a:pt x="91" y="300"/>
                  <a:pt x="61" y="288"/>
                  <a:pt x="37" y="265"/>
                </a:cubicBezTo>
                <a:cubicBezTo>
                  <a:pt x="13" y="240"/>
                  <a:pt x="0" y="210"/>
                  <a:pt x="0" y="174"/>
                </a:cubicBezTo>
                <a:cubicBezTo>
                  <a:pt x="0" y="134"/>
                  <a:pt x="10" y="101"/>
                  <a:pt x="32" y="74"/>
                </a:cubicBezTo>
                <a:cubicBezTo>
                  <a:pt x="47" y="53"/>
                  <a:pt x="66" y="37"/>
                  <a:pt x="90" y="24"/>
                </a:cubicBezTo>
                <a:cubicBezTo>
                  <a:pt x="113" y="10"/>
                  <a:pt x="140" y="3"/>
                  <a:pt x="168" y="1"/>
                </a:cubicBezTo>
                <a:cubicBezTo>
                  <a:pt x="169" y="0"/>
                  <a:pt x="178" y="0"/>
                  <a:pt x="196" y="0"/>
                </a:cubicBezTo>
                <a:lnTo>
                  <a:pt x="222" y="0"/>
                </a:lnTo>
                <a:cubicBezTo>
                  <a:pt x="229" y="2"/>
                  <a:pt x="232" y="7"/>
                  <a:pt x="232" y="13"/>
                </a:cubicBezTo>
                <a:cubicBezTo>
                  <a:pt x="232" y="25"/>
                  <a:pt x="223" y="31"/>
                  <a:pt x="204" y="31"/>
                </a:cubicBezTo>
                <a:lnTo>
                  <a:pt x="194" y="31"/>
                </a:lnTo>
                <a:lnTo>
                  <a:pt x="185" y="31"/>
                </a:lnTo>
                <a:cubicBezTo>
                  <a:pt x="129" y="31"/>
                  <a:pt x="94" y="55"/>
                  <a:pt x="77" y="104"/>
                </a:cubicBezTo>
                <a:lnTo>
                  <a:pt x="74" y="112"/>
                </a:lnTo>
                <a:lnTo>
                  <a:pt x="195" y="112"/>
                </a:lnTo>
                <a:cubicBezTo>
                  <a:pt x="201" y="116"/>
                  <a:pt x="204" y="121"/>
                  <a:pt x="204" y="125"/>
                </a:cubicBezTo>
                <a:cubicBezTo>
                  <a:pt x="204" y="133"/>
                  <a:pt x="199" y="139"/>
                  <a:pt x="190" y="143"/>
                </a:cubicBezTo>
                <a:lnTo>
                  <a:pt x="66" y="143"/>
                </a:lnTo>
                <a:lnTo>
                  <a:pt x="66" y="145"/>
                </a:lnTo>
                <a:cubicBezTo>
                  <a:pt x="62" y="158"/>
                  <a:pt x="59" y="175"/>
                  <a:pt x="59" y="195"/>
                </a:cubicBezTo>
                <a:cubicBezTo>
                  <a:pt x="59" y="224"/>
                  <a:pt x="67" y="245"/>
                  <a:pt x="81" y="256"/>
                </a:cubicBezTo>
                <a:cubicBezTo>
                  <a:pt x="95" y="268"/>
                  <a:pt x="111" y="274"/>
                  <a:pt x="129" y="275"/>
                </a:cubicBezTo>
                <a:cubicBezTo>
                  <a:pt x="142" y="275"/>
                  <a:pt x="154" y="273"/>
                  <a:pt x="166" y="268"/>
                </a:cubicBezTo>
                <a:cubicBezTo>
                  <a:pt x="178" y="264"/>
                  <a:pt x="187" y="259"/>
                  <a:pt x="194" y="253"/>
                </a:cubicBezTo>
                <a:cubicBezTo>
                  <a:pt x="201" y="248"/>
                  <a:pt x="205" y="245"/>
                  <a:pt x="206" y="245"/>
                </a:cubicBezTo>
                <a:cubicBezTo>
                  <a:pt x="209" y="245"/>
                  <a:pt x="211" y="248"/>
                  <a:pt x="213" y="252"/>
                </a:cubicBezTo>
                <a:cubicBezTo>
                  <a:pt x="215" y="257"/>
                  <a:pt x="216" y="262"/>
                  <a:pt x="216" y="266"/>
                </a:cubicBezTo>
                <a:cubicBezTo>
                  <a:pt x="216" y="267"/>
                  <a:pt x="216" y="268"/>
                  <a:pt x="215" y="269"/>
                </a:cubicBezTo>
                <a:cubicBezTo>
                  <a:pt x="214" y="271"/>
                  <a:pt x="209" y="274"/>
                  <a:pt x="202" y="278"/>
                </a:cubicBezTo>
                <a:cubicBezTo>
                  <a:pt x="194" y="283"/>
                  <a:pt x="183" y="287"/>
                  <a:pt x="169" y="292"/>
                </a:cubicBezTo>
                <a:cubicBezTo>
                  <a:pt x="155" y="297"/>
                  <a:pt x="141" y="300"/>
                  <a:pt x="126" y="30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8" name=""/>
          <p:cNvSpPr/>
          <p:nvPr/>
        </p:nvSpPr>
        <p:spPr>
          <a:xfrm>
            <a:off x="8243640" y="1818360"/>
            <a:ext cx="53640" cy="109800"/>
          </a:xfrm>
          <a:custGeom>
            <a:avLst/>
            <a:gdLst/>
            <a:ahLst/>
            <a:rect l="0" t="0" r="r" b="b"/>
            <a:pathLst>
              <a:path w="149" h="305">
                <a:moveTo>
                  <a:pt x="3" y="115"/>
                </a:moveTo>
                <a:cubicBezTo>
                  <a:pt x="1" y="113"/>
                  <a:pt x="0" y="111"/>
                  <a:pt x="0" y="110"/>
                </a:cubicBezTo>
                <a:cubicBezTo>
                  <a:pt x="0" y="109"/>
                  <a:pt x="0" y="106"/>
                  <a:pt x="1" y="102"/>
                </a:cubicBezTo>
                <a:cubicBezTo>
                  <a:pt x="2" y="98"/>
                  <a:pt x="3" y="96"/>
                  <a:pt x="4" y="96"/>
                </a:cubicBezTo>
                <a:cubicBezTo>
                  <a:pt x="4" y="94"/>
                  <a:pt x="6" y="93"/>
                  <a:pt x="8" y="93"/>
                </a:cubicBezTo>
                <a:cubicBezTo>
                  <a:pt x="10" y="93"/>
                  <a:pt x="18" y="93"/>
                  <a:pt x="32" y="93"/>
                </a:cubicBezTo>
                <a:lnTo>
                  <a:pt x="58" y="93"/>
                </a:lnTo>
                <a:lnTo>
                  <a:pt x="67" y="54"/>
                </a:lnTo>
                <a:cubicBezTo>
                  <a:pt x="68" y="51"/>
                  <a:pt x="69" y="46"/>
                  <a:pt x="70" y="41"/>
                </a:cubicBezTo>
                <a:cubicBezTo>
                  <a:pt x="71" y="35"/>
                  <a:pt x="72" y="31"/>
                  <a:pt x="73" y="28"/>
                </a:cubicBezTo>
                <a:cubicBezTo>
                  <a:pt x="74" y="26"/>
                  <a:pt x="75" y="22"/>
                  <a:pt x="76" y="19"/>
                </a:cubicBezTo>
                <a:cubicBezTo>
                  <a:pt x="77" y="15"/>
                  <a:pt x="78" y="12"/>
                  <a:pt x="80" y="11"/>
                </a:cubicBezTo>
                <a:cubicBezTo>
                  <a:pt x="82" y="9"/>
                  <a:pt x="83" y="7"/>
                  <a:pt x="85" y="5"/>
                </a:cubicBezTo>
                <a:cubicBezTo>
                  <a:pt x="86" y="3"/>
                  <a:pt x="89" y="1"/>
                  <a:pt x="92" y="0"/>
                </a:cubicBezTo>
                <a:cubicBezTo>
                  <a:pt x="94" y="0"/>
                  <a:pt x="97" y="0"/>
                  <a:pt x="100" y="0"/>
                </a:cubicBezTo>
                <a:cubicBezTo>
                  <a:pt x="106" y="0"/>
                  <a:pt x="110" y="2"/>
                  <a:pt x="112" y="5"/>
                </a:cubicBezTo>
                <a:cubicBezTo>
                  <a:pt x="114" y="8"/>
                  <a:pt x="116" y="11"/>
                  <a:pt x="116" y="14"/>
                </a:cubicBezTo>
                <a:cubicBezTo>
                  <a:pt x="116" y="16"/>
                  <a:pt x="114" y="24"/>
                  <a:pt x="111" y="36"/>
                </a:cubicBezTo>
                <a:cubicBezTo>
                  <a:pt x="108" y="49"/>
                  <a:pt x="105" y="62"/>
                  <a:pt x="102" y="74"/>
                </a:cubicBezTo>
                <a:lnTo>
                  <a:pt x="97" y="92"/>
                </a:lnTo>
                <a:cubicBezTo>
                  <a:pt x="97" y="92"/>
                  <a:pt x="105" y="93"/>
                  <a:pt x="122" y="93"/>
                </a:cubicBezTo>
                <a:lnTo>
                  <a:pt x="146" y="93"/>
                </a:lnTo>
                <a:cubicBezTo>
                  <a:pt x="148" y="95"/>
                  <a:pt x="149" y="97"/>
                  <a:pt x="149" y="98"/>
                </a:cubicBezTo>
                <a:cubicBezTo>
                  <a:pt x="149" y="105"/>
                  <a:pt x="147" y="111"/>
                  <a:pt x="143" y="115"/>
                </a:cubicBezTo>
                <a:lnTo>
                  <a:pt x="91" y="115"/>
                </a:lnTo>
                <a:lnTo>
                  <a:pt x="74" y="184"/>
                </a:lnTo>
                <a:cubicBezTo>
                  <a:pt x="61" y="235"/>
                  <a:pt x="55" y="262"/>
                  <a:pt x="55" y="266"/>
                </a:cubicBezTo>
                <a:cubicBezTo>
                  <a:pt x="55" y="281"/>
                  <a:pt x="60" y="287"/>
                  <a:pt x="68" y="287"/>
                </a:cubicBezTo>
                <a:cubicBezTo>
                  <a:pt x="79" y="287"/>
                  <a:pt x="90" y="282"/>
                  <a:pt x="101" y="271"/>
                </a:cubicBezTo>
                <a:cubicBezTo>
                  <a:pt x="111" y="259"/>
                  <a:pt x="121" y="246"/>
                  <a:pt x="127" y="230"/>
                </a:cubicBezTo>
                <a:cubicBezTo>
                  <a:pt x="128" y="228"/>
                  <a:pt x="128" y="227"/>
                  <a:pt x="129" y="227"/>
                </a:cubicBezTo>
                <a:cubicBezTo>
                  <a:pt x="130" y="226"/>
                  <a:pt x="133" y="226"/>
                  <a:pt x="137" y="226"/>
                </a:cubicBezTo>
                <a:lnTo>
                  <a:pt x="138" y="226"/>
                </a:lnTo>
                <a:cubicBezTo>
                  <a:pt x="143" y="226"/>
                  <a:pt x="146" y="227"/>
                  <a:pt x="146" y="230"/>
                </a:cubicBezTo>
                <a:cubicBezTo>
                  <a:pt x="146" y="230"/>
                  <a:pt x="145" y="232"/>
                  <a:pt x="144" y="235"/>
                </a:cubicBezTo>
                <a:cubicBezTo>
                  <a:pt x="143" y="240"/>
                  <a:pt x="140" y="246"/>
                  <a:pt x="136" y="253"/>
                </a:cubicBezTo>
                <a:cubicBezTo>
                  <a:pt x="131" y="260"/>
                  <a:pt x="126" y="268"/>
                  <a:pt x="119" y="277"/>
                </a:cubicBezTo>
                <a:cubicBezTo>
                  <a:pt x="112" y="285"/>
                  <a:pt x="103" y="292"/>
                  <a:pt x="94" y="297"/>
                </a:cubicBezTo>
                <a:cubicBezTo>
                  <a:pt x="84" y="302"/>
                  <a:pt x="75" y="305"/>
                  <a:pt x="65" y="305"/>
                </a:cubicBezTo>
                <a:cubicBezTo>
                  <a:pt x="55" y="305"/>
                  <a:pt x="46" y="303"/>
                  <a:pt x="38" y="298"/>
                </a:cubicBezTo>
                <a:cubicBezTo>
                  <a:pt x="29" y="293"/>
                  <a:pt x="23" y="285"/>
                  <a:pt x="19" y="273"/>
                </a:cubicBezTo>
                <a:cubicBezTo>
                  <a:pt x="18" y="271"/>
                  <a:pt x="18" y="265"/>
                  <a:pt x="18" y="259"/>
                </a:cubicBezTo>
                <a:lnTo>
                  <a:pt x="18" y="251"/>
                </a:lnTo>
                <a:lnTo>
                  <a:pt x="35" y="184"/>
                </a:lnTo>
                <a:cubicBezTo>
                  <a:pt x="46" y="139"/>
                  <a:pt x="52" y="116"/>
                  <a:pt x="52" y="116"/>
                </a:cubicBezTo>
                <a:cubicBezTo>
                  <a:pt x="52" y="115"/>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19" name=""/>
          <p:cNvSpPr/>
          <p:nvPr/>
        </p:nvSpPr>
        <p:spPr>
          <a:xfrm>
            <a:off x="8333640" y="1860120"/>
            <a:ext cx="32400" cy="77040"/>
          </a:xfrm>
          <a:custGeom>
            <a:avLst/>
            <a:gdLst/>
            <a:ahLst/>
            <a:rect l="0" t="0" r="r" b="b"/>
            <a:pathLst>
              <a:path w="90" h="214">
                <a:moveTo>
                  <a:pt x="0" y="59"/>
                </a:moveTo>
                <a:cubicBezTo>
                  <a:pt x="0" y="59"/>
                  <a:pt x="0" y="53"/>
                  <a:pt x="0" y="41"/>
                </a:cubicBezTo>
                <a:cubicBezTo>
                  <a:pt x="0" y="30"/>
                  <a:pt x="3" y="20"/>
                  <a:pt x="11" y="12"/>
                </a:cubicBezTo>
                <a:cubicBezTo>
                  <a:pt x="18" y="4"/>
                  <a:pt x="28" y="0"/>
                  <a:pt x="41" y="0"/>
                </a:cubicBezTo>
                <a:cubicBezTo>
                  <a:pt x="53" y="0"/>
                  <a:pt x="65" y="5"/>
                  <a:pt x="75" y="16"/>
                </a:cubicBezTo>
                <a:cubicBezTo>
                  <a:pt x="85" y="28"/>
                  <a:pt x="90" y="48"/>
                  <a:pt x="90" y="77"/>
                </a:cubicBezTo>
                <a:cubicBezTo>
                  <a:pt x="90" y="93"/>
                  <a:pt x="88" y="108"/>
                  <a:pt x="84" y="123"/>
                </a:cubicBezTo>
                <a:cubicBezTo>
                  <a:pt x="80" y="138"/>
                  <a:pt x="75" y="151"/>
                  <a:pt x="70" y="162"/>
                </a:cubicBezTo>
                <a:cubicBezTo>
                  <a:pt x="64" y="172"/>
                  <a:pt x="59" y="182"/>
                  <a:pt x="52" y="189"/>
                </a:cubicBezTo>
                <a:cubicBezTo>
                  <a:pt x="46" y="197"/>
                  <a:pt x="41" y="203"/>
                  <a:pt x="35" y="208"/>
                </a:cubicBezTo>
                <a:cubicBezTo>
                  <a:pt x="31" y="212"/>
                  <a:pt x="28" y="214"/>
                  <a:pt x="26" y="214"/>
                </a:cubicBezTo>
                <a:cubicBezTo>
                  <a:pt x="24" y="214"/>
                  <a:pt x="22" y="212"/>
                  <a:pt x="17" y="208"/>
                </a:cubicBezTo>
                <a:cubicBezTo>
                  <a:pt x="13" y="203"/>
                  <a:pt x="11" y="201"/>
                  <a:pt x="11" y="199"/>
                </a:cubicBezTo>
                <a:cubicBezTo>
                  <a:pt x="11" y="197"/>
                  <a:pt x="14" y="193"/>
                  <a:pt x="19" y="188"/>
                </a:cubicBezTo>
                <a:cubicBezTo>
                  <a:pt x="24" y="182"/>
                  <a:pt x="29" y="176"/>
                  <a:pt x="37" y="168"/>
                </a:cubicBezTo>
                <a:cubicBezTo>
                  <a:pt x="43" y="159"/>
                  <a:pt x="49" y="148"/>
                  <a:pt x="54" y="134"/>
                </a:cubicBezTo>
                <a:cubicBezTo>
                  <a:pt x="60" y="119"/>
                  <a:pt x="63" y="103"/>
                  <a:pt x="65" y="84"/>
                </a:cubicBezTo>
                <a:lnTo>
                  <a:pt x="65" y="76"/>
                </a:lnTo>
                <a:lnTo>
                  <a:pt x="64" y="77"/>
                </a:lnTo>
                <a:cubicBezTo>
                  <a:pt x="64" y="77"/>
                  <a:pt x="62" y="78"/>
                  <a:pt x="61" y="78"/>
                </a:cubicBezTo>
                <a:cubicBezTo>
                  <a:pt x="60" y="79"/>
                  <a:pt x="58" y="79"/>
                  <a:pt x="57" y="80"/>
                </a:cubicBezTo>
                <a:cubicBezTo>
                  <a:pt x="56" y="81"/>
                  <a:pt x="54" y="82"/>
                  <a:pt x="51" y="82"/>
                </a:cubicBezTo>
                <a:cubicBezTo>
                  <a:pt x="48" y="82"/>
                  <a:pt x="46" y="82"/>
                  <a:pt x="43" y="82"/>
                </a:cubicBezTo>
                <a:cubicBezTo>
                  <a:pt x="30" y="82"/>
                  <a:pt x="20" y="79"/>
                  <a:pt x="12"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0" name=""/>
          <p:cNvSpPr/>
          <p:nvPr/>
        </p:nvSpPr>
        <p:spPr>
          <a:xfrm>
            <a:off x="8427600" y="1737000"/>
            <a:ext cx="75960" cy="155520"/>
          </a:xfrm>
          <a:custGeom>
            <a:avLst/>
            <a:gdLst/>
            <a:ahLst/>
            <a:rect l="0" t="0" r="r" b="b"/>
            <a:pathLst>
              <a:path w="211" h="432">
                <a:moveTo>
                  <a:pt x="4" y="164"/>
                </a:moveTo>
                <a:cubicBezTo>
                  <a:pt x="1" y="161"/>
                  <a:pt x="0" y="159"/>
                  <a:pt x="0" y="157"/>
                </a:cubicBezTo>
                <a:cubicBezTo>
                  <a:pt x="0" y="155"/>
                  <a:pt x="0" y="152"/>
                  <a:pt x="2" y="146"/>
                </a:cubicBezTo>
                <a:cubicBezTo>
                  <a:pt x="3" y="141"/>
                  <a:pt x="4" y="138"/>
                  <a:pt x="6" y="137"/>
                </a:cubicBezTo>
                <a:cubicBezTo>
                  <a:pt x="7" y="135"/>
                  <a:pt x="9" y="134"/>
                  <a:pt x="12" y="134"/>
                </a:cubicBezTo>
                <a:cubicBezTo>
                  <a:pt x="15" y="134"/>
                  <a:pt x="27" y="133"/>
                  <a:pt x="47" y="133"/>
                </a:cubicBezTo>
                <a:lnTo>
                  <a:pt x="83" y="133"/>
                </a:lnTo>
                <a:lnTo>
                  <a:pt x="95" y="78"/>
                </a:lnTo>
                <a:cubicBezTo>
                  <a:pt x="97" y="73"/>
                  <a:pt x="98" y="66"/>
                  <a:pt x="100" y="58"/>
                </a:cubicBezTo>
                <a:cubicBezTo>
                  <a:pt x="102" y="50"/>
                  <a:pt x="103" y="44"/>
                  <a:pt x="105" y="41"/>
                </a:cubicBezTo>
                <a:cubicBezTo>
                  <a:pt x="106" y="37"/>
                  <a:pt x="108" y="32"/>
                  <a:pt x="109" y="27"/>
                </a:cubicBezTo>
                <a:cubicBezTo>
                  <a:pt x="110" y="22"/>
                  <a:pt x="112" y="18"/>
                  <a:pt x="114" y="16"/>
                </a:cubicBezTo>
                <a:cubicBezTo>
                  <a:pt x="117" y="13"/>
                  <a:pt x="119" y="11"/>
                  <a:pt x="121" y="7"/>
                </a:cubicBezTo>
                <a:cubicBezTo>
                  <a:pt x="123" y="4"/>
                  <a:pt x="126" y="2"/>
                  <a:pt x="131" y="1"/>
                </a:cubicBezTo>
                <a:cubicBezTo>
                  <a:pt x="135" y="0"/>
                  <a:pt x="139" y="0"/>
                  <a:pt x="143" y="0"/>
                </a:cubicBezTo>
                <a:cubicBezTo>
                  <a:pt x="151" y="0"/>
                  <a:pt x="156" y="3"/>
                  <a:pt x="160" y="7"/>
                </a:cubicBezTo>
                <a:cubicBezTo>
                  <a:pt x="163" y="12"/>
                  <a:pt x="164" y="16"/>
                  <a:pt x="164" y="20"/>
                </a:cubicBezTo>
                <a:cubicBezTo>
                  <a:pt x="164" y="23"/>
                  <a:pt x="162" y="34"/>
                  <a:pt x="158" y="52"/>
                </a:cubicBezTo>
                <a:cubicBezTo>
                  <a:pt x="154" y="70"/>
                  <a:pt x="150" y="88"/>
                  <a:pt x="145" y="106"/>
                </a:cubicBezTo>
                <a:lnTo>
                  <a:pt x="138" y="132"/>
                </a:lnTo>
                <a:cubicBezTo>
                  <a:pt x="138" y="132"/>
                  <a:pt x="149" y="133"/>
                  <a:pt x="172" y="133"/>
                </a:cubicBezTo>
                <a:lnTo>
                  <a:pt x="206" y="133"/>
                </a:lnTo>
                <a:cubicBezTo>
                  <a:pt x="209" y="136"/>
                  <a:pt x="211" y="139"/>
                  <a:pt x="211" y="140"/>
                </a:cubicBezTo>
                <a:cubicBezTo>
                  <a:pt x="211" y="150"/>
                  <a:pt x="208" y="158"/>
                  <a:pt x="202" y="164"/>
                </a:cubicBezTo>
                <a:lnTo>
                  <a:pt x="130" y="164"/>
                </a:lnTo>
                <a:lnTo>
                  <a:pt x="106" y="262"/>
                </a:lnTo>
                <a:cubicBezTo>
                  <a:pt x="88" y="334"/>
                  <a:pt x="79" y="373"/>
                  <a:pt x="79" y="378"/>
                </a:cubicBezTo>
                <a:cubicBezTo>
                  <a:pt x="79" y="397"/>
                  <a:pt x="85" y="407"/>
                  <a:pt x="97" y="407"/>
                </a:cubicBezTo>
                <a:cubicBezTo>
                  <a:pt x="113" y="407"/>
                  <a:pt x="128" y="399"/>
                  <a:pt x="143" y="384"/>
                </a:cubicBezTo>
                <a:cubicBezTo>
                  <a:pt x="158" y="368"/>
                  <a:pt x="170" y="350"/>
                  <a:pt x="179" y="327"/>
                </a:cubicBezTo>
                <a:cubicBezTo>
                  <a:pt x="180" y="324"/>
                  <a:pt x="181" y="323"/>
                  <a:pt x="183" y="322"/>
                </a:cubicBezTo>
                <a:cubicBezTo>
                  <a:pt x="184" y="322"/>
                  <a:pt x="187" y="321"/>
                  <a:pt x="193" y="321"/>
                </a:cubicBezTo>
                <a:lnTo>
                  <a:pt x="195" y="321"/>
                </a:lnTo>
                <a:cubicBezTo>
                  <a:pt x="202" y="321"/>
                  <a:pt x="206" y="323"/>
                  <a:pt x="206" y="326"/>
                </a:cubicBezTo>
                <a:cubicBezTo>
                  <a:pt x="206" y="328"/>
                  <a:pt x="205" y="330"/>
                  <a:pt x="204" y="334"/>
                </a:cubicBezTo>
                <a:cubicBezTo>
                  <a:pt x="201" y="342"/>
                  <a:pt x="197" y="350"/>
                  <a:pt x="191" y="360"/>
                </a:cubicBezTo>
                <a:cubicBezTo>
                  <a:pt x="186" y="370"/>
                  <a:pt x="178" y="381"/>
                  <a:pt x="168" y="392"/>
                </a:cubicBezTo>
                <a:cubicBezTo>
                  <a:pt x="159" y="403"/>
                  <a:pt x="147" y="413"/>
                  <a:pt x="134" y="420"/>
                </a:cubicBezTo>
                <a:cubicBezTo>
                  <a:pt x="120" y="428"/>
                  <a:pt x="107" y="432"/>
                  <a:pt x="93" y="432"/>
                </a:cubicBezTo>
                <a:cubicBezTo>
                  <a:pt x="79" y="432"/>
                  <a:pt x="66" y="428"/>
                  <a:pt x="54" y="422"/>
                </a:cubicBezTo>
                <a:cubicBezTo>
                  <a:pt x="42" y="415"/>
                  <a:pt x="33" y="403"/>
                  <a:pt x="28" y="387"/>
                </a:cubicBezTo>
                <a:cubicBezTo>
                  <a:pt x="27" y="383"/>
                  <a:pt x="26" y="377"/>
                  <a:pt x="26" y="368"/>
                </a:cubicBezTo>
                <a:lnTo>
                  <a:pt x="26" y="356"/>
                </a:lnTo>
                <a:lnTo>
                  <a:pt x="50" y="261"/>
                </a:lnTo>
                <a:cubicBezTo>
                  <a:pt x="66" y="198"/>
                  <a:pt x="74" y="166"/>
                  <a:pt x="74" y="165"/>
                </a:cubicBezTo>
                <a:cubicBezTo>
                  <a:pt x="74" y="164"/>
                  <a:pt x="63" y="164"/>
                  <a:pt x="40" y="164"/>
                </a:cubicBezTo>
                <a:lnTo>
                  <a:pt x="4"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1" name=""/>
          <p:cNvSpPr/>
          <p:nvPr/>
        </p:nvSpPr>
        <p:spPr>
          <a:xfrm>
            <a:off x="8524080" y="1706760"/>
            <a:ext cx="58680" cy="243720"/>
          </a:xfrm>
          <a:custGeom>
            <a:avLst/>
            <a:gdLst/>
            <a:ahLst/>
            <a:rect l="0" t="0" r="r" b="b"/>
            <a:pathLst>
              <a:path w="163" h="677">
                <a:moveTo>
                  <a:pt x="4" y="1"/>
                </a:moveTo>
                <a:lnTo>
                  <a:pt x="6" y="0"/>
                </a:lnTo>
                <a:cubicBezTo>
                  <a:pt x="9" y="0"/>
                  <a:pt x="11" y="0"/>
                  <a:pt x="13" y="0"/>
                </a:cubicBezTo>
                <a:lnTo>
                  <a:pt x="21" y="0"/>
                </a:lnTo>
                <a:lnTo>
                  <a:pt x="40" y="16"/>
                </a:lnTo>
                <a:cubicBezTo>
                  <a:pt x="83" y="55"/>
                  <a:pt x="114" y="102"/>
                  <a:pt x="134" y="160"/>
                </a:cubicBezTo>
                <a:cubicBezTo>
                  <a:pt x="153" y="217"/>
                  <a:pt x="163" y="277"/>
                  <a:pt x="163" y="339"/>
                </a:cubicBezTo>
                <a:cubicBezTo>
                  <a:pt x="163" y="370"/>
                  <a:pt x="161" y="400"/>
                  <a:pt x="156" y="428"/>
                </a:cubicBezTo>
                <a:cubicBezTo>
                  <a:pt x="152" y="456"/>
                  <a:pt x="146" y="480"/>
                  <a:pt x="140" y="500"/>
                </a:cubicBezTo>
                <a:cubicBezTo>
                  <a:pt x="135" y="520"/>
                  <a:pt x="126" y="540"/>
                  <a:pt x="115" y="560"/>
                </a:cubicBezTo>
                <a:cubicBezTo>
                  <a:pt x="105" y="580"/>
                  <a:pt x="96" y="595"/>
                  <a:pt x="90" y="605"/>
                </a:cubicBezTo>
                <a:cubicBezTo>
                  <a:pt x="83" y="615"/>
                  <a:pt x="74" y="627"/>
                  <a:pt x="61" y="640"/>
                </a:cubicBezTo>
                <a:cubicBezTo>
                  <a:pt x="49" y="652"/>
                  <a:pt x="42" y="660"/>
                  <a:pt x="39" y="662"/>
                </a:cubicBezTo>
                <a:cubicBezTo>
                  <a:pt x="37" y="664"/>
                  <a:pt x="32" y="668"/>
                  <a:pt x="24" y="675"/>
                </a:cubicBezTo>
                <a:cubicBezTo>
                  <a:pt x="22" y="676"/>
                  <a:pt x="22" y="677"/>
                  <a:pt x="21" y="677"/>
                </a:cubicBezTo>
                <a:lnTo>
                  <a:pt x="13" y="677"/>
                </a:lnTo>
                <a:cubicBezTo>
                  <a:pt x="9" y="677"/>
                  <a:pt x="7" y="677"/>
                  <a:pt x="6" y="677"/>
                </a:cubicBezTo>
                <a:cubicBezTo>
                  <a:pt x="4" y="677"/>
                  <a:pt x="3" y="677"/>
                  <a:pt x="2" y="675"/>
                </a:cubicBezTo>
                <a:cubicBezTo>
                  <a:pt x="1" y="674"/>
                  <a:pt x="1" y="672"/>
                  <a:pt x="0" y="669"/>
                </a:cubicBezTo>
                <a:cubicBezTo>
                  <a:pt x="1" y="669"/>
                  <a:pt x="3" y="666"/>
                  <a:pt x="8" y="661"/>
                </a:cubicBezTo>
                <a:cubicBezTo>
                  <a:pt x="78" y="588"/>
                  <a:pt x="113" y="481"/>
                  <a:pt x="113" y="339"/>
                </a:cubicBezTo>
                <a:cubicBezTo>
                  <a:pt x="113" y="197"/>
                  <a:pt x="78" y="90"/>
                  <a:pt x="8" y="17"/>
                </a:cubicBezTo>
                <a:cubicBezTo>
                  <a:pt x="3" y="12"/>
                  <a:pt x="1" y="9"/>
                  <a:pt x="0" y="8"/>
                </a:cubicBezTo>
                <a:cubicBezTo>
                  <a:pt x="0" y="5"/>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2" name=""/>
          <p:cNvSpPr/>
          <p:nvPr/>
        </p:nvSpPr>
        <p:spPr>
          <a:xfrm>
            <a:off x="8637480" y="1706760"/>
            <a:ext cx="57960" cy="243720"/>
          </a:xfrm>
          <a:custGeom>
            <a:avLst/>
            <a:gdLst/>
            <a:ahLst/>
            <a:rect l="0" t="0" r="r" b="b"/>
            <a:pathLst>
              <a:path w="161" h="677">
                <a:moveTo>
                  <a:pt x="1" y="10"/>
                </a:moveTo>
                <a:cubicBezTo>
                  <a:pt x="3" y="3"/>
                  <a:pt x="8" y="0"/>
                  <a:pt x="15" y="0"/>
                </a:cubicBezTo>
                <a:cubicBezTo>
                  <a:pt x="20" y="0"/>
                  <a:pt x="23" y="3"/>
                  <a:pt x="26" y="8"/>
                </a:cubicBezTo>
                <a:cubicBezTo>
                  <a:pt x="27" y="9"/>
                  <a:pt x="27" y="120"/>
                  <a:pt x="27" y="339"/>
                </a:cubicBezTo>
                <a:cubicBezTo>
                  <a:pt x="27" y="558"/>
                  <a:pt x="27" y="668"/>
                  <a:pt x="26" y="670"/>
                </a:cubicBezTo>
                <a:cubicBezTo>
                  <a:pt x="23" y="675"/>
                  <a:pt x="19" y="677"/>
                  <a:pt x="14" y="677"/>
                </a:cubicBezTo>
                <a:cubicBezTo>
                  <a:pt x="10" y="677"/>
                  <a:pt x="7" y="676"/>
                  <a:pt x="4" y="673"/>
                </a:cubicBezTo>
                <a:cubicBezTo>
                  <a:pt x="2" y="672"/>
                  <a:pt x="1" y="657"/>
                  <a:pt x="1" y="629"/>
                </a:cubicBezTo>
                <a:cubicBezTo>
                  <a:pt x="1" y="601"/>
                  <a:pt x="1" y="505"/>
                  <a:pt x="0" y="339"/>
                </a:cubicBezTo>
                <a:cubicBezTo>
                  <a:pt x="0" y="121"/>
                  <a:pt x="1" y="12"/>
                  <a:pt x="1" y="10"/>
                </a:cubicBezTo>
                <a:moveTo>
                  <a:pt x="135" y="8"/>
                </a:moveTo>
                <a:cubicBezTo>
                  <a:pt x="137" y="3"/>
                  <a:pt x="141" y="0"/>
                  <a:pt x="146" y="0"/>
                </a:cubicBezTo>
                <a:cubicBezTo>
                  <a:pt x="149" y="0"/>
                  <a:pt x="153" y="2"/>
                  <a:pt x="156" y="4"/>
                </a:cubicBezTo>
                <a:lnTo>
                  <a:pt x="157" y="5"/>
                </a:lnTo>
                <a:cubicBezTo>
                  <a:pt x="159" y="6"/>
                  <a:pt x="160" y="20"/>
                  <a:pt x="160" y="48"/>
                </a:cubicBezTo>
                <a:cubicBezTo>
                  <a:pt x="160" y="76"/>
                  <a:pt x="160" y="173"/>
                  <a:pt x="160" y="339"/>
                </a:cubicBezTo>
                <a:cubicBezTo>
                  <a:pt x="161" y="505"/>
                  <a:pt x="161" y="601"/>
                  <a:pt x="160" y="629"/>
                </a:cubicBezTo>
                <a:cubicBezTo>
                  <a:pt x="160" y="656"/>
                  <a:pt x="159" y="671"/>
                  <a:pt x="157" y="673"/>
                </a:cubicBezTo>
                <a:lnTo>
                  <a:pt x="156" y="673"/>
                </a:lnTo>
                <a:cubicBezTo>
                  <a:pt x="154" y="676"/>
                  <a:pt x="150" y="677"/>
                  <a:pt x="147" y="677"/>
                </a:cubicBezTo>
                <a:cubicBezTo>
                  <a:pt x="141" y="677"/>
                  <a:pt x="137" y="675"/>
                  <a:pt x="135" y="670"/>
                </a:cubicBezTo>
                <a:cubicBezTo>
                  <a:pt x="134" y="668"/>
                  <a:pt x="133" y="558"/>
                  <a:pt x="133" y="339"/>
                </a:cubicBezTo>
                <a:cubicBezTo>
                  <a:pt x="133" y="120"/>
                  <a:pt x="134" y="9"/>
                  <a:pt x="135" y="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3" name=""/>
          <p:cNvSpPr/>
          <p:nvPr/>
        </p:nvSpPr>
        <p:spPr>
          <a:xfrm>
            <a:off x="8743680" y="1674360"/>
            <a:ext cx="69120" cy="114840"/>
          </a:xfrm>
          <a:custGeom>
            <a:avLst/>
            <a:gdLst/>
            <a:ahLst/>
            <a:rect l="0" t="0" r="r" b="b"/>
            <a:pathLst>
              <a:path w="192" h="319">
                <a:moveTo>
                  <a:pt x="29" y="113"/>
                </a:moveTo>
                <a:cubicBezTo>
                  <a:pt x="20" y="113"/>
                  <a:pt x="13" y="110"/>
                  <a:pt x="8" y="104"/>
                </a:cubicBezTo>
                <a:cubicBezTo>
                  <a:pt x="3" y="99"/>
                  <a:pt x="0" y="92"/>
                  <a:pt x="0" y="83"/>
                </a:cubicBezTo>
                <a:cubicBezTo>
                  <a:pt x="0" y="61"/>
                  <a:pt x="9" y="41"/>
                  <a:pt x="26" y="24"/>
                </a:cubicBezTo>
                <a:cubicBezTo>
                  <a:pt x="43" y="8"/>
                  <a:pt x="64" y="0"/>
                  <a:pt x="89" y="0"/>
                </a:cubicBezTo>
                <a:cubicBezTo>
                  <a:pt x="118" y="0"/>
                  <a:pt x="143" y="9"/>
                  <a:pt x="163" y="26"/>
                </a:cubicBezTo>
                <a:cubicBezTo>
                  <a:pt x="182" y="44"/>
                  <a:pt x="192" y="67"/>
                  <a:pt x="192" y="96"/>
                </a:cubicBezTo>
                <a:cubicBezTo>
                  <a:pt x="192" y="109"/>
                  <a:pt x="189" y="123"/>
                  <a:pt x="183" y="135"/>
                </a:cubicBezTo>
                <a:cubicBezTo>
                  <a:pt x="176" y="147"/>
                  <a:pt x="169" y="158"/>
                  <a:pt x="160" y="167"/>
                </a:cubicBezTo>
                <a:cubicBezTo>
                  <a:pt x="151" y="177"/>
                  <a:pt x="138" y="188"/>
                  <a:pt x="120" y="203"/>
                </a:cubicBezTo>
                <a:cubicBezTo>
                  <a:pt x="109" y="213"/>
                  <a:pt x="93" y="227"/>
                  <a:pt x="73" y="247"/>
                </a:cubicBezTo>
                <a:lnTo>
                  <a:pt x="44" y="274"/>
                </a:lnTo>
                <a:lnTo>
                  <a:pt x="81" y="274"/>
                </a:lnTo>
                <a:cubicBezTo>
                  <a:pt x="132" y="274"/>
                  <a:pt x="158" y="273"/>
                  <a:pt x="162" y="272"/>
                </a:cubicBezTo>
                <a:cubicBezTo>
                  <a:pt x="164" y="271"/>
                  <a:pt x="168" y="257"/>
                  <a:pt x="173" y="229"/>
                </a:cubicBezTo>
                <a:lnTo>
                  <a:pt x="173" y="228"/>
                </a:lnTo>
                <a:lnTo>
                  <a:pt x="192" y="228"/>
                </a:lnTo>
                <a:lnTo>
                  <a:pt x="192" y="229"/>
                </a:lnTo>
                <a:cubicBezTo>
                  <a:pt x="192" y="230"/>
                  <a:pt x="190" y="245"/>
                  <a:pt x="186" y="273"/>
                </a:cubicBezTo>
                <a:cubicBezTo>
                  <a:pt x="182" y="302"/>
                  <a:pt x="180" y="316"/>
                  <a:pt x="179" y="318"/>
                </a:cubicBezTo>
                <a:lnTo>
                  <a:pt x="179" y="319"/>
                </a:lnTo>
                <a:lnTo>
                  <a:pt x="0" y="319"/>
                </a:lnTo>
                <a:lnTo>
                  <a:pt x="0" y="310"/>
                </a:lnTo>
                <a:lnTo>
                  <a:pt x="0" y="304"/>
                </a:lnTo>
                <a:cubicBezTo>
                  <a:pt x="0" y="302"/>
                  <a:pt x="1" y="300"/>
                  <a:pt x="3" y="297"/>
                </a:cubicBezTo>
                <a:cubicBezTo>
                  <a:pt x="5" y="295"/>
                  <a:pt x="10" y="289"/>
                  <a:pt x="18" y="280"/>
                </a:cubicBezTo>
                <a:cubicBezTo>
                  <a:pt x="27" y="269"/>
                  <a:pt x="35" y="260"/>
                  <a:pt x="42" y="253"/>
                </a:cubicBezTo>
                <a:cubicBezTo>
                  <a:pt x="44" y="249"/>
                  <a:pt x="50" y="243"/>
                  <a:pt x="58" y="235"/>
                </a:cubicBezTo>
                <a:cubicBezTo>
                  <a:pt x="66" y="226"/>
                  <a:pt x="71" y="220"/>
                  <a:pt x="74" y="217"/>
                </a:cubicBezTo>
                <a:cubicBezTo>
                  <a:pt x="77" y="214"/>
                  <a:pt x="82" y="209"/>
                  <a:pt x="88" y="201"/>
                </a:cubicBezTo>
                <a:cubicBezTo>
                  <a:pt x="94" y="194"/>
                  <a:pt x="99" y="189"/>
                  <a:pt x="101" y="185"/>
                </a:cubicBezTo>
                <a:cubicBezTo>
                  <a:pt x="104" y="182"/>
                  <a:pt x="108" y="177"/>
                  <a:pt x="112" y="171"/>
                </a:cubicBezTo>
                <a:cubicBezTo>
                  <a:pt x="117" y="165"/>
                  <a:pt x="120" y="160"/>
                  <a:pt x="122" y="155"/>
                </a:cubicBezTo>
                <a:cubicBezTo>
                  <a:pt x="124" y="151"/>
                  <a:pt x="128" y="147"/>
                  <a:pt x="131" y="142"/>
                </a:cubicBezTo>
                <a:cubicBezTo>
                  <a:pt x="133" y="137"/>
                  <a:pt x="135" y="131"/>
                  <a:pt x="137" y="126"/>
                </a:cubicBezTo>
                <a:cubicBezTo>
                  <a:pt x="138" y="121"/>
                  <a:pt x="139" y="116"/>
                  <a:pt x="140" y="112"/>
                </a:cubicBezTo>
                <a:cubicBezTo>
                  <a:pt x="141" y="108"/>
                  <a:pt x="142" y="102"/>
                  <a:pt x="142" y="96"/>
                </a:cubicBezTo>
                <a:cubicBezTo>
                  <a:pt x="142" y="76"/>
                  <a:pt x="136" y="59"/>
                  <a:pt x="124" y="44"/>
                </a:cubicBezTo>
                <a:cubicBezTo>
                  <a:pt x="113" y="29"/>
                  <a:pt x="98" y="22"/>
                  <a:pt x="78" y="22"/>
                </a:cubicBezTo>
                <a:cubicBezTo>
                  <a:pt x="67" y="22"/>
                  <a:pt x="58" y="25"/>
                  <a:pt x="50" y="30"/>
                </a:cubicBezTo>
                <a:cubicBezTo>
                  <a:pt x="42" y="36"/>
                  <a:pt x="37" y="41"/>
                  <a:pt x="33" y="46"/>
                </a:cubicBezTo>
                <a:cubicBezTo>
                  <a:pt x="30" y="51"/>
                  <a:pt x="29" y="54"/>
                  <a:pt x="29" y="55"/>
                </a:cubicBezTo>
                <a:cubicBezTo>
                  <a:pt x="29" y="55"/>
                  <a:pt x="29" y="56"/>
                  <a:pt x="31" y="56"/>
                </a:cubicBezTo>
                <a:cubicBezTo>
                  <a:pt x="37" y="56"/>
                  <a:pt x="43" y="58"/>
                  <a:pt x="49" y="62"/>
                </a:cubicBezTo>
                <a:cubicBezTo>
                  <a:pt x="55" y="67"/>
                  <a:pt x="58" y="74"/>
                  <a:pt x="58" y="84"/>
                </a:cubicBezTo>
                <a:cubicBezTo>
                  <a:pt x="58" y="92"/>
                  <a:pt x="55" y="99"/>
                  <a:pt x="50" y="104"/>
                </a:cubicBezTo>
                <a:cubicBezTo>
                  <a:pt x="45" y="110"/>
                  <a:pt x="38" y="113"/>
                  <a:pt x="29" y="11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4" name=""/>
          <p:cNvSpPr/>
          <p:nvPr/>
        </p:nvSpPr>
        <p:spPr>
          <a:xfrm>
            <a:off x="8837280" y="1609560"/>
            <a:ext cx="56880" cy="438480"/>
          </a:xfrm>
          <a:custGeom>
            <a:avLst/>
            <a:gdLst/>
            <a:ahLst/>
            <a:rect l="0" t="0" r="r" b="b"/>
            <a:pathLst>
              <a:path w="158" h="1218">
                <a:moveTo>
                  <a:pt x="0" y="34"/>
                </a:moveTo>
                <a:lnTo>
                  <a:pt x="0" y="0"/>
                </a:lnTo>
                <a:lnTo>
                  <a:pt x="158" y="0"/>
                </a:lnTo>
                <a:lnTo>
                  <a:pt x="158" y="1218"/>
                </a:lnTo>
                <a:lnTo>
                  <a:pt x="0" y="1218"/>
                </a:lnTo>
                <a:lnTo>
                  <a:pt x="0" y="1183"/>
                </a:lnTo>
                <a:lnTo>
                  <a:pt x="123" y="1183"/>
                </a:lnTo>
                <a:lnTo>
                  <a:pt x="123" y="34"/>
                </a:lnTo>
                <a:lnTo>
                  <a:pt x="0" y="3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5" name=""/>
          <p:cNvSpPr/>
          <p:nvPr/>
        </p:nvSpPr>
        <p:spPr>
          <a:xfrm>
            <a:off x="11522520" y="1706760"/>
            <a:ext cx="58680" cy="243720"/>
          </a:xfrm>
          <a:custGeom>
            <a:avLst/>
            <a:gdLst/>
            <a:ahLst/>
            <a:rect l="0" t="0" r="r" b="b"/>
            <a:pathLst>
              <a:path w="163" h="677">
                <a:moveTo>
                  <a:pt x="0" y="339"/>
                </a:moveTo>
                <a:cubicBezTo>
                  <a:pt x="0" y="307"/>
                  <a:pt x="2" y="278"/>
                  <a:pt x="7" y="250"/>
                </a:cubicBezTo>
                <a:cubicBezTo>
                  <a:pt x="11" y="222"/>
                  <a:pt x="17" y="198"/>
                  <a:pt x="23" y="177"/>
                </a:cubicBezTo>
                <a:cubicBezTo>
                  <a:pt x="28" y="157"/>
                  <a:pt x="37" y="137"/>
                  <a:pt x="48" y="118"/>
                </a:cubicBezTo>
                <a:cubicBezTo>
                  <a:pt x="58" y="98"/>
                  <a:pt x="67" y="83"/>
                  <a:pt x="73" y="73"/>
                </a:cubicBezTo>
                <a:cubicBezTo>
                  <a:pt x="80" y="62"/>
                  <a:pt x="89" y="50"/>
                  <a:pt x="102" y="37"/>
                </a:cubicBezTo>
                <a:cubicBezTo>
                  <a:pt x="115" y="25"/>
                  <a:pt x="123" y="17"/>
                  <a:pt x="125" y="14"/>
                </a:cubicBezTo>
                <a:cubicBezTo>
                  <a:pt x="127" y="12"/>
                  <a:pt x="133" y="7"/>
                  <a:pt x="142" y="0"/>
                </a:cubicBezTo>
                <a:lnTo>
                  <a:pt x="151" y="0"/>
                </a:lnTo>
                <a:lnTo>
                  <a:pt x="153" y="0"/>
                </a:lnTo>
                <a:cubicBezTo>
                  <a:pt x="160" y="0"/>
                  <a:pt x="163" y="2"/>
                  <a:pt x="163" y="6"/>
                </a:cubicBezTo>
                <a:cubicBezTo>
                  <a:pt x="163" y="8"/>
                  <a:pt x="159" y="12"/>
                  <a:pt x="151" y="20"/>
                </a:cubicBezTo>
                <a:cubicBezTo>
                  <a:pt x="144" y="29"/>
                  <a:pt x="134" y="41"/>
                  <a:pt x="124" y="56"/>
                </a:cubicBezTo>
                <a:cubicBezTo>
                  <a:pt x="112" y="72"/>
                  <a:pt x="101" y="91"/>
                  <a:pt x="89" y="114"/>
                </a:cubicBezTo>
                <a:cubicBezTo>
                  <a:pt x="78" y="137"/>
                  <a:pt x="69" y="169"/>
                  <a:pt x="61" y="208"/>
                </a:cubicBezTo>
                <a:cubicBezTo>
                  <a:pt x="53" y="247"/>
                  <a:pt x="50" y="291"/>
                  <a:pt x="50" y="339"/>
                </a:cubicBezTo>
                <a:cubicBezTo>
                  <a:pt x="50" y="387"/>
                  <a:pt x="53" y="430"/>
                  <a:pt x="61" y="469"/>
                </a:cubicBezTo>
                <a:cubicBezTo>
                  <a:pt x="69" y="508"/>
                  <a:pt x="78" y="539"/>
                  <a:pt x="89" y="563"/>
                </a:cubicBezTo>
                <a:cubicBezTo>
                  <a:pt x="100" y="587"/>
                  <a:pt x="111" y="606"/>
                  <a:pt x="123" y="621"/>
                </a:cubicBezTo>
                <a:cubicBezTo>
                  <a:pt x="134" y="636"/>
                  <a:pt x="144" y="648"/>
                  <a:pt x="151" y="657"/>
                </a:cubicBezTo>
                <a:cubicBezTo>
                  <a:pt x="159" y="666"/>
                  <a:pt x="163" y="671"/>
                  <a:pt x="163" y="671"/>
                </a:cubicBezTo>
                <a:cubicBezTo>
                  <a:pt x="163" y="675"/>
                  <a:pt x="159" y="677"/>
                  <a:pt x="153" y="677"/>
                </a:cubicBezTo>
                <a:lnTo>
                  <a:pt x="151" y="677"/>
                </a:lnTo>
                <a:lnTo>
                  <a:pt x="142" y="677"/>
                </a:lnTo>
                <a:lnTo>
                  <a:pt x="123" y="661"/>
                </a:lnTo>
                <a:cubicBezTo>
                  <a:pt x="80" y="623"/>
                  <a:pt x="49" y="575"/>
                  <a:pt x="29" y="518"/>
                </a:cubicBezTo>
                <a:cubicBezTo>
                  <a:pt x="10" y="461"/>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6" name=""/>
          <p:cNvSpPr/>
          <p:nvPr/>
        </p:nvSpPr>
        <p:spPr>
          <a:xfrm>
            <a:off x="11604600" y="1727280"/>
            <a:ext cx="101160" cy="167760"/>
          </a:xfrm>
          <a:custGeom>
            <a:avLst/>
            <a:gdLst/>
            <a:ahLst/>
            <a:rect l="0" t="0" r="r" b="b"/>
            <a:pathLst>
              <a:path w="281" h="466">
                <a:moveTo>
                  <a:pt x="0" y="240"/>
                </a:moveTo>
                <a:cubicBezTo>
                  <a:pt x="0" y="166"/>
                  <a:pt x="18" y="108"/>
                  <a:pt x="55" y="64"/>
                </a:cubicBezTo>
                <a:cubicBezTo>
                  <a:pt x="91" y="21"/>
                  <a:pt x="132" y="0"/>
                  <a:pt x="177" y="0"/>
                </a:cubicBezTo>
                <a:cubicBezTo>
                  <a:pt x="208" y="0"/>
                  <a:pt x="230" y="8"/>
                  <a:pt x="244" y="24"/>
                </a:cubicBezTo>
                <a:cubicBezTo>
                  <a:pt x="257" y="41"/>
                  <a:pt x="264" y="59"/>
                  <a:pt x="264" y="78"/>
                </a:cubicBezTo>
                <a:cubicBezTo>
                  <a:pt x="264" y="91"/>
                  <a:pt x="261" y="100"/>
                  <a:pt x="254" y="106"/>
                </a:cubicBezTo>
                <a:cubicBezTo>
                  <a:pt x="248" y="113"/>
                  <a:pt x="239" y="117"/>
                  <a:pt x="228" y="117"/>
                </a:cubicBezTo>
                <a:cubicBezTo>
                  <a:pt x="218" y="117"/>
                  <a:pt x="209" y="113"/>
                  <a:pt x="202" y="107"/>
                </a:cubicBezTo>
                <a:cubicBezTo>
                  <a:pt x="196" y="101"/>
                  <a:pt x="192" y="92"/>
                  <a:pt x="192" y="80"/>
                </a:cubicBezTo>
                <a:cubicBezTo>
                  <a:pt x="192" y="60"/>
                  <a:pt x="203" y="48"/>
                  <a:pt x="224" y="44"/>
                </a:cubicBezTo>
                <a:cubicBezTo>
                  <a:pt x="214" y="34"/>
                  <a:pt x="200" y="28"/>
                  <a:pt x="182" y="27"/>
                </a:cubicBezTo>
                <a:cubicBezTo>
                  <a:pt x="150" y="27"/>
                  <a:pt x="124" y="41"/>
                  <a:pt x="103" y="68"/>
                </a:cubicBezTo>
                <a:cubicBezTo>
                  <a:pt x="82" y="98"/>
                  <a:pt x="71" y="144"/>
                  <a:pt x="71" y="205"/>
                </a:cubicBezTo>
                <a:lnTo>
                  <a:pt x="72" y="208"/>
                </a:lnTo>
                <a:cubicBezTo>
                  <a:pt x="74" y="205"/>
                  <a:pt x="76" y="202"/>
                  <a:pt x="77" y="199"/>
                </a:cubicBezTo>
                <a:cubicBezTo>
                  <a:pt x="96" y="172"/>
                  <a:pt x="120" y="159"/>
                  <a:pt x="150" y="159"/>
                </a:cubicBezTo>
                <a:lnTo>
                  <a:pt x="152" y="159"/>
                </a:lnTo>
                <a:cubicBezTo>
                  <a:pt x="173" y="159"/>
                  <a:pt x="191" y="163"/>
                  <a:pt x="207" y="171"/>
                </a:cubicBezTo>
                <a:cubicBezTo>
                  <a:pt x="218" y="178"/>
                  <a:pt x="229" y="187"/>
                  <a:pt x="240" y="198"/>
                </a:cubicBezTo>
                <a:cubicBezTo>
                  <a:pt x="250" y="210"/>
                  <a:pt x="259" y="223"/>
                  <a:pt x="266" y="237"/>
                </a:cubicBezTo>
                <a:cubicBezTo>
                  <a:pt x="276" y="259"/>
                  <a:pt x="281" y="283"/>
                  <a:pt x="281" y="309"/>
                </a:cubicBezTo>
                <a:lnTo>
                  <a:pt x="281" y="322"/>
                </a:lnTo>
                <a:cubicBezTo>
                  <a:pt x="281" y="332"/>
                  <a:pt x="280" y="342"/>
                  <a:pt x="278" y="351"/>
                </a:cubicBezTo>
                <a:cubicBezTo>
                  <a:pt x="273" y="377"/>
                  <a:pt x="257" y="403"/>
                  <a:pt x="233" y="428"/>
                </a:cubicBezTo>
                <a:cubicBezTo>
                  <a:pt x="210" y="454"/>
                  <a:pt x="179" y="466"/>
                  <a:pt x="143" y="466"/>
                </a:cubicBezTo>
                <a:cubicBezTo>
                  <a:pt x="130" y="466"/>
                  <a:pt x="118" y="464"/>
                  <a:pt x="106" y="461"/>
                </a:cubicBezTo>
                <a:cubicBezTo>
                  <a:pt x="95" y="457"/>
                  <a:pt x="82" y="450"/>
                  <a:pt x="68" y="441"/>
                </a:cubicBezTo>
                <a:cubicBezTo>
                  <a:pt x="55" y="431"/>
                  <a:pt x="43" y="417"/>
                  <a:pt x="34" y="401"/>
                </a:cubicBezTo>
                <a:cubicBezTo>
                  <a:pt x="24" y="384"/>
                  <a:pt x="16" y="362"/>
                  <a:pt x="10" y="335"/>
                </a:cubicBezTo>
                <a:cubicBezTo>
                  <a:pt x="3" y="308"/>
                  <a:pt x="0" y="276"/>
                  <a:pt x="0" y="240"/>
                </a:cubicBezTo>
                <a:moveTo>
                  <a:pt x="146" y="183"/>
                </a:moveTo>
                <a:cubicBezTo>
                  <a:pt x="132" y="183"/>
                  <a:pt x="120" y="187"/>
                  <a:pt x="110" y="194"/>
                </a:cubicBezTo>
                <a:cubicBezTo>
                  <a:pt x="100" y="202"/>
                  <a:pt x="93" y="212"/>
                  <a:pt x="87" y="225"/>
                </a:cubicBezTo>
                <a:cubicBezTo>
                  <a:pt x="82" y="237"/>
                  <a:pt x="78" y="250"/>
                  <a:pt x="76" y="263"/>
                </a:cubicBezTo>
                <a:cubicBezTo>
                  <a:pt x="74" y="276"/>
                  <a:pt x="72" y="290"/>
                  <a:pt x="72" y="305"/>
                </a:cubicBezTo>
                <a:cubicBezTo>
                  <a:pt x="72" y="343"/>
                  <a:pt x="75" y="370"/>
                  <a:pt x="80" y="386"/>
                </a:cubicBezTo>
                <a:cubicBezTo>
                  <a:pt x="85" y="402"/>
                  <a:pt x="94" y="415"/>
                  <a:pt x="106" y="425"/>
                </a:cubicBezTo>
                <a:cubicBezTo>
                  <a:pt x="116" y="433"/>
                  <a:pt x="128" y="437"/>
                  <a:pt x="141" y="437"/>
                </a:cubicBezTo>
                <a:cubicBezTo>
                  <a:pt x="164" y="437"/>
                  <a:pt x="182" y="429"/>
                  <a:pt x="194" y="411"/>
                </a:cubicBezTo>
                <a:cubicBezTo>
                  <a:pt x="200" y="403"/>
                  <a:pt x="204" y="393"/>
                  <a:pt x="206" y="381"/>
                </a:cubicBezTo>
                <a:cubicBezTo>
                  <a:pt x="209" y="369"/>
                  <a:pt x="210" y="345"/>
                  <a:pt x="210" y="310"/>
                </a:cubicBezTo>
                <a:cubicBezTo>
                  <a:pt x="210" y="274"/>
                  <a:pt x="209" y="250"/>
                  <a:pt x="206" y="238"/>
                </a:cubicBezTo>
                <a:cubicBezTo>
                  <a:pt x="204" y="225"/>
                  <a:pt x="200" y="215"/>
                  <a:pt x="194" y="207"/>
                </a:cubicBezTo>
                <a:cubicBezTo>
                  <a:pt x="182" y="191"/>
                  <a:pt x="166" y="183"/>
                  <a:pt x="146" y="1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7" name=""/>
          <p:cNvSpPr/>
          <p:nvPr/>
        </p:nvSpPr>
        <p:spPr>
          <a:xfrm>
            <a:off x="11729520" y="1706760"/>
            <a:ext cx="58680" cy="243720"/>
          </a:xfrm>
          <a:custGeom>
            <a:avLst/>
            <a:gdLst/>
            <a:ahLst/>
            <a:rect l="0" t="0" r="r" b="b"/>
            <a:pathLst>
              <a:path w="163" h="677">
                <a:moveTo>
                  <a:pt x="3" y="1"/>
                </a:moveTo>
                <a:lnTo>
                  <a:pt x="6" y="0"/>
                </a:lnTo>
                <a:cubicBezTo>
                  <a:pt x="8" y="0"/>
                  <a:pt x="11" y="0"/>
                  <a:pt x="13" y="0"/>
                </a:cubicBezTo>
                <a:lnTo>
                  <a:pt x="22" y="0"/>
                </a:lnTo>
                <a:lnTo>
                  <a:pt x="41" y="16"/>
                </a:lnTo>
                <a:cubicBezTo>
                  <a:pt x="83" y="55"/>
                  <a:pt x="114" y="102"/>
                  <a:pt x="134" y="160"/>
                </a:cubicBezTo>
                <a:cubicBezTo>
                  <a:pt x="153" y="217"/>
                  <a:pt x="163" y="277"/>
                  <a:pt x="163" y="339"/>
                </a:cubicBezTo>
                <a:cubicBezTo>
                  <a:pt x="163" y="370"/>
                  <a:pt x="160" y="400"/>
                  <a:pt x="156" y="428"/>
                </a:cubicBezTo>
                <a:cubicBezTo>
                  <a:pt x="151" y="456"/>
                  <a:pt x="146" y="480"/>
                  <a:pt x="140" y="500"/>
                </a:cubicBezTo>
                <a:cubicBezTo>
                  <a:pt x="135" y="520"/>
                  <a:pt x="126" y="540"/>
                  <a:pt x="115" y="560"/>
                </a:cubicBezTo>
                <a:cubicBezTo>
                  <a:pt x="105" y="580"/>
                  <a:pt x="96" y="595"/>
                  <a:pt x="90" y="605"/>
                </a:cubicBezTo>
                <a:cubicBezTo>
                  <a:pt x="83" y="615"/>
                  <a:pt x="74" y="627"/>
                  <a:pt x="62" y="640"/>
                </a:cubicBezTo>
                <a:cubicBezTo>
                  <a:pt x="50" y="652"/>
                  <a:pt x="43" y="660"/>
                  <a:pt x="40" y="662"/>
                </a:cubicBezTo>
                <a:cubicBezTo>
                  <a:pt x="38" y="664"/>
                  <a:pt x="33" y="668"/>
                  <a:pt x="25" y="675"/>
                </a:cubicBezTo>
                <a:cubicBezTo>
                  <a:pt x="23" y="676"/>
                  <a:pt x="22" y="677"/>
                  <a:pt x="22" y="677"/>
                </a:cubicBezTo>
                <a:lnTo>
                  <a:pt x="13" y="677"/>
                </a:lnTo>
                <a:cubicBezTo>
                  <a:pt x="9" y="677"/>
                  <a:pt x="7" y="677"/>
                  <a:pt x="5" y="677"/>
                </a:cubicBezTo>
                <a:cubicBezTo>
                  <a:pt x="4" y="677"/>
                  <a:pt x="3" y="677"/>
                  <a:pt x="2" y="675"/>
                </a:cubicBezTo>
                <a:cubicBezTo>
                  <a:pt x="1" y="674"/>
                  <a:pt x="1" y="672"/>
                  <a:pt x="0" y="669"/>
                </a:cubicBezTo>
                <a:cubicBezTo>
                  <a:pt x="1" y="669"/>
                  <a:pt x="3" y="666"/>
                  <a:pt x="8" y="661"/>
                </a:cubicBezTo>
                <a:cubicBezTo>
                  <a:pt x="78" y="588"/>
                  <a:pt x="113" y="481"/>
                  <a:pt x="113" y="339"/>
                </a:cubicBezTo>
                <a:cubicBezTo>
                  <a:pt x="113" y="197"/>
                  <a:pt x="78" y="90"/>
                  <a:pt x="8" y="17"/>
                </a:cubicBezTo>
                <a:cubicBezTo>
                  <a:pt x="3" y="12"/>
                  <a:pt x="1"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28" name=""/>
          <p:cNvSpPr txBox="1"/>
          <p:nvPr/>
        </p:nvSpPr>
        <p:spPr>
          <a:xfrm>
            <a:off x="380880" y="1182600"/>
            <a:ext cx="911412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論文では重み係数を無視した以下の単純な損失関数の方が安定しており性能も良かったと報告している</a:t>
            </a:r>
            <a:endParaRPr b="0" lang="en-US" sz="1560" strike="noStrike" u="none">
              <a:solidFill>
                <a:srgbClr val="000000"/>
              </a:solidFill>
              <a:effectLst/>
              <a:uFillTx/>
              <a:latin typeface="Times New Roman"/>
            </a:endParaRPr>
          </a:p>
        </p:txBody>
      </p:sp>
      <p:sp>
        <p:nvSpPr>
          <p:cNvPr id="829" name=""/>
          <p:cNvSpPr txBox="1"/>
          <p:nvPr/>
        </p:nvSpPr>
        <p:spPr>
          <a:xfrm>
            <a:off x="380880" y="2287800"/>
            <a:ext cx="198180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ここまでをまとめると</a:t>
            </a:r>
            <a:endParaRPr b="0" lang="en-US" sz="1560" strike="noStrike" u="none">
              <a:solidFill>
                <a:srgbClr val="000000"/>
              </a:solidFill>
              <a:effectLst/>
              <a:uFillTx/>
              <a:latin typeface="Times New Roman"/>
            </a:endParaRPr>
          </a:p>
        </p:txBody>
      </p:sp>
      <p:sp>
        <p:nvSpPr>
          <p:cNvPr id="830" name=""/>
          <p:cNvSpPr/>
          <p:nvPr/>
        </p:nvSpPr>
        <p:spPr>
          <a:xfrm>
            <a:off x="2125080" y="2628720"/>
            <a:ext cx="99360" cy="110160"/>
          </a:xfrm>
          <a:custGeom>
            <a:avLst/>
            <a:gdLst/>
            <a:ahLst/>
            <a:rect l="0" t="0" r="r" b="b"/>
            <a:pathLst>
              <a:path w="276" h="306">
                <a:moveTo>
                  <a:pt x="251" y="241"/>
                </a:moveTo>
                <a:cubicBezTo>
                  <a:pt x="255" y="241"/>
                  <a:pt x="258" y="244"/>
                  <a:pt x="261" y="251"/>
                </a:cubicBezTo>
                <a:cubicBezTo>
                  <a:pt x="264" y="258"/>
                  <a:pt x="266" y="264"/>
                  <a:pt x="266" y="270"/>
                </a:cubicBezTo>
                <a:cubicBezTo>
                  <a:pt x="266" y="271"/>
                  <a:pt x="266" y="273"/>
                  <a:pt x="265" y="275"/>
                </a:cubicBezTo>
                <a:cubicBezTo>
                  <a:pt x="264" y="276"/>
                  <a:pt x="260" y="278"/>
                  <a:pt x="254" y="282"/>
                </a:cubicBezTo>
                <a:cubicBezTo>
                  <a:pt x="249" y="285"/>
                  <a:pt x="240" y="289"/>
                  <a:pt x="227" y="294"/>
                </a:cubicBezTo>
                <a:cubicBezTo>
                  <a:pt x="215" y="299"/>
                  <a:pt x="202" y="302"/>
                  <a:pt x="188" y="305"/>
                </a:cubicBezTo>
                <a:cubicBezTo>
                  <a:pt x="183" y="305"/>
                  <a:pt x="174" y="306"/>
                  <a:pt x="160" y="306"/>
                </a:cubicBezTo>
                <a:cubicBezTo>
                  <a:pt x="131" y="306"/>
                  <a:pt x="106" y="302"/>
                  <a:pt x="84" y="294"/>
                </a:cubicBezTo>
                <a:cubicBezTo>
                  <a:pt x="62" y="287"/>
                  <a:pt x="46" y="277"/>
                  <a:pt x="34" y="265"/>
                </a:cubicBezTo>
                <a:cubicBezTo>
                  <a:pt x="22" y="252"/>
                  <a:pt x="14" y="240"/>
                  <a:pt x="8" y="227"/>
                </a:cubicBezTo>
                <a:cubicBezTo>
                  <a:pt x="3" y="214"/>
                  <a:pt x="0" y="201"/>
                  <a:pt x="0" y="188"/>
                </a:cubicBezTo>
                <a:lnTo>
                  <a:pt x="0" y="179"/>
                </a:lnTo>
                <a:cubicBezTo>
                  <a:pt x="0" y="141"/>
                  <a:pt x="11" y="108"/>
                  <a:pt x="34" y="78"/>
                </a:cubicBezTo>
                <a:cubicBezTo>
                  <a:pt x="39" y="71"/>
                  <a:pt x="44" y="65"/>
                  <a:pt x="51" y="59"/>
                </a:cubicBezTo>
                <a:cubicBezTo>
                  <a:pt x="58" y="53"/>
                  <a:pt x="67" y="45"/>
                  <a:pt x="80" y="36"/>
                </a:cubicBezTo>
                <a:cubicBezTo>
                  <a:pt x="93" y="27"/>
                  <a:pt x="109" y="19"/>
                  <a:pt x="129" y="13"/>
                </a:cubicBezTo>
                <a:cubicBezTo>
                  <a:pt x="149" y="7"/>
                  <a:pt x="169" y="2"/>
                  <a:pt x="192" y="1"/>
                </a:cubicBezTo>
                <a:cubicBezTo>
                  <a:pt x="192" y="1"/>
                  <a:pt x="197" y="1"/>
                  <a:pt x="206" y="1"/>
                </a:cubicBezTo>
                <a:cubicBezTo>
                  <a:pt x="215" y="1"/>
                  <a:pt x="223" y="0"/>
                  <a:pt x="229" y="0"/>
                </a:cubicBezTo>
                <a:cubicBezTo>
                  <a:pt x="252" y="0"/>
                  <a:pt x="267" y="1"/>
                  <a:pt x="270" y="4"/>
                </a:cubicBezTo>
                <a:cubicBezTo>
                  <a:pt x="274" y="8"/>
                  <a:pt x="276" y="13"/>
                  <a:pt x="276" y="19"/>
                </a:cubicBezTo>
                <a:cubicBezTo>
                  <a:pt x="274" y="30"/>
                  <a:pt x="268" y="37"/>
                  <a:pt x="257" y="41"/>
                </a:cubicBezTo>
                <a:lnTo>
                  <a:pt x="225" y="42"/>
                </a:lnTo>
                <a:cubicBezTo>
                  <a:pt x="193" y="42"/>
                  <a:pt x="171" y="45"/>
                  <a:pt x="158" y="51"/>
                </a:cubicBezTo>
                <a:cubicBezTo>
                  <a:pt x="137" y="60"/>
                  <a:pt x="121" y="77"/>
                  <a:pt x="111" y="101"/>
                </a:cubicBezTo>
                <a:cubicBezTo>
                  <a:pt x="107" y="110"/>
                  <a:pt x="105" y="116"/>
                  <a:pt x="105" y="119"/>
                </a:cubicBezTo>
                <a:cubicBezTo>
                  <a:pt x="105" y="119"/>
                  <a:pt x="126" y="120"/>
                  <a:pt x="167" y="120"/>
                </a:cubicBezTo>
                <a:cubicBezTo>
                  <a:pt x="174" y="120"/>
                  <a:pt x="181" y="120"/>
                  <a:pt x="190" y="120"/>
                </a:cubicBezTo>
                <a:cubicBezTo>
                  <a:pt x="199" y="120"/>
                  <a:pt x="206" y="119"/>
                  <a:pt x="209" y="119"/>
                </a:cubicBezTo>
                <a:cubicBezTo>
                  <a:pt x="223" y="119"/>
                  <a:pt x="232" y="120"/>
                  <a:pt x="237" y="122"/>
                </a:cubicBezTo>
                <a:cubicBezTo>
                  <a:pt x="242" y="125"/>
                  <a:pt x="245" y="130"/>
                  <a:pt x="245" y="137"/>
                </a:cubicBezTo>
                <a:cubicBezTo>
                  <a:pt x="245" y="150"/>
                  <a:pt x="239" y="158"/>
                  <a:pt x="227" y="162"/>
                </a:cubicBezTo>
                <a:cubicBezTo>
                  <a:pt x="225" y="162"/>
                  <a:pt x="202" y="163"/>
                  <a:pt x="159" y="163"/>
                </a:cubicBezTo>
                <a:cubicBezTo>
                  <a:pt x="116" y="163"/>
                  <a:pt x="94" y="163"/>
                  <a:pt x="94" y="164"/>
                </a:cubicBezTo>
                <a:cubicBezTo>
                  <a:pt x="90" y="176"/>
                  <a:pt x="88" y="190"/>
                  <a:pt x="88" y="207"/>
                </a:cubicBezTo>
                <a:cubicBezTo>
                  <a:pt x="88" y="230"/>
                  <a:pt x="96" y="247"/>
                  <a:pt x="111" y="257"/>
                </a:cubicBezTo>
                <a:cubicBezTo>
                  <a:pt x="126" y="267"/>
                  <a:pt x="145" y="272"/>
                  <a:pt x="168" y="272"/>
                </a:cubicBezTo>
                <a:cubicBezTo>
                  <a:pt x="169" y="272"/>
                  <a:pt x="171" y="272"/>
                  <a:pt x="173" y="272"/>
                </a:cubicBezTo>
                <a:cubicBezTo>
                  <a:pt x="176" y="272"/>
                  <a:pt x="177" y="272"/>
                  <a:pt x="178" y="271"/>
                </a:cubicBezTo>
                <a:cubicBezTo>
                  <a:pt x="192" y="269"/>
                  <a:pt x="206" y="264"/>
                  <a:pt x="222" y="255"/>
                </a:cubicBezTo>
                <a:cubicBezTo>
                  <a:pt x="238" y="246"/>
                  <a:pt x="247" y="241"/>
                  <a:pt x="251"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1" name=""/>
          <p:cNvSpPr/>
          <p:nvPr/>
        </p:nvSpPr>
        <p:spPr>
          <a:xfrm>
            <a:off x="2246040" y="2652120"/>
            <a:ext cx="73800" cy="123120"/>
          </a:xfrm>
          <a:custGeom>
            <a:avLst/>
            <a:gdLst/>
            <a:ahLst/>
            <a:rect l="0" t="0" r="r" b="b"/>
            <a:pathLst>
              <a:path w="205" h="342">
                <a:moveTo>
                  <a:pt x="0" y="241"/>
                </a:moveTo>
                <a:cubicBezTo>
                  <a:pt x="0" y="208"/>
                  <a:pt x="6" y="174"/>
                  <a:pt x="19" y="138"/>
                </a:cubicBezTo>
                <a:cubicBezTo>
                  <a:pt x="31" y="102"/>
                  <a:pt x="48" y="71"/>
                  <a:pt x="69" y="45"/>
                </a:cubicBezTo>
                <a:cubicBezTo>
                  <a:pt x="91" y="19"/>
                  <a:pt x="113" y="4"/>
                  <a:pt x="136" y="0"/>
                </a:cubicBezTo>
                <a:cubicBezTo>
                  <a:pt x="136" y="0"/>
                  <a:pt x="137" y="0"/>
                  <a:pt x="140" y="0"/>
                </a:cubicBezTo>
                <a:cubicBezTo>
                  <a:pt x="142" y="0"/>
                  <a:pt x="144" y="0"/>
                  <a:pt x="145" y="0"/>
                </a:cubicBezTo>
                <a:cubicBezTo>
                  <a:pt x="163" y="1"/>
                  <a:pt x="176" y="9"/>
                  <a:pt x="186" y="23"/>
                </a:cubicBezTo>
                <a:cubicBezTo>
                  <a:pt x="199" y="42"/>
                  <a:pt x="205" y="68"/>
                  <a:pt x="205" y="100"/>
                </a:cubicBezTo>
                <a:cubicBezTo>
                  <a:pt x="205" y="137"/>
                  <a:pt x="198" y="174"/>
                  <a:pt x="183" y="212"/>
                </a:cubicBezTo>
                <a:cubicBezTo>
                  <a:pt x="168" y="250"/>
                  <a:pt x="150" y="281"/>
                  <a:pt x="128" y="305"/>
                </a:cubicBezTo>
                <a:cubicBezTo>
                  <a:pt x="105" y="330"/>
                  <a:pt x="84" y="342"/>
                  <a:pt x="64" y="342"/>
                </a:cubicBezTo>
                <a:lnTo>
                  <a:pt x="60" y="342"/>
                </a:lnTo>
                <a:cubicBezTo>
                  <a:pt x="49" y="342"/>
                  <a:pt x="39" y="339"/>
                  <a:pt x="31" y="333"/>
                </a:cubicBezTo>
                <a:cubicBezTo>
                  <a:pt x="22" y="326"/>
                  <a:pt x="16" y="318"/>
                  <a:pt x="12" y="307"/>
                </a:cubicBezTo>
                <a:cubicBezTo>
                  <a:pt x="8" y="296"/>
                  <a:pt x="5" y="285"/>
                  <a:pt x="3" y="274"/>
                </a:cubicBezTo>
                <a:cubicBezTo>
                  <a:pt x="1" y="264"/>
                  <a:pt x="0" y="252"/>
                  <a:pt x="0" y="241"/>
                </a:cubicBezTo>
                <a:moveTo>
                  <a:pt x="166" y="66"/>
                </a:moveTo>
                <a:cubicBezTo>
                  <a:pt x="166" y="34"/>
                  <a:pt x="158" y="17"/>
                  <a:pt x="141" y="17"/>
                </a:cubicBezTo>
                <a:cubicBezTo>
                  <a:pt x="130" y="17"/>
                  <a:pt x="118" y="24"/>
                  <a:pt x="108" y="39"/>
                </a:cubicBezTo>
                <a:cubicBezTo>
                  <a:pt x="97" y="53"/>
                  <a:pt x="88" y="69"/>
                  <a:pt x="81" y="88"/>
                </a:cubicBezTo>
                <a:cubicBezTo>
                  <a:pt x="74" y="106"/>
                  <a:pt x="68" y="122"/>
                  <a:pt x="65" y="135"/>
                </a:cubicBezTo>
                <a:cubicBezTo>
                  <a:pt x="61" y="149"/>
                  <a:pt x="59" y="157"/>
                  <a:pt x="58" y="159"/>
                </a:cubicBezTo>
                <a:cubicBezTo>
                  <a:pt x="74" y="160"/>
                  <a:pt x="89" y="160"/>
                  <a:pt x="105" y="160"/>
                </a:cubicBezTo>
                <a:lnTo>
                  <a:pt x="151" y="159"/>
                </a:lnTo>
                <a:cubicBezTo>
                  <a:pt x="151" y="159"/>
                  <a:pt x="153" y="154"/>
                  <a:pt x="155" y="143"/>
                </a:cubicBezTo>
                <a:cubicBezTo>
                  <a:pt x="157" y="133"/>
                  <a:pt x="160" y="121"/>
                  <a:pt x="163" y="105"/>
                </a:cubicBezTo>
                <a:cubicBezTo>
                  <a:pt x="165" y="90"/>
                  <a:pt x="167" y="77"/>
                  <a:pt x="166" y="66"/>
                </a:cubicBezTo>
                <a:moveTo>
                  <a:pt x="37" y="273"/>
                </a:moveTo>
                <a:cubicBezTo>
                  <a:pt x="37" y="308"/>
                  <a:pt x="46" y="325"/>
                  <a:pt x="63" y="325"/>
                </a:cubicBezTo>
                <a:cubicBezTo>
                  <a:pt x="67" y="325"/>
                  <a:pt x="73" y="324"/>
                  <a:pt x="78" y="320"/>
                </a:cubicBezTo>
                <a:cubicBezTo>
                  <a:pt x="83" y="317"/>
                  <a:pt x="90" y="311"/>
                  <a:pt x="98" y="301"/>
                </a:cubicBezTo>
                <a:cubicBezTo>
                  <a:pt x="105" y="292"/>
                  <a:pt x="113" y="278"/>
                  <a:pt x="121" y="260"/>
                </a:cubicBezTo>
                <a:cubicBezTo>
                  <a:pt x="128" y="241"/>
                  <a:pt x="136" y="218"/>
                  <a:pt x="143" y="190"/>
                </a:cubicBezTo>
                <a:lnTo>
                  <a:pt x="146" y="182"/>
                </a:lnTo>
                <a:lnTo>
                  <a:pt x="53" y="182"/>
                </a:lnTo>
                <a:cubicBezTo>
                  <a:pt x="53" y="183"/>
                  <a:pt x="51" y="189"/>
                  <a:pt x="48" y="200"/>
                </a:cubicBezTo>
                <a:cubicBezTo>
                  <a:pt x="45" y="211"/>
                  <a:pt x="43" y="223"/>
                  <a:pt x="41" y="237"/>
                </a:cubicBezTo>
                <a:cubicBezTo>
                  <a:pt x="38" y="251"/>
                  <a:pt x="37" y="263"/>
                  <a:pt x="37" y="27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2" name=""/>
          <p:cNvSpPr txBox="1"/>
          <p:nvPr/>
        </p:nvSpPr>
        <p:spPr>
          <a:xfrm>
            <a:off x="380880" y="2554200"/>
            <a:ext cx="168480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ニューラルネット </a:t>
            </a:r>
            <a:endParaRPr b="0" lang="en-US" sz="1560" strike="noStrike" u="none">
              <a:solidFill>
                <a:srgbClr val="000000"/>
              </a:solidFill>
              <a:effectLst/>
              <a:uFillTx/>
              <a:latin typeface="Times New Roman"/>
            </a:endParaRPr>
          </a:p>
        </p:txBody>
      </p:sp>
      <p:sp>
        <p:nvSpPr>
          <p:cNvPr id="833" name=""/>
          <p:cNvSpPr/>
          <p:nvPr/>
        </p:nvSpPr>
        <p:spPr>
          <a:xfrm>
            <a:off x="4967640" y="2628720"/>
            <a:ext cx="137880" cy="108360"/>
          </a:xfrm>
          <a:custGeom>
            <a:avLst/>
            <a:gdLst/>
            <a:ahLst/>
            <a:rect l="0" t="0" r="r" b="b"/>
            <a:pathLst>
              <a:path w="383" h="301">
                <a:moveTo>
                  <a:pt x="140" y="301"/>
                </a:moveTo>
                <a:cubicBezTo>
                  <a:pt x="133" y="300"/>
                  <a:pt x="109" y="299"/>
                  <a:pt x="67" y="299"/>
                </a:cubicBezTo>
                <a:cubicBezTo>
                  <a:pt x="31" y="299"/>
                  <a:pt x="10" y="300"/>
                  <a:pt x="4" y="301"/>
                </a:cubicBezTo>
                <a:lnTo>
                  <a:pt x="0" y="301"/>
                </a:lnTo>
                <a:lnTo>
                  <a:pt x="0" y="259"/>
                </a:lnTo>
                <a:lnTo>
                  <a:pt x="65" y="259"/>
                </a:lnTo>
                <a:lnTo>
                  <a:pt x="152" y="157"/>
                </a:lnTo>
                <a:lnTo>
                  <a:pt x="59" y="42"/>
                </a:lnTo>
                <a:lnTo>
                  <a:pt x="3" y="42"/>
                </a:lnTo>
                <a:lnTo>
                  <a:pt x="3" y="0"/>
                </a:lnTo>
                <a:lnTo>
                  <a:pt x="9" y="0"/>
                </a:lnTo>
                <a:cubicBezTo>
                  <a:pt x="15" y="1"/>
                  <a:pt x="40" y="2"/>
                  <a:pt x="82" y="2"/>
                </a:cubicBezTo>
                <a:cubicBezTo>
                  <a:pt x="130" y="2"/>
                  <a:pt x="158" y="1"/>
                  <a:pt x="166" y="0"/>
                </a:cubicBezTo>
                <a:lnTo>
                  <a:pt x="172" y="0"/>
                </a:lnTo>
                <a:lnTo>
                  <a:pt x="172" y="42"/>
                </a:lnTo>
                <a:lnTo>
                  <a:pt x="153" y="42"/>
                </a:lnTo>
                <a:lnTo>
                  <a:pt x="177" y="72"/>
                </a:lnTo>
                <a:cubicBezTo>
                  <a:pt x="192" y="91"/>
                  <a:pt x="200" y="100"/>
                  <a:pt x="200" y="100"/>
                </a:cubicBezTo>
                <a:cubicBezTo>
                  <a:pt x="202" y="100"/>
                  <a:pt x="211" y="90"/>
                  <a:pt x="226" y="71"/>
                </a:cubicBezTo>
                <a:lnTo>
                  <a:pt x="250" y="42"/>
                </a:lnTo>
                <a:lnTo>
                  <a:pt x="225" y="42"/>
                </a:lnTo>
                <a:lnTo>
                  <a:pt x="225" y="0"/>
                </a:lnTo>
                <a:lnTo>
                  <a:pt x="230" y="0"/>
                </a:lnTo>
                <a:cubicBezTo>
                  <a:pt x="237" y="1"/>
                  <a:pt x="261" y="2"/>
                  <a:pt x="302" y="2"/>
                </a:cubicBezTo>
                <a:cubicBezTo>
                  <a:pt x="338" y="2"/>
                  <a:pt x="359" y="1"/>
                  <a:pt x="364" y="0"/>
                </a:cubicBezTo>
                <a:lnTo>
                  <a:pt x="369" y="0"/>
                </a:lnTo>
                <a:lnTo>
                  <a:pt x="369" y="42"/>
                </a:lnTo>
                <a:lnTo>
                  <a:pt x="305" y="42"/>
                </a:lnTo>
                <a:lnTo>
                  <a:pt x="227" y="135"/>
                </a:lnTo>
                <a:lnTo>
                  <a:pt x="327" y="259"/>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8"/>
                  <a:pt x="207" y="225"/>
                </a:cubicBezTo>
                <a:cubicBezTo>
                  <a:pt x="189" y="203"/>
                  <a:pt x="180" y="192"/>
                  <a:pt x="179" y="191"/>
                </a:cubicBezTo>
                <a:lnTo>
                  <a:pt x="120" y="259"/>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4" name=""/>
          <p:cNvSpPr/>
          <p:nvPr/>
        </p:nvSpPr>
        <p:spPr>
          <a:xfrm>
            <a:off x="5121360" y="2665440"/>
            <a:ext cx="54000" cy="110160"/>
          </a:xfrm>
          <a:custGeom>
            <a:avLst/>
            <a:gdLst/>
            <a:ahLst/>
            <a:rect l="0" t="0" r="r" b="b"/>
            <a:pathLst>
              <a:path w="150" h="306">
                <a:moveTo>
                  <a:pt x="4" y="117"/>
                </a:moveTo>
                <a:cubicBezTo>
                  <a:pt x="1" y="114"/>
                  <a:pt x="0" y="113"/>
                  <a:pt x="0" y="112"/>
                </a:cubicBezTo>
                <a:cubicBezTo>
                  <a:pt x="0" y="110"/>
                  <a:pt x="1" y="108"/>
                  <a:pt x="2" y="104"/>
                </a:cubicBezTo>
                <a:cubicBezTo>
                  <a:pt x="3" y="100"/>
                  <a:pt x="3" y="98"/>
                  <a:pt x="4" y="97"/>
                </a:cubicBezTo>
                <a:cubicBezTo>
                  <a:pt x="5" y="96"/>
                  <a:pt x="6" y="95"/>
                  <a:pt x="8" y="95"/>
                </a:cubicBezTo>
                <a:cubicBezTo>
                  <a:pt x="11" y="95"/>
                  <a:pt x="19" y="95"/>
                  <a:pt x="33" y="95"/>
                </a:cubicBezTo>
                <a:lnTo>
                  <a:pt x="59" y="95"/>
                </a:lnTo>
                <a:lnTo>
                  <a:pt x="68" y="56"/>
                </a:lnTo>
                <a:cubicBezTo>
                  <a:pt x="69" y="53"/>
                  <a:pt x="70" y="48"/>
                  <a:pt x="72" y="41"/>
                </a:cubicBezTo>
                <a:cubicBezTo>
                  <a:pt x="73" y="36"/>
                  <a:pt x="74" y="32"/>
                  <a:pt x="75" y="29"/>
                </a:cubicBezTo>
                <a:cubicBezTo>
                  <a:pt x="76" y="26"/>
                  <a:pt x="77" y="23"/>
                  <a:pt x="78" y="19"/>
                </a:cubicBezTo>
                <a:cubicBezTo>
                  <a:pt x="79" y="16"/>
                  <a:pt x="80" y="13"/>
                  <a:pt x="82" y="11"/>
                </a:cubicBezTo>
                <a:cubicBezTo>
                  <a:pt x="83" y="10"/>
                  <a:pt x="85" y="8"/>
                  <a:pt x="86" y="6"/>
                </a:cubicBezTo>
                <a:cubicBezTo>
                  <a:pt x="88" y="3"/>
                  <a:pt x="90" y="2"/>
                  <a:pt x="93" y="1"/>
                </a:cubicBezTo>
                <a:cubicBezTo>
                  <a:pt x="96" y="1"/>
                  <a:pt x="99" y="0"/>
                  <a:pt x="102" y="0"/>
                </a:cubicBezTo>
                <a:cubicBezTo>
                  <a:pt x="107" y="1"/>
                  <a:pt x="111" y="2"/>
                  <a:pt x="114" y="6"/>
                </a:cubicBezTo>
                <a:cubicBezTo>
                  <a:pt x="116" y="9"/>
                  <a:pt x="117" y="12"/>
                  <a:pt x="117" y="15"/>
                </a:cubicBezTo>
                <a:cubicBezTo>
                  <a:pt x="117" y="17"/>
                  <a:pt x="115" y="24"/>
                  <a:pt x="113" y="37"/>
                </a:cubicBezTo>
                <a:cubicBezTo>
                  <a:pt x="110" y="51"/>
                  <a:pt x="107" y="63"/>
                  <a:pt x="103" y="76"/>
                </a:cubicBezTo>
                <a:lnTo>
                  <a:pt x="98" y="94"/>
                </a:lnTo>
                <a:cubicBezTo>
                  <a:pt x="98" y="94"/>
                  <a:pt x="106" y="95"/>
                  <a:pt x="122" y="95"/>
                </a:cubicBezTo>
                <a:lnTo>
                  <a:pt x="147" y="95"/>
                </a:lnTo>
                <a:cubicBezTo>
                  <a:pt x="149" y="97"/>
                  <a:pt x="150" y="99"/>
                  <a:pt x="150" y="100"/>
                </a:cubicBezTo>
                <a:cubicBezTo>
                  <a:pt x="150" y="107"/>
                  <a:pt x="148" y="112"/>
                  <a:pt x="144" y="117"/>
                </a:cubicBezTo>
                <a:lnTo>
                  <a:pt x="93" y="117"/>
                </a:lnTo>
                <a:lnTo>
                  <a:pt x="75" y="186"/>
                </a:lnTo>
                <a:cubicBezTo>
                  <a:pt x="63" y="237"/>
                  <a:pt x="57" y="264"/>
                  <a:pt x="57" y="268"/>
                </a:cubicBezTo>
                <a:cubicBezTo>
                  <a:pt x="57" y="281"/>
                  <a:pt x="61" y="288"/>
                  <a:pt x="70" y="288"/>
                </a:cubicBezTo>
                <a:cubicBezTo>
                  <a:pt x="81" y="288"/>
                  <a:pt x="92" y="283"/>
                  <a:pt x="102" y="272"/>
                </a:cubicBezTo>
                <a:cubicBezTo>
                  <a:pt x="113" y="261"/>
                  <a:pt x="121" y="248"/>
                  <a:pt x="127"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6" y="270"/>
                  <a:pt x="120" y="278"/>
                </a:cubicBezTo>
                <a:cubicBezTo>
                  <a:pt x="113" y="286"/>
                  <a:pt x="105" y="292"/>
                  <a:pt x="95" y="298"/>
                </a:cubicBezTo>
                <a:cubicBezTo>
                  <a:pt x="86" y="303"/>
                  <a:pt x="76" y="306"/>
                  <a:pt x="66" y="306"/>
                </a:cubicBezTo>
                <a:cubicBezTo>
                  <a:pt x="57" y="306"/>
                  <a:pt x="47" y="303"/>
                  <a:pt x="38" y="299"/>
                </a:cubicBezTo>
                <a:cubicBezTo>
                  <a:pt x="29" y="294"/>
                  <a:pt x="23" y="286"/>
                  <a:pt x="19" y="274"/>
                </a:cubicBezTo>
                <a:cubicBezTo>
                  <a:pt x="19" y="271"/>
                  <a:pt x="18" y="267"/>
                  <a:pt x="18" y="261"/>
                </a:cubicBezTo>
                <a:lnTo>
                  <a:pt x="18" y="252"/>
                </a:lnTo>
                <a:lnTo>
                  <a:pt x="35" y="185"/>
                </a:lnTo>
                <a:cubicBezTo>
                  <a:pt x="46" y="140"/>
                  <a:pt x="52" y="118"/>
                  <a:pt x="52" y="117"/>
                </a:cubicBezTo>
                <a:cubicBezTo>
                  <a:pt x="52" y="117"/>
                  <a:pt x="44" y="117"/>
                  <a:pt x="28" y="117"/>
                </a:cubicBezTo>
                <a:lnTo>
                  <a:pt x="4" y="11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5" name=""/>
          <p:cNvSpPr txBox="1"/>
          <p:nvPr/>
        </p:nvSpPr>
        <p:spPr>
          <a:xfrm>
            <a:off x="2336040" y="2554200"/>
            <a:ext cx="2576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は、入力されたノイズ画像 </a:t>
            </a:r>
            <a:endParaRPr b="0" lang="en-US" sz="1560" strike="noStrike" u="none">
              <a:solidFill>
                <a:srgbClr val="000000"/>
              </a:solidFill>
              <a:effectLst/>
              <a:uFillTx/>
              <a:latin typeface="Times New Roman"/>
            </a:endParaRPr>
          </a:p>
        </p:txBody>
      </p:sp>
      <p:sp>
        <p:nvSpPr>
          <p:cNvPr id="836" name=""/>
          <p:cNvSpPr/>
          <p:nvPr/>
        </p:nvSpPr>
        <p:spPr>
          <a:xfrm>
            <a:off x="5938560" y="2581200"/>
            <a:ext cx="75960" cy="155160"/>
          </a:xfrm>
          <a:custGeom>
            <a:avLst/>
            <a:gdLst/>
            <a:ahLst/>
            <a:rect l="0" t="0" r="r" b="b"/>
            <a:pathLst>
              <a:path w="211" h="431">
                <a:moveTo>
                  <a:pt x="5" y="163"/>
                </a:moveTo>
                <a:cubicBezTo>
                  <a:pt x="1" y="160"/>
                  <a:pt x="0" y="157"/>
                  <a:pt x="0" y="156"/>
                </a:cubicBezTo>
                <a:cubicBezTo>
                  <a:pt x="0" y="154"/>
                  <a:pt x="1" y="151"/>
                  <a:pt x="2" y="145"/>
                </a:cubicBezTo>
                <a:cubicBezTo>
                  <a:pt x="3" y="140"/>
                  <a:pt x="4" y="137"/>
                  <a:pt x="5" y="136"/>
                </a:cubicBezTo>
                <a:cubicBezTo>
                  <a:pt x="6" y="133"/>
                  <a:pt x="8" y="132"/>
                  <a:pt x="11" y="132"/>
                </a:cubicBezTo>
                <a:cubicBezTo>
                  <a:pt x="15" y="132"/>
                  <a:pt x="26" y="132"/>
                  <a:pt x="46" y="132"/>
                </a:cubicBezTo>
                <a:lnTo>
                  <a:pt x="82" y="132"/>
                </a:lnTo>
                <a:lnTo>
                  <a:pt x="94" y="78"/>
                </a:lnTo>
                <a:cubicBezTo>
                  <a:pt x="96" y="73"/>
                  <a:pt x="97" y="66"/>
                  <a:pt x="99" y="58"/>
                </a:cubicBezTo>
                <a:cubicBezTo>
                  <a:pt x="101" y="50"/>
                  <a:pt x="103" y="44"/>
                  <a:pt x="104" y="40"/>
                </a:cubicBezTo>
                <a:cubicBezTo>
                  <a:pt x="105" y="37"/>
                  <a:pt x="107" y="32"/>
                  <a:pt x="108" y="27"/>
                </a:cubicBezTo>
                <a:cubicBezTo>
                  <a:pt x="109" y="22"/>
                  <a:pt x="111" y="18"/>
                  <a:pt x="113" y="15"/>
                </a:cubicBezTo>
                <a:cubicBezTo>
                  <a:pt x="116" y="13"/>
                  <a:pt x="118" y="10"/>
                  <a:pt x="120" y="7"/>
                </a:cubicBezTo>
                <a:cubicBezTo>
                  <a:pt x="122" y="4"/>
                  <a:pt x="126" y="2"/>
                  <a:pt x="130" y="1"/>
                </a:cubicBezTo>
                <a:cubicBezTo>
                  <a:pt x="134" y="0"/>
                  <a:pt x="138" y="0"/>
                  <a:pt x="142" y="0"/>
                </a:cubicBezTo>
                <a:cubicBezTo>
                  <a:pt x="150" y="0"/>
                  <a:pt x="156" y="3"/>
                  <a:pt x="159" y="7"/>
                </a:cubicBezTo>
                <a:cubicBezTo>
                  <a:pt x="162" y="12"/>
                  <a:pt x="163" y="16"/>
                  <a:pt x="163" y="20"/>
                </a:cubicBezTo>
                <a:cubicBezTo>
                  <a:pt x="163" y="23"/>
                  <a:pt x="161" y="34"/>
                  <a:pt x="157" y="52"/>
                </a:cubicBezTo>
                <a:cubicBezTo>
                  <a:pt x="153" y="70"/>
                  <a:pt x="149" y="88"/>
                  <a:pt x="144" y="105"/>
                </a:cubicBezTo>
                <a:lnTo>
                  <a:pt x="137" y="130"/>
                </a:lnTo>
                <a:cubicBezTo>
                  <a:pt x="137" y="131"/>
                  <a:pt x="148" y="132"/>
                  <a:pt x="171" y="132"/>
                </a:cubicBezTo>
                <a:lnTo>
                  <a:pt x="206" y="132"/>
                </a:lnTo>
                <a:cubicBezTo>
                  <a:pt x="209" y="135"/>
                  <a:pt x="211" y="137"/>
                  <a:pt x="211" y="139"/>
                </a:cubicBezTo>
                <a:cubicBezTo>
                  <a:pt x="211" y="149"/>
                  <a:pt x="208" y="157"/>
                  <a:pt x="202" y="163"/>
                </a:cubicBezTo>
                <a:lnTo>
                  <a:pt x="129" y="163"/>
                </a:lnTo>
                <a:lnTo>
                  <a:pt x="105" y="261"/>
                </a:lnTo>
                <a:cubicBezTo>
                  <a:pt x="87" y="333"/>
                  <a:pt x="78" y="373"/>
                  <a:pt x="78" y="378"/>
                </a:cubicBezTo>
                <a:cubicBezTo>
                  <a:pt x="78" y="397"/>
                  <a:pt x="84" y="406"/>
                  <a:pt x="96" y="406"/>
                </a:cubicBezTo>
                <a:cubicBezTo>
                  <a:pt x="112" y="406"/>
                  <a:pt x="128" y="399"/>
                  <a:pt x="142" y="383"/>
                </a:cubicBezTo>
                <a:cubicBezTo>
                  <a:pt x="157" y="368"/>
                  <a:pt x="169" y="348"/>
                  <a:pt x="178" y="326"/>
                </a:cubicBezTo>
                <a:cubicBezTo>
                  <a:pt x="179" y="323"/>
                  <a:pt x="180" y="321"/>
                  <a:pt x="182" y="321"/>
                </a:cubicBezTo>
                <a:cubicBezTo>
                  <a:pt x="183" y="320"/>
                  <a:pt x="186" y="320"/>
                  <a:pt x="192" y="319"/>
                </a:cubicBezTo>
                <a:lnTo>
                  <a:pt x="194" y="319"/>
                </a:lnTo>
                <a:cubicBezTo>
                  <a:pt x="202" y="319"/>
                  <a:pt x="206" y="321"/>
                  <a:pt x="206" y="325"/>
                </a:cubicBezTo>
                <a:cubicBezTo>
                  <a:pt x="206" y="326"/>
                  <a:pt x="205" y="329"/>
                  <a:pt x="204" y="333"/>
                </a:cubicBezTo>
                <a:cubicBezTo>
                  <a:pt x="201" y="340"/>
                  <a:pt x="196" y="349"/>
                  <a:pt x="190" y="360"/>
                </a:cubicBezTo>
                <a:cubicBezTo>
                  <a:pt x="185" y="370"/>
                  <a:pt x="177" y="380"/>
                  <a:pt x="167" y="391"/>
                </a:cubicBezTo>
                <a:cubicBezTo>
                  <a:pt x="158" y="403"/>
                  <a:pt x="146" y="412"/>
                  <a:pt x="133" y="420"/>
                </a:cubicBezTo>
                <a:cubicBezTo>
                  <a:pt x="119" y="427"/>
                  <a:pt x="106" y="431"/>
                  <a:pt x="92" y="431"/>
                </a:cubicBezTo>
                <a:cubicBezTo>
                  <a:pt x="78" y="431"/>
                  <a:pt x="65" y="428"/>
                  <a:pt x="53" y="421"/>
                </a:cubicBezTo>
                <a:cubicBezTo>
                  <a:pt x="41" y="414"/>
                  <a:pt x="32" y="403"/>
                  <a:pt x="27" y="386"/>
                </a:cubicBezTo>
                <a:cubicBezTo>
                  <a:pt x="26" y="382"/>
                  <a:pt x="26" y="376"/>
                  <a:pt x="26" y="368"/>
                </a:cubicBezTo>
                <a:lnTo>
                  <a:pt x="26" y="356"/>
                </a:lnTo>
                <a:lnTo>
                  <a:pt x="49" y="260"/>
                </a:lnTo>
                <a:cubicBezTo>
                  <a:pt x="65" y="197"/>
                  <a:pt x="73" y="165"/>
                  <a:pt x="74" y="164"/>
                </a:cubicBezTo>
                <a:cubicBezTo>
                  <a:pt x="74" y="163"/>
                  <a:pt x="62" y="163"/>
                  <a:pt x="39"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7" name=""/>
          <p:cNvSpPr txBox="1"/>
          <p:nvPr/>
        </p:nvSpPr>
        <p:spPr>
          <a:xfrm>
            <a:off x="5193360" y="2554200"/>
            <a:ext cx="793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と時刻 </a:t>
            </a:r>
            <a:endParaRPr b="0" lang="en-US" sz="1560" strike="noStrike" u="none">
              <a:solidFill>
                <a:srgbClr val="000000"/>
              </a:solidFill>
              <a:effectLst/>
              <a:uFillTx/>
              <a:latin typeface="Times New Roman"/>
            </a:endParaRPr>
          </a:p>
        </p:txBody>
      </p:sp>
      <p:sp>
        <p:nvSpPr>
          <p:cNvPr id="838" name=""/>
          <p:cNvSpPr/>
          <p:nvPr/>
        </p:nvSpPr>
        <p:spPr>
          <a:xfrm>
            <a:off x="9288000" y="2628720"/>
            <a:ext cx="99000" cy="110160"/>
          </a:xfrm>
          <a:custGeom>
            <a:avLst/>
            <a:gdLst/>
            <a:ahLst/>
            <a:rect l="0" t="0" r="r" b="b"/>
            <a:pathLst>
              <a:path w="275" h="306">
                <a:moveTo>
                  <a:pt x="251" y="241"/>
                </a:moveTo>
                <a:cubicBezTo>
                  <a:pt x="255" y="241"/>
                  <a:pt x="258" y="244"/>
                  <a:pt x="261" y="251"/>
                </a:cubicBezTo>
                <a:cubicBezTo>
                  <a:pt x="264" y="258"/>
                  <a:pt x="265" y="264"/>
                  <a:pt x="266" y="270"/>
                </a:cubicBezTo>
                <a:cubicBezTo>
                  <a:pt x="266" y="271"/>
                  <a:pt x="265" y="273"/>
                  <a:pt x="264" y="275"/>
                </a:cubicBezTo>
                <a:cubicBezTo>
                  <a:pt x="263" y="276"/>
                  <a:pt x="260" y="278"/>
                  <a:pt x="255" y="281"/>
                </a:cubicBezTo>
                <a:cubicBezTo>
                  <a:pt x="249" y="285"/>
                  <a:pt x="240" y="289"/>
                  <a:pt x="228" y="294"/>
                </a:cubicBezTo>
                <a:cubicBezTo>
                  <a:pt x="215" y="298"/>
                  <a:pt x="202" y="302"/>
                  <a:pt x="189" y="304"/>
                </a:cubicBezTo>
                <a:cubicBezTo>
                  <a:pt x="184" y="305"/>
                  <a:pt x="174" y="306"/>
                  <a:pt x="161" y="306"/>
                </a:cubicBezTo>
                <a:cubicBezTo>
                  <a:pt x="132" y="306"/>
                  <a:pt x="106" y="302"/>
                  <a:pt x="84" y="294"/>
                </a:cubicBezTo>
                <a:cubicBezTo>
                  <a:pt x="62" y="287"/>
                  <a:pt x="45" y="277"/>
                  <a:pt x="34" y="264"/>
                </a:cubicBezTo>
                <a:cubicBezTo>
                  <a:pt x="22" y="252"/>
                  <a:pt x="13" y="240"/>
                  <a:pt x="8" y="227"/>
                </a:cubicBezTo>
                <a:cubicBezTo>
                  <a:pt x="2" y="214"/>
                  <a:pt x="0" y="201"/>
                  <a:pt x="0" y="188"/>
                </a:cubicBezTo>
                <a:lnTo>
                  <a:pt x="0" y="179"/>
                </a:lnTo>
                <a:cubicBezTo>
                  <a:pt x="0" y="141"/>
                  <a:pt x="11" y="108"/>
                  <a:pt x="34" y="78"/>
                </a:cubicBezTo>
                <a:cubicBezTo>
                  <a:pt x="38" y="71"/>
                  <a:pt x="44" y="65"/>
                  <a:pt x="50" y="59"/>
                </a:cubicBezTo>
                <a:cubicBezTo>
                  <a:pt x="57" y="52"/>
                  <a:pt x="67" y="45"/>
                  <a:pt x="80" y="36"/>
                </a:cubicBezTo>
                <a:cubicBezTo>
                  <a:pt x="92" y="27"/>
                  <a:pt x="109" y="19"/>
                  <a:pt x="129" y="13"/>
                </a:cubicBezTo>
                <a:cubicBezTo>
                  <a:pt x="149" y="7"/>
                  <a:pt x="170" y="2"/>
                  <a:pt x="192" y="1"/>
                </a:cubicBezTo>
                <a:cubicBezTo>
                  <a:pt x="192" y="1"/>
                  <a:pt x="197" y="1"/>
                  <a:pt x="206" y="1"/>
                </a:cubicBezTo>
                <a:cubicBezTo>
                  <a:pt x="215" y="1"/>
                  <a:pt x="223" y="0"/>
                  <a:pt x="230" y="0"/>
                </a:cubicBezTo>
                <a:cubicBezTo>
                  <a:pt x="253" y="0"/>
                  <a:pt x="266" y="1"/>
                  <a:pt x="270" y="4"/>
                </a:cubicBezTo>
                <a:cubicBezTo>
                  <a:pt x="273" y="8"/>
                  <a:pt x="275" y="13"/>
                  <a:pt x="275" y="19"/>
                </a:cubicBezTo>
                <a:cubicBezTo>
                  <a:pt x="273" y="30"/>
                  <a:pt x="267" y="37"/>
                  <a:pt x="258" y="41"/>
                </a:cubicBezTo>
                <a:lnTo>
                  <a:pt x="225" y="42"/>
                </a:lnTo>
                <a:cubicBezTo>
                  <a:pt x="194" y="42"/>
                  <a:pt x="171" y="45"/>
                  <a:pt x="159" y="51"/>
                </a:cubicBezTo>
                <a:cubicBezTo>
                  <a:pt x="137" y="60"/>
                  <a:pt x="121" y="77"/>
                  <a:pt x="112" y="101"/>
                </a:cubicBezTo>
                <a:cubicBezTo>
                  <a:pt x="108" y="110"/>
                  <a:pt x="106" y="116"/>
                  <a:pt x="106" y="119"/>
                </a:cubicBezTo>
                <a:cubicBezTo>
                  <a:pt x="106" y="119"/>
                  <a:pt x="126" y="120"/>
                  <a:pt x="168" y="120"/>
                </a:cubicBezTo>
                <a:cubicBezTo>
                  <a:pt x="174" y="120"/>
                  <a:pt x="182" y="120"/>
                  <a:pt x="191" y="120"/>
                </a:cubicBezTo>
                <a:cubicBezTo>
                  <a:pt x="200" y="120"/>
                  <a:pt x="206" y="119"/>
                  <a:pt x="210" y="119"/>
                </a:cubicBezTo>
                <a:cubicBezTo>
                  <a:pt x="223" y="119"/>
                  <a:pt x="232" y="120"/>
                  <a:pt x="237" y="122"/>
                </a:cubicBezTo>
                <a:cubicBezTo>
                  <a:pt x="242" y="125"/>
                  <a:pt x="245" y="129"/>
                  <a:pt x="245" y="137"/>
                </a:cubicBezTo>
                <a:cubicBezTo>
                  <a:pt x="245" y="150"/>
                  <a:pt x="239" y="158"/>
                  <a:pt x="228" y="162"/>
                </a:cubicBezTo>
                <a:cubicBezTo>
                  <a:pt x="226" y="162"/>
                  <a:pt x="203" y="162"/>
                  <a:pt x="160" y="162"/>
                </a:cubicBezTo>
                <a:cubicBezTo>
                  <a:pt x="116" y="162"/>
                  <a:pt x="95" y="163"/>
                  <a:pt x="95" y="164"/>
                </a:cubicBezTo>
                <a:cubicBezTo>
                  <a:pt x="90" y="176"/>
                  <a:pt x="88" y="190"/>
                  <a:pt x="88" y="206"/>
                </a:cubicBezTo>
                <a:cubicBezTo>
                  <a:pt x="88" y="230"/>
                  <a:pt x="96" y="247"/>
                  <a:pt x="112" y="257"/>
                </a:cubicBezTo>
                <a:cubicBezTo>
                  <a:pt x="127" y="267"/>
                  <a:pt x="146" y="272"/>
                  <a:pt x="168" y="272"/>
                </a:cubicBezTo>
                <a:cubicBezTo>
                  <a:pt x="170" y="272"/>
                  <a:pt x="171" y="272"/>
                  <a:pt x="174" y="272"/>
                </a:cubicBezTo>
                <a:cubicBezTo>
                  <a:pt x="176" y="272"/>
                  <a:pt x="178" y="272"/>
                  <a:pt x="178" y="271"/>
                </a:cubicBezTo>
                <a:cubicBezTo>
                  <a:pt x="192" y="269"/>
                  <a:pt x="207" y="263"/>
                  <a:pt x="222" y="254"/>
                </a:cubicBezTo>
                <a:cubicBezTo>
                  <a:pt x="238" y="245"/>
                  <a:pt x="248" y="241"/>
                  <a:pt x="251"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39" name=""/>
          <p:cNvSpPr txBox="1"/>
          <p:nvPr/>
        </p:nvSpPr>
        <p:spPr>
          <a:xfrm>
            <a:off x="6023520" y="2554200"/>
            <a:ext cx="3170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から、そこに含まれるノイズ成分 </a:t>
            </a:r>
            <a:endParaRPr b="0" lang="en-US" sz="1560" strike="noStrike" u="none">
              <a:solidFill>
                <a:srgbClr val="000000"/>
              </a:solidFill>
              <a:effectLst/>
              <a:uFillTx/>
              <a:latin typeface="Times New Roman"/>
            </a:endParaRPr>
          </a:p>
        </p:txBody>
      </p:sp>
      <p:sp>
        <p:nvSpPr>
          <p:cNvPr id="840" name=""/>
          <p:cNvSpPr txBox="1"/>
          <p:nvPr/>
        </p:nvSpPr>
        <p:spPr>
          <a:xfrm>
            <a:off x="9398160" y="2554200"/>
            <a:ext cx="2279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を予測するように学習す</a:t>
            </a:r>
            <a:endParaRPr b="0" lang="en-US" sz="1560" strike="noStrike" u="none">
              <a:solidFill>
                <a:srgbClr val="000000"/>
              </a:solidFill>
              <a:effectLst/>
              <a:uFillTx/>
              <a:latin typeface="Times New Roman"/>
            </a:endParaRPr>
          </a:p>
        </p:txBody>
      </p:sp>
      <p:pic>
        <p:nvPicPr>
          <p:cNvPr id="841" name="" descr=""/>
          <p:cNvPicPr/>
          <p:nvPr/>
        </p:nvPicPr>
        <p:blipFill>
          <a:blip r:embed="rId1"/>
          <a:stretch/>
        </p:blipFill>
        <p:spPr>
          <a:xfrm>
            <a:off x="3000240" y="3247920"/>
            <a:ext cx="6190920" cy="1561680"/>
          </a:xfrm>
          <a:prstGeom prst="rect">
            <a:avLst/>
          </a:prstGeom>
          <a:noFill/>
          <a:ln w="0">
            <a:noFill/>
          </a:ln>
        </p:spPr>
      </p:pic>
      <p:sp>
        <p:nvSpPr>
          <p:cNvPr id="842"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43" name=""/>
          <p:cNvSpPr txBox="1"/>
          <p:nvPr/>
        </p:nvSpPr>
        <p:spPr>
          <a:xfrm>
            <a:off x="380880" y="2820960"/>
            <a:ext cx="9914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ればよい。</a:t>
            </a:r>
            <a:endParaRPr b="0" lang="en-US" sz="1560" strike="noStrike" u="none">
              <a:solidFill>
                <a:srgbClr val="000000"/>
              </a:solidFill>
              <a:effectLst/>
              <a:uFillTx/>
              <a:latin typeface="Times New Roman"/>
            </a:endParaRPr>
          </a:p>
        </p:txBody>
      </p:sp>
      <p:sp>
        <p:nvSpPr>
          <p:cNvPr id="844" name=""/>
          <p:cNvSpPr txBox="1"/>
          <p:nvPr/>
        </p:nvSpPr>
        <p:spPr>
          <a:xfrm>
            <a:off x="237960" y="188280"/>
            <a:ext cx="294012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3.2 </a:t>
            </a:r>
            <a:r>
              <a:rPr b="1" lang="zh-CN" sz="2340" strike="noStrike" u="none">
                <a:solidFill>
                  <a:srgbClr val="ffffff"/>
                </a:solidFill>
                <a:effectLst/>
                <a:uFillTx/>
                <a:latin typeface="NotoSansJP-Thin_"/>
                <a:ea typeface="NotoSansJP-Thin_"/>
              </a:rPr>
              <a:t>損失関数の簡略化</a:t>
            </a:r>
            <a:endParaRPr b="0" lang="en-US" sz="2340" strike="noStrike" u="none">
              <a:solidFill>
                <a:srgbClr val="000000"/>
              </a:solidFill>
              <a:effectLst/>
              <a:uFillTx/>
              <a:latin typeface="Times New Roman"/>
            </a:endParaRPr>
          </a:p>
        </p:txBody>
      </p:sp>
      <p:sp>
        <p:nvSpPr>
          <p:cNvPr id="845"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14/24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4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4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49" name=""/>
          <p:cNvSpPr/>
          <p:nvPr/>
        </p:nvSpPr>
        <p:spPr>
          <a:xfrm>
            <a:off x="1284120" y="914040"/>
            <a:ext cx="150120" cy="167040"/>
          </a:xfrm>
          <a:custGeom>
            <a:avLst/>
            <a:gdLst/>
            <a:ahLst/>
            <a:rect l="0" t="0" r="r" b="b"/>
            <a:pathLst>
              <a:path w="417" h="464">
                <a:moveTo>
                  <a:pt x="132" y="33"/>
                </a:moveTo>
                <a:cubicBezTo>
                  <a:pt x="117" y="33"/>
                  <a:pt x="109" y="32"/>
                  <a:pt x="108" y="30"/>
                </a:cubicBezTo>
                <a:cubicBezTo>
                  <a:pt x="108" y="29"/>
                  <a:pt x="107" y="27"/>
                  <a:pt x="107" y="24"/>
                </a:cubicBezTo>
                <a:cubicBezTo>
                  <a:pt x="107" y="14"/>
                  <a:pt x="110" y="6"/>
                  <a:pt x="115" y="1"/>
                </a:cubicBezTo>
                <a:cubicBezTo>
                  <a:pt x="116" y="1"/>
                  <a:pt x="119" y="0"/>
                  <a:pt x="125" y="0"/>
                </a:cubicBezTo>
                <a:cubicBezTo>
                  <a:pt x="149" y="3"/>
                  <a:pt x="178" y="4"/>
                  <a:pt x="211" y="4"/>
                </a:cubicBezTo>
                <a:cubicBezTo>
                  <a:pt x="274" y="4"/>
                  <a:pt x="311" y="3"/>
                  <a:pt x="320" y="0"/>
                </a:cubicBezTo>
                <a:lnTo>
                  <a:pt x="328" y="0"/>
                </a:lnTo>
                <a:cubicBezTo>
                  <a:pt x="331" y="4"/>
                  <a:pt x="333" y="6"/>
                  <a:pt x="333" y="8"/>
                </a:cubicBezTo>
                <a:cubicBezTo>
                  <a:pt x="333" y="9"/>
                  <a:pt x="332" y="13"/>
                  <a:pt x="331" y="20"/>
                </a:cubicBezTo>
                <a:cubicBezTo>
                  <a:pt x="329" y="27"/>
                  <a:pt x="327" y="31"/>
                  <a:pt x="325" y="33"/>
                </a:cubicBezTo>
                <a:lnTo>
                  <a:pt x="299" y="33"/>
                </a:lnTo>
                <a:cubicBezTo>
                  <a:pt x="268" y="33"/>
                  <a:pt x="250" y="35"/>
                  <a:pt x="245" y="39"/>
                </a:cubicBezTo>
                <a:cubicBezTo>
                  <a:pt x="241" y="40"/>
                  <a:pt x="238" y="47"/>
                  <a:pt x="235" y="58"/>
                </a:cubicBezTo>
                <a:cubicBezTo>
                  <a:pt x="232" y="68"/>
                  <a:pt x="217" y="128"/>
                  <a:pt x="190" y="236"/>
                </a:cubicBezTo>
                <a:cubicBezTo>
                  <a:pt x="183" y="265"/>
                  <a:pt x="175" y="297"/>
                  <a:pt x="167" y="329"/>
                </a:cubicBezTo>
                <a:cubicBezTo>
                  <a:pt x="159" y="362"/>
                  <a:pt x="153" y="387"/>
                  <a:pt x="149" y="404"/>
                </a:cubicBezTo>
                <a:lnTo>
                  <a:pt x="143" y="428"/>
                </a:lnTo>
                <a:cubicBezTo>
                  <a:pt x="143" y="430"/>
                  <a:pt x="145" y="431"/>
                  <a:pt x="149" y="431"/>
                </a:cubicBezTo>
                <a:cubicBezTo>
                  <a:pt x="153" y="431"/>
                  <a:pt x="166" y="431"/>
                  <a:pt x="188" y="432"/>
                </a:cubicBezTo>
                <a:lnTo>
                  <a:pt x="200" y="432"/>
                </a:lnTo>
                <a:cubicBezTo>
                  <a:pt x="214" y="432"/>
                  <a:pt x="226" y="432"/>
                  <a:pt x="234" y="432"/>
                </a:cubicBezTo>
                <a:cubicBezTo>
                  <a:pt x="243" y="431"/>
                  <a:pt x="254" y="430"/>
                  <a:pt x="268" y="427"/>
                </a:cubicBezTo>
                <a:cubicBezTo>
                  <a:pt x="281" y="424"/>
                  <a:pt x="292" y="420"/>
                  <a:pt x="301" y="415"/>
                </a:cubicBezTo>
                <a:cubicBezTo>
                  <a:pt x="310" y="409"/>
                  <a:pt x="320" y="402"/>
                  <a:pt x="331" y="392"/>
                </a:cubicBezTo>
                <a:cubicBezTo>
                  <a:pt x="342" y="382"/>
                  <a:pt x="351" y="369"/>
                  <a:pt x="360" y="354"/>
                </a:cubicBezTo>
                <a:cubicBezTo>
                  <a:pt x="367" y="341"/>
                  <a:pt x="374" y="326"/>
                  <a:pt x="381" y="309"/>
                </a:cubicBezTo>
                <a:cubicBezTo>
                  <a:pt x="387" y="293"/>
                  <a:pt x="391" y="283"/>
                  <a:pt x="392" y="281"/>
                </a:cubicBezTo>
                <a:cubicBezTo>
                  <a:pt x="395" y="279"/>
                  <a:pt x="398" y="279"/>
                  <a:pt x="404" y="279"/>
                </a:cubicBezTo>
                <a:lnTo>
                  <a:pt x="413" y="279"/>
                </a:lnTo>
                <a:cubicBezTo>
                  <a:pt x="415" y="283"/>
                  <a:pt x="417" y="285"/>
                  <a:pt x="417" y="286"/>
                </a:cubicBezTo>
                <a:cubicBezTo>
                  <a:pt x="417" y="287"/>
                  <a:pt x="412" y="300"/>
                  <a:pt x="403" y="326"/>
                </a:cubicBezTo>
                <a:cubicBezTo>
                  <a:pt x="394" y="352"/>
                  <a:pt x="384" y="379"/>
                  <a:pt x="372" y="407"/>
                </a:cubicBezTo>
                <a:cubicBezTo>
                  <a:pt x="362" y="436"/>
                  <a:pt x="356" y="452"/>
                  <a:pt x="355" y="457"/>
                </a:cubicBezTo>
                <a:cubicBezTo>
                  <a:pt x="354" y="460"/>
                  <a:pt x="353" y="461"/>
                  <a:pt x="352" y="461"/>
                </a:cubicBezTo>
                <a:cubicBezTo>
                  <a:pt x="351" y="462"/>
                  <a:pt x="348" y="462"/>
                  <a:pt x="341" y="463"/>
                </a:cubicBezTo>
                <a:cubicBezTo>
                  <a:pt x="335" y="464"/>
                  <a:pt x="325" y="464"/>
                  <a:pt x="312" y="464"/>
                </a:cubicBezTo>
                <a:cubicBezTo>
                  <a:pt x="307" y="464"/>
                  <a:pt x="290" y="464"/>
                  <a:pt x="261" y="464"/>
                </a:cubicBezTo>
                <a:cubicBezTo>
                  <a:pt x="232" y="464"/>
                  <a:pt x="204" y="464"/>
                  <a:pt x="177" y="463"/>
                </a:cubicBezTo>
                <a:lnTo>
                  <a:pt x="57" y="463"/>
                </a:lnTo>
                <a:cubicBezTo>
                  <a:pt x="19" y="463"/>
                  <a:pt x="0" y="461"/>
                  <a:pt x="0" y="457"/>
                </a:cubicBezTo>
                <a:cubicBezTo>
                  <a:pt x="0" y="453"/>
                  <a:pt x="0" y="450"/>
                  <a:pt x="1" y="447"/>
                </a:cubicBezTo>
                <a:cubicBezTo>
                  <a:pt x="3" y="439"/>
                  <a:pt x="6" y="434"/>
                  <a:pt x="8" y="433"/>
                </a:cubicBezTo>
                <a:cubicBezTo>
                  <a:pt x="10" y="432"/>
                  <a:pt x="13" y="432"/>
                  <a:pt x="18" y="432"/>
                </a:cubicBezTo>
                <a:lnTo>
                  <a:pt x="22" y="432"/>
                </a:lnTo>
                <a:cubicBezTo>
                  <a:pt x="34" y="432"/>
                  <a:pt x="48" y="432"/>
                  <a:pt x="63" y="430"/>
                </a:cubicBezTo>
                <a:cubicBezTo>
                  <a:pt x="69" y="429"/>
                  <a:pt x="73" y="426"/>
                  <a:pt x="76" y="422"/>
                </a:cubicBezTo>
                <a:cubicBezTo>
                  <a:pt x="77" y="420"/>
                  <a:pt x="93" y="358"/>
                  <a:pt x="124" y="234"/>
                </a:cubicBezTo>
                <a:cubicBezTo>
                  <a:pt x="155" y="111"/>
                  <a:pt x="171" y="45"/>
                  <a:pt x="171" y="39"/>
                </a:cubicBezTo>
                <a:cubicBezTo>
                  <a:pt x="171" y="36"/>
                  <a:pt x="158" y="34"/>
                  <a:pt x="132"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0" name=""/>
          <p:cNvSpPr/>
          <p:nvPr/>
        </p:nvSpPr>
        <p:spPr>
          <a:xfrm>
            <a:off x="1455840" y="1040040"/>
            <a:ext cx="56520" cy="79200"/>
          </a:xfrm>
          <a:custGeom>
            <a:avLst/>
            <a:gdLst/>
            <a:ahLst/>
            <a:rect l="0" t="0" r="r" b="b"/>
            <a:pathLst>
              <a:path w="157" h="220">
                <a:moveTo>
                  <a:pt x="126" y="63"/>
                </a:moveTo>
                <a:cubicBezTo>
                  <a:pt x="126" y="50"/>
                  <a:pt x="122" y="39"/>
                  <a:pt x="113" y="30"/>
                </a:cubicBezTo>
                <a:cubicBezTo>
                  <a:pt x="105" y="20"/>
                  <a:pt x="92" y="16"/>
                  <a:pt x="76" y="16"/>
                </a:cubicBezTo>
                <a:cubicBezTo>
                  <a:pt x="63" y="16"/>
                  <a:pt x="54" y="18"/>
                  <a:pt x="45" y="22"/>
                </a:cubicBezTo>
                <a:cubicBezTo>
                  <a:pt x="36" y="28"/>
                  <a:pt x="31" y="36"/>
                  <a:pt x="31" y="47"/>
                </a:cubicBezTo>
                <a:cubicBezTo>
                  <a:pt x="31" y="49"/>
                  <a:pt x="31" y="51"/>
                  <a:pt x="31" y="53"/>
                </a:cubicBezTo>
                <a:cubicBezTo>
                  <a:pt x="31" y="56"/>
                  <a:pt x="34" y="60"/>
                  <a:pt x="39" y="65"/>
                </a:cubicBezTo>
                <a:cubicBezTo>
                  <a:pt x="43" y="71"/>
                  <a:pt x="50" y="75"/>
                  <a:pt x="59" y="78"/>
                </a:cubicBezTo>
                <a:cubicBezTo>
                  <a:pt x="66" y="79"/>
                  <a:pt x="73" y="81"/>
                  <a:pt x="81" y="82"/>
                </a:cubicBezTo>
                <a:cubicBezTo>
                  <a:pt x="89" y="83"/>
                  <a:pt x="96" y="85"/>
                  <a:pt x="102" y="86"/>
                </a:cubicBezTo>
                <a:cubicBezTo>
                  <a:pt x="108" y="88"/>
                  <a:pt x="113" y="90"/>
                  <a:pt x="117" y="92"/>
                </a:cubicBezTo>
                <a:cubicBezTo>
                  <a:pt x="123" y="95"/>
                  <a:pt x="128" y="98"/>
                  <a:pt x="133" y="102"/>
                </a:cubicBezTo>
                <a:cubicBezTo>
                  <a:pt x="138" y="106"/>
                  <a:pt x="143" y="112"/>
                  <a:pt x="149" y="122"/>
                </a:cubicBezTo>
                <a:cubicBezTo>
                  <a:pt x="154" y="131"/>
                  <a:pt x="156" y="141"/>
                  <a:pt x="157" y="151"/>
                </a:cubicBezTo>
                <a:cubicBezTo>
                  <a:pt x="157" y="171"/>
                  <a:pt x="151" y="187"/>
                  <a:pt x="138" y="200"/>
                </a:cubicBezTo>
                <a:cubicBezTo>
                  <a:pt x="126" y="213"/>
                  <a:pt x="107" y="219"/>
                  <a:pt x="80" y="220"/>
                </a:cubicBezTo>
                <a:lnTo>
                  <a:pt x="76" y="220"/>
                </a:lnTo>
                <a:cubicBezTo>
                  <a:pt x="58" y="220"/>
                  <a:pt x="43" y="214"/>
                  <a:pt x="29" y="202"/>
                </a:cubicBezTo>
                <a:lnTo>
                  <a:pt x="25" y="206"/>
                </a:lnTo>
                <a:lnTo>
                  <a:pt x="21" y="210"/>
                </a:lnTo>
                <a:cubicBezTo>
                  <a:pt x="19" y="212"/>
                  <a:pt x="17" y="214"/>
                  <a:pt x="15" y="215"/>
                </a:cubicBezTo>
                <a:lnTo>
                  <a:pt x="10" y="220"/>
                </a:lnTo>
                <a:lnTo>
                  <a:pt x="6" y="220"/>
                </a:lnTo>
                <a:lnTo>
                  <a:pt x="4" y="220"/>
                </a:lnTo>
                <a:cubicBezTo>
                  <a:pt x="3" y="220"/>
                  <a:pt x="2" y="219"/>
                  <a:pt x="0" y="217"/>
                </a:cubicBezTo>
                <a:lnTo>
                  <a:pt x="0" y="179"/>
                </a:lnTo>
                <a:lnTo>
                  <a:pt x="0" y="152"/>
                </a:lnTo>
                <a:cubicBezTo>
                  <a:pt x="0" y="145"/>
                  <a:pt x="0" y="141"/>
                  <a:pt x="1" y="140"/>
                </a:cubicBezTo>
                <a:cubicBezTo>
                  <a:pt x="1" y="138"/>
                  <a:pt x="3" y="138"/>
                  <a:pt x="6" y="137"/>
                </a:cubicBezTo>
                <a:lnTo>
                  <a:pt x="10" y="137"/>
                </a:lnTo>
                <a:cubicBezTo>
                  <a:pt x="14" y="137"/>
                  <a:pt x="16" y="138"/>
                  <a:pt x="17" y="139"/>
                </a:cubicBezTo>
                <a:cubicBezTo>
                  <a:pt x="19" y="141"/>
                  <a:pt x="20" y="142"/>
                  <a:pt x="20" y="145"/>
                </a:cubicBezTo>
                <a:cubicBezTo>
                  <a:pt x="20" y="148"/>
                  <a:pt x="21" y="152"/>
                  <a:pt x="23" y="158"/>
                </a:cubicBezTo>
                <a:cubicBezTo>
                  <a:pt x="25" y="164"/>
                  <a:pt x="28" y="171"/>
                  <a:pt x="32" y="178"/>
                </a:cubicBezTo>
                <a:cubicBezTo>
                  <a:pt x="43" y="194"/>
                  <a:pt x="59" y="202"/>
                  <a:pt x="80" y="202"/>
                </a:cubicBezTo>
                <a:cubicBezTo>
                  <a:pt x="111" y="202"/>
                  <a:pt x="126" y="190"/>
                  <a:pt x="126" y="165"/>
                </a:cubicBezTo>
                <a:cubicBezTo>
                  <a:pt x="126" y="156"/>
                  <a:pt x="123" y="148"/>
                  <a:pt x="117" y="143"/>
                </a:cubicBezTo>
                <a:cubicBezTo>
                  <a:pt x="111" y="135"/>
                  <a:pt x="98" y="129"/>
                  <a:pt x="78" y="125"/>
                </a:cubicBezTo>
                <a:cubicBezTo>
                  <a:pt x="57" y="122"/>
                  <a:pt x="43" y="118"/>
                  <a:pt x="37" y="114"/>
                </a:cubicBezTo>
                <a:cubicBezTo>
                  <a:pt x="26" y="109"/>
                  <a:pt x="17" y="102"/>
                  <a:pt x="10" y="92"/>
                </a:cubicBezTo>
                <a:cubicBezTo>
                  <a:pt x="3" y="83"/>
                  <a:pt x="0" y="73"/>
                  <a:pt x="0" y="62"/>
                </a:cubicBezTo>
                <a:cubicBezTo>
                  <a:pt x="0" y="49"/>
                  <a:pt x="3" y="39"/>
                  <a:pt x="8" y="30"/>
                </a:cubicBezTo>
                <a:cubicBezTo>
                  <a:pt x="13" y="22"/>
                  <a:pt x="20" y="15"/>
                  <a:pt x="28" y="11"/>
                </a:cubicBezTo>
                <a:cubicBezTo>
                  <a:pt x="37" y="7"/>
                  <a:pt x="45" y="4"/>
                  <a:pt x="52" y="2"/>
                </a:cubicBezTo>
                <a:cubicBezTo>
                  <a:pt x="60" y="1"/>
                  <a:pt x="68" y="0"/>
                  <a:pt x="74" y="0"/>
                </a:cubicBezTo>
                <a:lnTo>
                  <a:pt x="80" y="0"/>
                </a:lnTo>
                <a:cubicBezTo>
                  <a:pt x="92" y="0"/>
                  <a:pt x="104" y="2"/>
                  <a:pt x="113" y="7"/>
                </a:cubicBezTo>
                <a:lnTo>
                  <a:pt x="120" y="11"/>
                </a:lnTo>
                <a:lnTo>
                  <a:pt x="125" y="8"/>
                </a:lnTo>
                <a:cubicBezTo>
                  <a:pt x="128" y="5"/>
                  <a:pt x="131" y="2"/>
                  <a:pt x="135" y="0"/>
                </a:cubicBezTo>
                <a:lnTo>
                  <a:pt x="139" y="0"/>
                </a:lnTo>
                <a:lnTo>
                  <a:pt x="141" y="0"/>
                </a:lnTo>
                <a:cubicBezTo>
                  <a:pt x="142" y="0"/>
                  <a:pt x="143" y="1"/>
                  <a:pt x="145" y="2"/>
                </a:cubicBezTo>
                <a:lnTo>
                  <a:pt x="145" y="66"/>
                </a:lnTo>
                <a:lnTo>
                  <a:pt x="142" y="69"/>
                </a:lnTo>
                <a:lnTo>
                  <a:pt x="129" y="69"/>
                </a:lnTo>
                <a:cubicBezTo>
                  <a:pt x="127" y="67"/>
                  <a:pt x="126" y="65"/>
                  <a:pt x="126" y="6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1" name=""/>
          <p:cNvSpPr/>
          <p:nvPr/>
        </p:nvSpPr>
        <p:spPr>
          <a:xfrm>
            <a:off x="1522440" y="1001880"/>
            <a:ext cx="39600" cy="115560"/>
          </a:xfrm>
          <a:custGeom>
            <a:avLst/>
            <a:gdLst/>
            <a:ahLst/>
            <a:rect l="0" t="0" r="r" b="b"/>
            <a:pathLst>
              <a:path w="110" h="321">
                <a:moveTo>
                  <a:pt x="20" y="29"/>
                </a:moveTo>
                <a:cubicBezTo>
                  <a:pt x="20" y="20"/>
                  <a:pt x="23" y="13"/>
                  <a:pt x="29" y="8"/>
                </a:cubicBezTo>
                <a:cubicBezTo>
                  <a:pt x="35" y="3"/>
                  <a:pt x="42" y="0"/>
                  <a:pt x="50" y="0"/>
                </a:cubicBezTo>
                <a:cubicBezTo>
                  <a:pt x="57" y="1"/>
                  <a:pt x="64" y="3"/>
                  <a:pt x="69" y="8"/>
                </a:cubicBezTo>
                <a:cubicBezTo>
                  <a:pt x="75" y="13"/>
                  <a:pt x="78" y="20"/>
                  <a:pt x="78" y="29"/>
                </a:cubicBezTo>
                <a:cubicBezTo>
                  <a:pt x="78" y="38"/>
                  <a:pt x="75" y="45"/>
                  <a:pt x="69" y="50"/>
                </a:cubicBezTo>
                <a:cubicBezTo>
                  <a:pt x="64" y="55"/>
                  <a:pt x="57" y="57"/>
                  <a:pt x="49" y="57"/>
                </a:cubicBezTo>
                <a:cubicBezTo>
                  <a:pt x="41" y="57"/>
                  <a:pt x="34" y="55"/>
                  <a:pt x="29" y="50"/>
                </a:cubicBezTo>
                <a:cubicBezTo>
                  <a:pt x="24" y="45"/>
                  <a:pt x="21" y="38"/>
                  <a:pt x="20" y="29"/>
                </a:cubicBezTo>
                <a:moveTo>
                  <a:pt x="106" y="321"/>
                </a:moveTo>
                <a:cubicBezTo>
                  <a:pt x="102" y="320"/>
                  <a:pt x="85" y="319"/>
                  <a:pt x="56" y="319"/>
                </a:cubicBezTo>
                <a:cubicBezTo>
                  <a:pt x="52" y="319"/>
                  <a:pt x="46" y="319"/>
                  <a:pt x="38" y="319"/>
                </a:cubicBezTo>
                <a:cubicBezTo>
                  <a:pt x="30" y="319"/>
                  <a:pt x="22" y="320"/>
                  <a:pt x="14" y="320"/>
                </a:cubicBezTo>
                <a:lnTo>
                  <a:pt x="4" y="321"/>
                </a:lnTo>
                <a:lnTo>
                  <a:pt x="0" y="321"/>
                </a:lnTo>
                <a:lnTo>
                  <a:pt x="0" y="299"/>
                </a:lnTo>
                <a:lnTo>
                  <a:pt x="7" y="299"/>
                </a:lnTo>
                <a:cubicBezTo>
                  <a:pt x="16" y="299"/>
                  <a:pt x="24" y="298"/>
                  <a:pt x="31" y="297"/>
                </a:cubicBezTo>
                <a:cubicBezTo>
                  <a:pt x="34" y="296"/>
                  <a:pt x="36" y="294"/>
                  <a:pt x="36" y="292"/>
                </a:cubicBezTo>
                <a:cubicBezTo>
                  <a:pt x="37" y="290"/>
                  <a:pt x="37" y="283"/>
                  <a:pt x="37" y="272"/>
                </a:cubicBezTo>
                <a:lnTo>
                  <a:pt x="37" y="222"/>
                </a:lnTo>
                <a:lnTo>
                  <a:pt x="37" y="180"/>
                </a:lnTo>
                <a:cubicBezTo>
                  <a:pt x="37" y="163"/>
                  <a:pt x="37" y="153"/>
                  <a:pt x="36" y="148"/>
                </a:cubicBezTo>
                <a:cubicBezTo>
                  <a:pt x="36" y="144"/>
                  <a:pt x="33" y="141"/>
                  <a:pt x="29" y="139"/>
                </a:cubicBezTo>
                <a:cubicBezTo>
                  <a:pt x="25" y="137"/>
                  <a:pt x="18" y="136"/>
                  <a:pt x="7" y="136"/>
                </a:cubicBezTo>
                <a:lnTo>
                  <a:pt x="2" y="136"/>
                </a:lnTo>
                <a:lnTo>
                  <a:pt x="2" y="125"/>
                </a:lnTo>
                <a:cubicBezTo>
                  <a:pt x="2" y="117"/>
                  <a:pt x="2" y="114"/>
                  <a:pt x="3" y="114"/>
                </a:cubicBezTo>
                <a:lnTo>
                  <a:pt x="7" y="113"/>
                </a:lnTo>
                <a:cubicBezTo>
                  <a:pt x="11" y="113"/>
                  <a:pt x="15" y="113"/>
                  <a:pt x="21" y="112"/>
                </a:cubicBezTo>
                <a:cubicBezTo>
                  <a:pt x="27" y="112"/>
                  <a:pt x="32" y="112"/>
                  <a:pt x="38" y="111"/>
                </a:cubicBezTo>
                <a:cubicBezTo>
                  <a:pt x="43" y="111"/>
                  <a:pt x="49" y="111"/>
                  <a:pt x="55" y="110"/>
                </a:cubicBezTo>
                <a:cubicBezTo>
                  <a:pt x="61" y="110"/>
                  <a:pt x="66" y="110"/>
                  <a:pt x="69" y="109"/>
                </a:cubicBezTo>
                <a:cubicBezTo>
                  <a:pt x="72" y="108"/>
                  <a:pt x="74" y="108"/>
                  <a:pt x="74" y="108"/>
                </a:cubicBezTo>
                <a:lnTo>
                  <a:pt x="76" y="108"/>
                </a:lnTo>
                <a:lnTo>
                  <a:pt x="76" y="291"/>
                </a:lnTo>
                <a:cubicBezTo>
                  <a:pt x="78" y="294"/>
                  <a:pt x="80" y="296"/>
                  <a:pt x="83" y="297"/>
                </a:cubicBezTo>
                <a:cubicBezTo>
                  <a:pt x="85" y="298"/>
                  <a:pt x="90" y="298"/>
                  <a:pt x="99" y="299"/>
                </a:cubicBezTo>
                <a:lnTo>
                  <a:pt x="110" y="299"/>
                </a:lnTo>
                <a:lnTo>
                  <a:pt x="110" y="321"/>
                </a:lnTo>
                <a:lnTo>
                  <a:pt x="106" y="32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2" name=""/>
          <p:cNvSpPr/>
          <p:nvPr/>
        </p:nvSpPr>
        <p:spPr>
          <a:xfrm>
            <a:off x="1569960" y="1040760"/>
            <a:ext cx="137160" cy="76680"/>
          </a:xfrm>
          <a:custGeom>
            <a:avLst/>
            <a:gdLst/>
            <a:ahLst/>
            <a:rect l="0" t="0" r="r" b="b"/>
            <a:pathLst>
              <a:path w="381" h="213">
                <a:moveTo>
                  <a:pt x="8" y="191"/>
                </a:moveTo>
                <a:lnTo>
                  <a:pt x="15" y="191"/>
                </a:lnTo>
                <a:cubicBezTo>
                  <a:pt x="27" y="191"/>
                  <a:pt x="35" y="189"/>
                  <a:pt x="37" y="184"/>
                </a:cubicBezTo>
                <a:lnTo>
                  <a:pt x="37" y="180"/>
                </a:lnTo>
                <a:cubicBezTo>
                  <a:pt x="37" y="177"/>
                  <a:pt x="37" y="174"/>
                  <a:pt x="37" y="168"/>
                </a:cubicBezTo>
                <a:cubicBezTo>
                  <a:pt x="37" y="164"/>
                  <a:pt x="37" y="159"/>
                  <a:pt x="37" y="153"/>
                </a:cubicBezTo>
                <a:cubicBezTo>
                  <a:pt x="37" y="148"/>
                  <a:pt x="37" y="142"/>
                  <a:pt x="38" y="135"/>
                </a:cubicBezTo>
                <a:cubicBezTo>
                  <a:pt x="38" y="128"/>
                  <a:pt x="38" y="121"/>
                  <a:pt x="38" y="115"/>
                </a:cubicBezTo>
                <a:cubicBezTo>
                  <a:pt x="38" y="105"/>
                  <a:pt x="38" y="94"/>
                  <a:pt x="38" y="83"/>
                </a:cubicBezTo>
                <a:cubicBezTo>
                  <a:pt x="38" y="72"/>
                  <a:pt x="37" y="63"/>
                  <a:pt x="37" y="55"/>
                </a:cubicBezTo>
                <a:lnTo>
                  <a:pt x="37" y="44"/>
                </a:lnTo>
                <a:cubicBezTo>
                  <a:pt x="36" y="38"/>
                  <a:pt x="34" y="34"/>
                  <a:pt x="30" y="32"/>
                </a:cubicBezTo>
                <a:cubicBezTo>
                  <a:pt x="27" y="30"/>
                  <a:pt x="20" y="29"/>
                  <a:pt x="9" y="28"/>
                </a:cubicBezTo>
                <a:lnTo>
                  <a:pt x="0" y="28"/>
                </a:lnTo>
                <a:lnTo>
                  <a:pt x="0" y="17"/>
                </a:lnTo>
                <a:cubicBezTo>
                  <a:pt x="0" y="9"/>
                  <a:pt x="1" y="6"/>
                  <a:pt x="1" y="6"/>
                </a:cubicBezTo>
                <a:lnTo>
                  <a:pt x="6" y="5"/>
                </a:lnTo>
                <a:cubicBezTo>
                  <a:pt x="9" y="5"/>
                  <a:pt x="14" y="5"/>
                  <a:pt x="19" y="4"/>
                </a:cubicBezTo>
                <a:cubicBezTo>
                  <a:pt x="25" y="4"/>
                  <a:pt x="31" y="4"/>
                  <a:pt x="37" y="3"/>
                </a:cubicBezTo>
                <a:cubicBezTo>
                  <a:pt x="42" y="3"/>
                  <a:pt x="48" y="3"/>
                  <a:pt x="54" y="2"/>
                </a:cubicBezTo>
                <a:cubicBezTo>
                  <a:pt x="60" y="2"/>
                  <a:pt x="65" y="2"/>
                  <a:pt x="68" y="1"/>
                </a:cubicBezTo>
                <a:cubicBezTo>
                  <a:pt x="71" y="0"/>
                  <a:pt x="73" y="0"/>
                  <a:pt x="73" y="0"/>
                </a:cubicBezTo>
                <a:lnTo>
                  <a:pt x="75" y="0"/>
                </a:lnTo>
                <a:lnTo>
                  <a:pt x="75" y="20"/>
                </a:lnTo>
                <a:cubicBezTo>
                  <a:pt x="75" y="32"/>
                  <a:pt x="75" y="38"/>
                  <a:pt x="75" y="38"/>
                </a:cubicBezTo>
                <a:cubicBezTo>
                  <a:pt x="76" y="38"/>
                  <a:pt x="76" y="37"/>
                  <a:pt x="78" y="35"/>
                </a:cubicBezTo>
                <a:cubicBezTo>
                  <a:pt x="79" y="34"/>
                  <a:pt x="81" y="31"/>
                  <a:pt x="83" y="28"/>
                </a:cubicBezTo>
                <a:cubicBezTo>
                  <a:pt x="86" y="25"/>
                  <a:pt x="89" y="22"/>
                  <a:pt x="93" y="20"/>
                </a:cubicBezTo>
                <a:cubicBezTo>
                  <a:pt x="96" y="17"/>
                  <a:pt x="101" y="14"/>
                  <a:pt x="106" y="11"/>
                </a:cubicBezTo>
                <a:cubicBezTo>
                  <a:pt x="112" y="7"/>
                  <a:pt x="118" y="4"/>
                  <a:pt x="125" y="3"/>
                </a:cubicBezTo>
                <a:cubicBezTo>
                  <a:pt x="131" y="1"/>
                  <a:pt x="139" y="0"/>
                  <a:pt x="149" y="0"/>
                </a:cubicBezTo>
                <a:cubicBezTo>
                  <a:pt x="154" y="0"/>
                  <a:pt x="158" y="1"/>
                  <a:pt x="162" y="1"/>
                </a:cubicBezTo>
                <a:cubicBezTo>
                  <a:pt x="166" y="2"/>
                  <a:pt x="170" y="3"/>
                  <a:pt x="173" y="4"/>
                </a:cubicBezTo>
                <a:cubicBezTo>
                  <a:pt x="177" y="6"/>
                  <a:pt x="180" y="7"/>
                  <a:pt x="182" y="8"/>
                </a:cubicBezTo>
                <a:cubicBezTo>
                  <a:pt x="185" y="9"/>
                  <a:pt x="188" y="11"/>
                  <a:pt x="190" y="12"/>
                </a:cubicBezTo>
                <a:cubicBezTo>
                  <a:pt x="191" y="14"/>
                  <a:pt x="193" y="16"/>
                  <a:pt x="195" y="18"/>
                </a:cubicBezTo>
                <a:cubicBezTo>
                  <a:pt x="196" y="20"/>
                  <a:pt x="198" y="21"/>
                  <a:pt x="199" y="23"/>
                </a:cubicBezTo>
                <a:cubicBezTo>
                  <a:pt x="200" y="25"/>
                  <a:pt x="202" y="26"/>
                  <a:pt x="202" y="28"/>
                </a:cubicBezTo>
                <a:cubicBezTo>
                  <a:pt x="203" y="30"/>
                  <a:pt x="204" y="32"/>
                  <a:pt x="204" y="33"/>
                </a:cubicBezTo>
                <a:cubicBezTo>
                  <a:pt x="205" y="34"/>
                  <a:pt x="205" y="36"/>
                  <a:pt x="206" y="37"/>
                </a:cubicBezTo>
                <a:lnTo>
                  <a:pt x="207" y="39"/>
                </a:lnTo>
                <a:lnTo>
                  <a:pt x="208" y="37"/>
                </a:lnTo>
                <a:cubicBezTo>
                  <a:pt x="209" y="36"/>
                  <a:pt x="210" y="35"/>
                  <a:pt x="211" y="33"/>
                </a:cubicBezTo>
                <a:cubicBezTo>
                  <a:pt x="212" y="32"/>
                  <a:pt x="213" y="30"/>
                  <a:pt x="215" y="28"/>
                </a:cubicBezTo>
                <a:cubicBezTo>
                  <a:pt x="217" y="26"/>
                  <a:pt x="219" y="24"/>
                  <a:pt x="222" y="22"/>
                </a:cubicBezTo>
                <a:cubicBezTo>
                  <a:pt x="224" y="20"/>
                  <a:pt x="226" y="18"/>
                  <a:pt x="229" y="16"/>
                </a:cubicBezTo>
                <a:cubicBezTo>
                  <a:pt x="231" y="14"/>
                  <a:pt x="235" y="12"/>
                  <a:pt x="238" y="10"/>
                </a:cubicBezTo>
                <a:cubicBezTo>
                  <a:pt x="242" y="8"/>
                  <a:pt x="246" y="7"/>
                  <a:pt x="249" y="5"/>
                </a:cubicBezTo>
                <a:cubicBezTo>
                  <a:pt x="253" y="4"/>
                  <a:pt x="257" y="3"/>
                  <a:pt x="262" y="2"/>
                </a:cubicBezTo>
                <a:cubicBezTo>
                  <a:pt x="267" y="1"/>
                  <a:pt x="271" y="1"/>
                  <a:pt x="277" y="0"/>
                </a:cubicBezTo>
                <a:cubicBezTo>
                  <a:pt x="317" y="0"/>
                  <a:pt x="339" y="18"/>
                  <a:pt x="342" y="55"/>
                </a:cubicBezTo>
                <a:cubicBezTo>
                  <a:pt x="342" y="57"/>
                  <a:pt x="343" y="79"/>
                  <a:pt x="343" y="121"/>
                </a:cubicBezTo>
                <a:lnTo>
                  <a:pt x="343" y="162"/>
                </a:lnTo>
                <a:cubicBezTo>
                  <a:pt x="343" y="175"/>
                  <a:pt x="343" y="182"/>
                  <a:pt x="344" y="185"/>
                </a:cubicBezTo>
                <a:cubicBezTo>
                  <a:pt x="344" y="187"/>
                  <a:pt x="346" y="188"/>
                  <a:pt x="349" y="189"/>
                </a:cubicBezTo>
                <a:cubicBezTo>
                  <a:pt x="355" y="190"/>
                  <a:pt x="363" y="191"/>
                  <a:pt x="372" y="191"/>
                </a:cubicBezTo>
                <a:lnTo>
                  <a:pt x="381" y="191"/>
                </a:lnTo>
                <a:lnTo>
                  <a:pt x="381" y="213"/>
                </a:lnTo>
                <a:lnTo>
                  <a:pt x="376" y="213"/>
                </a:lnTo>
                <a:lnTo>
                  <a:pt x="365" y="212"/>
                </a:lnTo>
                <a:cubicBezTo>
                  <a:pt x="357" y="212"/>
                  <a:pt x="349" y="212"/>
                  <a:pt x="341" y="212"/>
                </a:cubicBezTo>
                <a:cubicBezTo>
                  <a:pt x="332" y="212"/>
                  <a:pt x="326" y="212"/>
                  <a:pt x="322" y="211"/>
                </a:cubicBezTo>
                <a:cubicBezTo>
                  <a:pt x="290" y="211"/>
                  <a:pt x="272" y="212"/>
                  <a:pt x="269" y="213"/>
                </a:cubicBezTo>
                <a:lnTo>
                  <a:pt x="265" y="213"/>
                </a:lnTo>
                <a:lnTo>
                  <a:pt x="265" y="191"/>
                </a:lnTo>
                <a:lnTo>
                  <a:pt x="273" y="191"/>
                </a:lnTo>
                <a:cubicBezTo>
                  <a:pt x="292" y="191"/>
                  <a:pt x="302" y="188"/>
                  <a:pt x="302" y="183"/>
                </a:cubicBezTo>
                <a:cubicBezTo>
                  <a:pt x="302" y="183"/>
                  <a:pt x="302" y="160"/>
                  <a:pt x="302" y="116"/>
                </a:cubicBezTo>
                <a:cubicBezTo>
                  <a:pt x="302" y="73"/>
                  <a:pt x="302" y="50"/>
                  <a:pt x="301" y="48"/>
                </a:cubicBezTo>
                <a:cubicBezTo>
                  <a:pt x="300" y="39"/>
                  <a:pt x="296" y="32"/>
                  <a:pt x="292" y="28"/>
                </a:cubicBezTo>
                <a:cubicBezTo>
                  <a:pt x="287" y="23"/>
                  <a:pt x="284" y="21"/>
                  <a:pt x="280" y="20"/>
                </a:cubicBezTo>
                <a:cubicBezTo>
                  <a:pt x="277" y="19"/>
                  <a:pt x="273" y="18"/>
                  <a:pt x="268" y="19"/>
                </a:cubicBezTo>
                <a:cubicBezTo>
                  <a:pt x="254" y="19"/>
                  <a:pt x="241" y="24"/>
                  <a:pt x="230" y="35"/>
                </a:cubicBezTo>
                <a:cubicBezTo>
                  <a:pt x="222" y="44"/>
                  <a:pt x="216" y="52"/>
                  <a:pt x="214" y="61"/>
                </a:cubicBezTo>
                <a:cubicBezTo>
                  <a:pt x="212" y="70"/>
                  <a:pt x="210" y="83"/>
                  <a:pt x="210" y="101"/>
                </a:cubicBezTo>
                <a:lnTo>
                  <a:pt x="210" y="131"/>
                </a:lnTo>
                <a:lnTo>
                  <a:pt x="210" y="160"/>
                </a:lnTo>
                <a:cubicBezTo>
                  <a:pt x="210" y="171"/>
                  <a:pt x="210" y="177"/>
                  <a:pt x="211" y="180"/>
                </a:cubicBezTo>
                <a:cubicBezTo>
                  <a:pt x="211" y="183"/>
                  <a:pt x="211" y="186"/>
                  <a:pt x="212" y="187"/>
                </a:cubicBezTo>
                <a:cubicBezTo>
                  <a:pt x="213" y="187"/>
                  <a:pt x="214" y="188"/>
                  <a:pt x="216" y="189"/>
                </a:cubicBezTo>
                <a:cubicBezTo>
                  <a:pt x="223" y="190"/>
                  <a:pt x="231" y="191"/>
                  <a:pt x="240" y="191"/>
                </a:cubicBezTo>
                <a:lnTo>
                  <a:pt x="247" y="191"/>
                </a:lnTo>
                <a:lnTo>
                  <a:pt x="247" y="213"/>
                </a:lnTo>
                <a:lnTo>
                  <a:pt x="244" y="213"/>
                </a:lnTo>
                <a:lnTo>
                  <a:pt x="232" y="212"/>
                </a:lnTo>
                <a:cubicBezTo>
                  <a:pt x="225" y="212"/>
                  <a:pt x="217" y="212"/>
                  <a:pt x="208" y="212"/>
                </a:cubicBezTo>
                <a:cubicBezTo>
                  <a:pt x="200" y="212"/>
                  <a:pt x="194" y="212"/>
                  <a:pt x="190" y="211"/>
                </a:cubicBezTo>
                <a:cubicBezTo>
                  <a:pt x="157" y="211"/>
                  <a:pt x="139" y="212"/>
                  <a:pt x="137" y="213"/>
                </a:cubicBezTo>
                <a:lnTo>
                  <a:pt x="133" y="213"/>
                </a:lnTo>
                <a:lnTo>
                  <a:pt x="133" y="191"/>
                </a:lnTo>
                <a:lnTo>
                  <a:pt x="140" y="191"/>
                </a:lnTo>
                <a:cubicBezTo>
                  <a:pt x="160" y="191"/>
                  <a:pt x="170" y="188"/>
                  <a:pt x="170" y="183"/>
                </a:cubicBezTo>
                <a:cubicBezTo>
                  <a:pt x="170" y="183"/>
                  <a:pt x="170" y="160"/>
                  <a:pt x="170" y="116"/>
                </a:cubicBezTo>
                <a:cubicBezTo>
                  <a:pt x="170" y="73"/>
                  <a:pt x="169" y="50"/>
                  <a:pt x="169" y="48"/>
                </a:cubicBezTo>
                <a:cubicBezTo>
                  <a:pt x="167" y="39"/>
                  <a:pt x="164" y="32"/>
                  <a:pt x="159" y="28"/>
                </a:cubicBezTo>
                <a:cubicBezTo>
                  <a:pt x="155" y="23"/>
                  <a:pt x="151" y="21"/>
                  <a:pt x="148" y="20"/>
                </a:cubicBezTo>
                <a:cubicBezTo>
                  <a:pt x="145" y="19"/>
                  <a:pt x="141" y="18"/>
                  <a:pt x="136" y="19"/>
                </a:cubicBezTo>
                <a:cubicBezTo>
                  <a:pt x="121" y="19"/>
                  <a:pt x="109" y="24"/>
                  <a:pt x="98" y="35"/>
                </a:cubicBezTo>
                <a:cubicBezTo>
                  <a:pt x="89" y="44"/>
                  <a:pt x="84" y="52"/>
                  <a:pt x="82" y="61"/>
                </a:cubicBezTo>
                <a:cubicBezTo>
                  <a:pt x="79" y="70"/>
                  <a:pt x="78" y="83"/>
                  <a:pt x="78" y="101"/>
                </a:cubicBezTo>
                <a:lnTo>
                  <a:pt x="78" y="131"/>
                </a:lnTo>
                <a:lnTo>
                  <a:pt x="78" y="160"/>
                </a:lnTo>
                <a:cubicBezTo>
                  <a:pt x="78" y="171"/>
                  <a:pt x="78" y="177"/>
                  <a:pt x="78" y="180"/>
                </a:cubicBezTo>
                <a:cubicBezTo>
                  <a:pt x="79" y="183"/>
                  <a:pt x="79" y="186"/>
                  <a:pt x="80" y="187"/>
                </a:cubicBezTo>
                <a:cubicBezTo>
                  <a:pt x="80" y="187"/>
                  <a:pt x="82" y="188"/>
                  <a:pt x="84" y="189"/>
                </a:cubicBezTo>
                <a:cubicBezTo>
                  <a:pt x="91" y="190"/>
                  <a:pt x="98" y="191"/>
                  <a:pt x="107" y="191"/>
                </a:cubicBezTo>
                <a:lnTo>
                  <a:pt x="115" y="191"/>
                </a:lnTo>
                <a:lnTo>
                  <a:pt x="115" y="213"/>
                </a:lnTo>
                <a:lnTo>
                  <a:pt x="111" y="213"/>
                </a:lnTo>
                <a:lnTo>
                  <a:pt x="100" y="212"/>
                </a:lnTo>
                <a:cubicBezTo>
                  <a:pt x="93" y="212"/>
                  <a:pt x="84" y="212"/>
                  <a:pt x="76" y="212"/>
                </a:cubicBezTo>
                <a:cubicBezTo>
                  <a:pt x="67" y="212"/>
                  <a:pt x="61" y="212"/>
                  <a:pt x="58" y="211"/>
                </a:cubicBezTo>
                <a:cubicBezTo>
                  <a:pt x="25" y="211"/>
                  <a:pt x="7" y="212"/>
                  <a:pt x="4" y="213"/>
                </a:cubicBezTo>
                <a:lnTo>
                  <a:pt x="0" y="213"/>
                </a:lnTo>
                <a:lnTo>
                  <a:pt x="0" y="191"/>
                </a:lnTo>
                <a:lnTo>
                  <a:pt x="8" y="19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3" name=""/>
          <p:cNvSpPr/>
          <p:nvPr/>
        </p:nvSpPr>
        <p:spPr>
          <a:xfrm>
            <a:off x="1712520" y="1040760"/>
            <a:ext cx="86760" cy="110160"/>
          </a:xfrm>
          <a:custGeom>
            <a:avLst/>
            <a:gdLst/>
            <a:ahLst/>
            <a:rect l="0" t="0" r="r" b="b"/>
            <a:pathLst>
              <a:path w="241" h="306">
                <a:moveTo>
                  <a:pt x="8" y="283"/>
                </a:moveTo>
                <a:lnTo>
                  <a:pt x="14" y="283"/>
                </a:lnTo>
                <a:cubicBezTo>
                  <a:pt x="27" y="283"/>
                  <a:pt x="34" y="280"/>
                  <a:pt x="37" y="276"/>
                </a:cubicBezTo>
                <a:lnTo>
                  <a:pt x="37" y="272"/>
                </a:lnTo>
                <a:cubicBezTo>
                  <a:pt x="37" y="270"/>
                  <a:pt x="37" y="267"/>
                  <a:pt x="37" y="263"/>
                </a:cubicBezTo>
                <a:cubicBezTo>
                  <a:pt x="37" y="259"/>
                  <a:pt x="37" y="254"/>
                  <a:pt x="37" y="249"/>
                </a:cubicBezTo>
                <a:cubicBezTo>
                  <a:pt x="37" y="243"/>
                  <a:pt x="37" y="237"/>
                  <a:pt x="37" y="230"/>
                </a:cubicBezTo>
                <a:cubicBezTo>
                  <a:pt x="38" y="223"/>
                  <a:pt x="38" y="216"/>
                  <a:pt x="37" y="209"/>
                </a:cubicBezTo>
                <a:cubicBezTo>
                  <a:pt x="37" y="202"/>
                  <a:pt x="37" y="194"/>
                  <a:pt x="37" y="186"/>
                </a:cubicBezTo>
                <a:cubicBezTo>
                  <a:pt x="38" y="177"/>
                  <a:pt x="38" y="169"/>
                  <a:pt x="37" y="161"/>
                </a:cubicBezTo>
                <a:cubicBezTo>
                  <a:pt x="37" y="150"/>
                  <a:pt x="37" y="139"/>
                  <a:pt x="37" y="127"/>
                </a:cubicBezTo>
                <a:cubicBezTo>
                  <a:pt x="37" y="115"/>
                  <a:pt x="37" y="105"/>
                  <a:pt x="37" y="96"/>
                </a:cubicBezTo>
                <a:cubicBezTo>
                  <a:pt x="37" y="86"/>
                  <a:pt x="37" y="78"/>
                  <a:pt x="37" y="70"/>
                </a:cubicBezTo>
                <a:cubicBezTo>
                  <a:pt x="37" y="63"/>
                  <a:pt x="37" y="56"/>
                  <a:pt x="37" y="52"/>
                </a:cubicBezTo>
                <a:cubicBezTo>
                  <a:pt x="37" y="47"/>
                  <a:pt x="37" y="44"/>
                  <a:pt x="37" y="44"/>
                </a:cubicBezTo>
                <a:cubicBezTo>
                  <a:pt x="36" y="38"/>
                  <a:pt x="34" y="34"/>
                  <a:pt x="30" y="32"/>
                </a:cubicBezTo>
                <a:cubicBezTo>
                  <a:pt x="27" y="30"/>
                  <a:pt x="20" y="29"/>
                  <a:pt x="9" y="28"/>
                </a:cubicBezTo>
                <a:lnTo>
                  <a:pt x="0" y="28"/>
                </a:lnTo>
                <a:lnTo>
                  <a:pt x="0" y="17"/>
                </a:lnTo>
                <a:cubicBezTo>
                  <a:pt x="0" y="9"/>
                  <a:pt x="0" y="6"/>
                  <a:pt x="1" y="6"/>
                </a:cubicBezTo>
                <a:lnTo>
                  <a:pt x="6" y="5"/>
                </a:lnTo>
                <a:cubicBezTo>
                  <a:pt x="9" y="5"/>
                  <a:pt x="14" y="5"/>
                  <a:pt x="20" y="4"/>
                </a:cubicBezTo>
                <a:cubicBezTo>
                  <a:pt x="26" y="4"/>
                  <a:pt x="32" y="4"/>
                  <a:pt x="37" y="3"/>
                </a:cubicBezTo>
                <a:cubicBezTo>
                  <a:pt x="43" y="3"/>
                  <a:pt x="49" y="3"/>
                  <a:pt x="55" y="2"/>
                </a:cubicBezTo>
                <a:cubicBezTo>
                  <a:pt x="61" y="2"/>
                  <a:pt x="66" y="2"/>
                  <a:pt x="69" y="1"/>
                </a:cubicBezTo>
                <a:cubicBezTo>
                  <a:pt x="73" y="0"/>
                  <a:pt x="74" y="0"/>
                  <a:pt x="75" y="0"/>
                </a:cubicBezTo>
                <a:lnTo>
                  <a:pt x="76" y="0"/>
                </a:lnTo>
                <a:lnTo>
                  <a:pt x="76" y="13"/>
                </a:lnTo>
                <a:lnTo>
                  <a:pt x="77" y="25"/>
                </a:lnTo>
                <a:lnTo>
                  <a:pt x="80" y="22"/>
                </a:lnTo>
                <a:cubicBezTo>
                  <a:pt x="99" y="8"/>
                  <a:pt x="121" y="1"/>
                  <a:pt x="146" y="1"/>
                </a:cubicBezTo>
                <a:cubicBezTo>
                  <a:pt x="173" y="1"/>
                  <a:pt x="195" y="11"/>
                  <a:pt x="213" y="32"/>
                </a:cubicBezTo>
                <a:cubicBezTo>
                  <a:pt x="232" y="52"/>
                  <a:pt x="241" y="78"/>
                  <a:pt x="241" y="109"/>
                </a:cubicBezTo>
                <a:cubicBezTo>
                  <a:pt x="241" y="141"/>
                  <a:pt x="231" y="167"/>
                  <a:pt x="210" y="187"/>
                </a:cubicBezTo>
                <a:cubicBezTo>
                  <a:pt x="189" y="207"/>
                  <a:pt x="166" y="217"/>
                  <a:pt x="139" y="217"/>
                </a:cubicBezTo>
                <a:cubicBezTo>
                  <a:pt x="117" y="217"/>
                  <a:pt x="98" y="210"/>
                  <a:pt x="81" y="196"/>
                </a:cubicBezTo>
                <a:lnTo>
                  <a:pt x="78" y="193"/>
                </a:lnTo>
                <a:lnTo>
                  <a:pt x="78" y="233"/>
                </a:lnTo>
                <a:lnTo>
                  <a:pt x="78" y="260"/>
                </a:lnTo>
                <a:cubicBezTo>
                  <a:pt x="78" y="269"/>
                  <a:pt x="78" y="274"/>
                  <a:pt x="79" y="276"/>
                </a:cubicBezTo>
                <a:cubicBezTo>
                  <a:pt x="79" y="278"/>
                  <a:pt x="81" y="280"/>
                  <a:pt x="84" y="281"/>
                </a:cubicBezTo>
                <a:cubicBezTo>
                  <a:pt x="90" y="282"/>
                  <a:pt x="98" y="283"/>
                  <a:pt x="107" y="283"/>
                </a:cubicBezTo>
                <a:lnTo>
                  <a:pt x="115" y="283"/>
                </a:lnTo>
                <a:lnTo>
                  <a:pt x="115" y="306"/>
                </a:lnTo>
                <a:lnTo>
                  <a:pt x="111" y="306"/>
                </a:lnTo>
                <a:lnTo>
                  <a:pt x="100" y="305"/>
                </a:lnTo>
                <a:cubicBezTo>
                  <a:pt x="92" y="305"/>
                  <a:pt x="84" y="305"/>
                  <a:pt x="76" y="305"/>
                </a:cubicBezTo>
                <a:cubicBezTo>
                  <a:pt x="67" y="305"/>
                  <a:pt x="61" y="304"/>
                  <a:pt x="57" y="304"/>
                </a:cubicBezTo>
                <a:cubicBezTo>
                  <a:pt x="25" y="304"/>
                  <a:pt x="7" y="305"/>
                  <a:pt x="4" y="306"/>
                </a:cubicBezTo>
                <a:lnTo>
                  <a:pt x="0" y="306"/>
                </a:lnTo>
                <a:lnTo>
                  <a:pt x="0" y="283"/>
                </a:lnTo>
                <a:lnTo>
                  <a:pt x="8" y="283"/>
                </a:lnTo>
                <a:moveTo>
                  <a:pt x="194" y="108"/>
                </a:moveTo>
                <a:cubicBezTo>
                  <a:pt x="194" y="84"/>
                  <a:pt x="189" y="63"/>
                  <a:pt x="178" y="46"/>
                </a:cubicBezTo>
                <a:cubicBezTo>
                  <a:pt x="167" y="28"/>
                  <a:pt x="153" y="20"/>
                  <a:pt x="136" y="20"/>
                </a:cubicBezTo>
                <a:cubicBezTo>
                  <a:pt x="114" y="20"/>
                  <a:pt x="94" y="30"/>
                  <a:pt x="78" y="51"/>
                </a:cubicBezTo>
                <a:lnTo>
                  <a:pt x="78" y="165"/>
                </a:lnTo>
                <a:cubicBezTo>
                  <a:pt x="90" y="188"/>
                  <a:pt x="108" y="199"/>
                  <a:pt x="131" y="199"/>
                </a:cubicBezTo>
                <a:cubicBezTo>
                  <a:pt x="147" y="199"/>
                  <a:pt x="162" y="191"/>
                  <a:pt x="175" y="174"/>
                </a:cubicBezTo>
                <a:cubicBezTo>
                  <a:pt x="188" y="156"/>
                  <a:pt x="194" y="134"/>
                  <a:pt x="194" y="10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4" name=""/>
          <p:cNvSpPr/>
          <p:nvPr/>
        </p:nvSpPr>
        <p:spPr>
          <a:xfrm>
            <a:off x="1809360" y="997560"/>
            <a:ext cx="41040" cy="119880"/>
          </a:xfrm>
          <a:custGeom>
            <a:avLst/>
            <a:gdLst/>
            <a:ahLst/>
            <a:rect l="0" t="0" r="r" b="b"/>
            <a:pathLst>
              <a:path w="114" h="333">
                <a:moveTo>
                  <a:pt x="8" y="311"/>
                </a:moveTo>
                <a:lnTo>
                  <a:pt x="15" y="311"/>
                </a:lnTo>
                <a:cubicBezTo>
                  <a:pt x="28" y="311"/>
                  <a:pt x="35" y="309"/>
                  <a:pt x="38" y="304"/>
                </a:cubicBezTo>
                <a:lnTo>
                  <a:pt x="38" y="300"/>
                </a:lnTo>
                <a:cubicBezTo>
                  <a:pt x="38" y="297"/>
                  <a:pt x="38" y="294"/>
                  <a:pt x="38" y="289"/>
                </a:cubicBezTo>
                <a:cubicBezTo>
                  <a:pt x="38" y="285"/>
                  <a:pt x="38" y="280"/>
                  <a:pt x="38" y="274"/>
                </a:cubicBezTo>
                <a:cubicBezTo>
                  <a:pt x="38" y="267"/>
                  <a:pt x="38" y="261"/>
                  <a:pt x="38" y="253"/>
                </a:cubicBezTo>
                <a:cubicBezTo>
                  <a:pt x="38" y="245"/>
                  <a:pt x="38" y="237"/>
                  <a:pt x="38" y="229"/>
                </a:cubicBezTo>
                <a:cubicBezTo>
                  <a:pt x="38" y="221"/>
                  <a:pt x="38" y="212"/>
                  <a:pt x="38" y="203"/>
                </a:cubicBezTo>
                <a:cubicBezTo>
                  <a:pt x="38" y="194"/>
                  <a:pt x="38" y="184"/>
                  <a:pt x="38" y="176"/>
                </a:cubicBezTo>
                <a:cubicBezTo>
                  <a:pt x="38" y="164"/>
                  <a:pt x="38" y="151"/>
                  <a:pt x="38" y="138"/>
                </a:cubicBezTo>
                <a:cubicBezTo>
                  <a:pt x="38" y="125"/>
                  <a:pt x="38" y="113"/>
                  <a:pt x="38" y="102"/>
                </a:cubicBezTo>
                <a:cubicBezTo>
                  <a:pt x="38" y="92"/>
                  <a:pt x="38" y="82"/>
                  <a:pt x="38" y="74"/>
                </a:cubicBezTo>
                <a:cubicBezTo>
                  <a:pt x="38" y="65"/>
                  <a:pt x="38" y="58"/>
                  <a:pt x="38" y="53"/>
                </a:cubicBezTo>
                <a:cubicBezTo>
                  <a:pt x="37" y="47"/>
                  <a:pt x="37" y="44"/>
                  <a:pt x="38" y="45"/>
                </a:cubicBezTo>
                <a:cubicBezTo>
                  <a:pt x="37" y="37"/>
                  <a:pt x="34" y="33"/>
                  <a:pt x="31" y="32"/>
                </a:cubicBezTo>
                <a:cubicBezTo>
                  <a:pt x="27" y="30"/>
                  <a:pt x="20" y="28"/>
                  <a:pt x="9" y="27"/>
                </a:cubicBezTo>
                <a:lnTo>
                  <a:pt x="0" y="27"/>
                </a:lnTo>
                <a:lnTo>
                  <a:pt x="0" y="16"/>
                </a:lnTo>
                <a:cubicBezTo>
                  <a:pt x="0" y="9"/>
                  <a:pt x="0" y="5"/>
                  <a:pt x="1" y="5"/>
                </a:cubicBezTo>
                <a:lnTo>
                  <a:pt x="7" y="5"/>
                </a:lnTo>
                <a:cubicBezTo>
                  <a:pt x="10" y="4"/>
                  <a:pt x="14" y="4"/>
                  <a:pt x="20" y="4"/>
                </a:cubicBezTo>
                <a:cubicBezTo>
                  <a:pt x="26" y="4"/>
                  <a:pt x="32" y="3"/>
                  <a:pt x="38" y="3"/>
                </a:cubicBezTo>
                <a:cubicBezTo>
                  <a:pt x="44" y="3"/>
                  <a:pt x="49" y="2"/>
                  <a:pt x="56" y="2"/>
                </a:cubicBezTo>
                <a:cubicBezTo>
                  <a:pt x="62" y="2"/>
                  <a:pt x="67" y="1"/>
                  <a:pt x="70" y="0"/>
                </a:cubicBezTo>
                <a:cubicBezTo>
                  <a:pt x="73" y="0"/>
                  <a:pt x="75" y="0"/>
                  <a:pt x="75" y="0"/>
                </a:cubicBezTo>
                <a:lnTo>
                  <a:pt x="77" y="0"/>
                </a:lnTo>
                <a:lnTo>
                  <a:pt x="77" y="152"/>
                </a:lnTo>
                <a:cubicBezTo>
                  <a:pt x="77" y="253"/>
                  <a:pt x="77" y="303"/>
                  <a:pt x="77" y="304"/>
                </a:cubicBezTo>
                <a:cubicBezTo>
                  <a:pt x="79" y="307"/>
                  <a:pt x="80" y="308"/>
                  <a:pt x="83" y="309"/>
                </a:cubicBezTo>
                <a:cubicBezTo>
                  <a:pt x="90" y="310"/>
                  <a:pt x="98" y="311"/>
                  <a:pt x="106" y="311"/>
                </a:cubicBezTo>
                <a:lnTo>
                  <a:pt x="114" y="311"/>
                </a:lnTo>
                <a:lnTo>
                  <a:pt x="114" y="333"/>
                </a:lnTo>
                <a:lnTo>
                  <a:pt x="110" y="333"/>
                </a:lnTo>
                <a:lnTo>
                  <a:pt x="99" y="332"/>
                </a:lnTo>
                <a:cubicBezTo>
                  <a:pt x="92" y="332"/>
                  <a:pt x="84" y="332"/>
                  <a:pt x="76" y="332"/>
                </a:cubicBezTo>
                <a:cubicBezTo>
                  <a:pt x="68" y="332"/>
                  <a:pt x="62" y="332"/>
                  <a:pt x="58" y="331"/>
                </a:cubicBezTo>
                <a:cubicBezTo>
                  <a:pt x="54" y="331"/>
                  <a:pt x="48" y="331"/>
                  <a:pt x="40" y="331"/>
                </a:cubicBezTo>
                <a:cubicBezTo>
                  <a:pt x="31" y="332"/>
                  <a:pt x="23" y="332"/>
                  <a:pt x="16" y="332"/>
                </a:cubicBezTo>
                <a:lnTo>
                  <a:pt x="5" y="333"/>
                </a:lnTo>
                <a:lnTo>
                  <a:pt x="0" y="333"/>
                </a:lnTo>
                <a:lnTo>
                  <a:pt x="0" y="311"/>
                </a:lnTo>
                <a:lnTo>
                  <a:pt x="8" y="31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5" name=""/>
          <p:cNvSpPr/>
          <p:nvPr/>
        </p:nvSpPr>
        <p:spPr>
          <a:xfrm>
            <a:off x="1857600" y="1040040"/>
            <a:ext cx="66960" cy="79200"/>
          </a:xfrm>
          <a:custGeom>
            <a:avLst/>
            <a:gdLst/>
            <a:ahLst/>
            <a:rect l="0" t="0" r="r" b="b"/>
            <a:pathLst>
              <a:path w="186" h="220">
                <a:moveTo>
                  <a:pt x="0" y="111"/>
                </a:moveTo>
                <a:cubicBezTo>
                  <a:pt x="0" y="93"/>
                  <a:pt x="3" y="77"/>
                  <a:pt x="9" y="62"/>
                </a:cubicBezTo>
                <a:cubicBezTo>
                  <a:pt x="16" y="47"/>
                  <a:pt x="24" y="36"/>
                  <a:pt x="33" y="27"/>
                </a:cubicBezTo>
                <a:cubicBezTo>
                  <a:pt x="43" y="18"/>
                  <a:pt x="53" y="11"/>
                  <a:pt x="64" y="7"/>
                </a:cubicBezTo>
                <a:cubicBezTo>
                  <a:pt x="75" y="2"/>
                  <a:pt x="86" y="0"/>
                  <a:pt x="96" y="0"/>
                </a:cubicBezTo>
                <a:cubicBezTo>
                  <a:pt x="114" y="0"/>
                  <a:pt x="128" y="2"/>
                  <a:pt x="140" y="8"/>
                </a:cubicBezTo>
                <a:cubicBezTo>
                  <a:pt x="152" y="14"/>
                  <a:pt x="162" y="22"/>
                  <a:pt x="168" y="32"/>
                </a:cubicBezTo>
                <a:cubicBezTo>
                  <a:pt x="174" y="42"/>
                  <a:pt x="179" y="53"/>
                  <a:pt x="181" y="63"/>
                </a:cubicBezTo>
                <a:cubicBezTo>
                  <a:pt x="184" y="74"/>
                  <a:pt x="185" y="85"/>
                  <a:pt x="186" y="98"/>
                </a:cubicBezTo>
                <a:cubicBezTo>
                  <a:pt x="186" y="100"/>
                  <a:pt x="185" y="102"/>
                  <a:pt x="182" y="104"/>
                </a:cubicBezTo>
                <a:lnTo>
                  <a:pt x="47" y="104"/>
                </a:lnTo>
                <a:lnTo>
                  <a:pt x="47" y="112"/>
                </a:lnTo>
                <a:cubicBezTo>
                  <a:pt x="47" y="159"/>
                  <a:pt x="62" y="187"/>
                  <a:pt x="94" y="198"/>
                </a:cubicBezTo>
                <a:cubicBezTo>
                  <a:pt x="101" y="200"/>
                  <a:pt x="108" y="200"/>
                  <a:pt x="116" y="200"/>
                </a:cubicBezTo>
                <a:cubicBezTo>
                  <a:pt x="130" y="200"/>
                  <a:pt x="141" y="195"/>
                  <a:pt x="151" y="185"/>
                </a:cubicBezTo>
                <a:cubicBezTo>
                  <a:pt x="156" y="180"/>
                  <a:pt x="161" y="173"/>
                  <a:pt x="164" y="165"/>
                </a:cubicBezTo>
                <a:lnTo>
                  <a:pt x="168" y="154"/>
                </a:lnTo>
                <a:cubicBezTo>
                  <a:pt x="169" y="153"/>
                  <a:pt x="172" y="152"/>
                  <a:pt x="176" y="152"/>
                </a:cubicBezTo>
                <a:lnTo>
                  <a:pt x="178" y="152"/>
                </a:lnTo>
                <a:cubicBezTo>
                  <a:pt x="183" y="152"/>
                  <a:pt x="186" y="154"/>
                  <a:pt x="186" y="157"/>
                </a:cubicBezTo>
                <a:cubicBezTo>
                  <a:pt x="186" y="158"/>
                  <a:pt x="185" y="160"/>
                  <a:pt x="184" y="163"/>
                </a:cubicBezTo>
                <a:cubicBezTo>
                  <a:pt x="178" y="181"/>
                  <a:pt x="168" y="195"/>
                  <a:pt x="154" y="205"/>
                </a:cubicBezTo>
                <a:cubicBezTo>
                  <a:pt x="140" y="215"/>
                  <a:pt x="124" y="220"/>
                  <a:pt x="106" y="220"/>
                </a:cubicBezTo>
                <a:cubicBezTo>
                  <a:pt x="76" y="220"/>
                  <a:pt x="50" y="209"/>
                  <a:pt x="30" y="187"/>
                </a:cubicBezTo>
                <a:cubicBezTo>
                  <a:pt x="10" y="165"/>
                  <a:pt x="0" y="140"/>
                  <a:pt x="0" y="111"/>
                </a:cubicBezTo>
                <a:moveTo>
                  <a:pt x="146" y="83"/>
                </a:moveTo>
                <a:cubicBezTo>
                  <a:pt x="143" y="42"/>
                  <a:pt x="128" y="20"/>
                  <a:pt x="100" y="17"/>
                </a:cubicBezTo>
                <a:lnTo>
                  <a:pt x="99" y="17"/>
                </a:lnTo>
                <a:cubicBezTo>
                  <a:pt x="97" y="17"/>
                  <a:pt x="94" y="17"/>
                  <a:pt x="91" y="18"/>
                </a:cubicBezTo>
                <a:cubicBezTo>
                  <a:pt x="89" y="18"/>
                  <a:pt x="85" y="19"/>
                  <a:pt x="80" y="22"/>
                </a:cubicBezTo>
                <a:cubicBezTo>
                  <a:pt x="74" y="24"/>
                  <a:pt x="69" y="27"/>
                  <a:pt x="66" y="32"/>
                </a:cubicBezTo>
                <a:cubicBezTo>
                  <a:pt x="62" y="36"/>
                  <a:pt x="58" y="43"/>
                  <a:pt x="55" y="51"/>
                </a:cubicBezTo>
                <a:cubicBezTo>
                  <a:pt x="51" y="60"/>
                  <a:pt x="49" y="71"/>
                  <a:pt x="47" y="84"/>
                </a:cubicBezTo>
                <a:lnTo>
                  <a:pt x="47" y="87"/>
                </a:lnTo>
                <a:lnTo>
                  <a:pt x="146" y="87"/>
                </a:lnTo>
                <a:lnTo>
                  <a:pt x="146" y="8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6" name=""/>
          <p:cNvSpPr txBox="1"/>
          <p:nvPr/>
        </p:nvSpPr>
        <p:spPr>
          <a:xfrm>
            <a:off x="380880" y="897120"/>
            <a:ext cx="8924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損失関数 </a:t>
            </a:r>
            <a:endParaRPr b="0" lang="en-US" sz="1560" strike="noStrike" u="none">
              <a:solidFill>
                <a:srgbClr val="000000"/>
              </a:solidFill>
              <a:effectLst/>
              <a:uFillTx/>
              <a:latin typeface="Times New Roman"/>
            </a:endParaRPr>
          </a:p>
        </p:txBody>
      </p:sp>
      <p:sp>
        <p:nvSpPr>
          <p:cNvPr id="857" name=""/>
          <p:cNvSpPr txBox="1"/>
          <p:nvPr/>
        </p:nvSpPr>
        <p:spPr>
          <a:xfrm>
            <a:off x="1942560" y="897120"/>
            <a:ext cx="63756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a:t>
            </a:r>
            <a:r>
              <a:rPr b="0" lang="en-US" sz="1560" strike="noStrike" u="none">
                <a:solidFill>
                  <a:srgbClr val="333333"/>
                </a:solidFill>
                <a:effectLst/>
                <a:uFillTx/>
                <a:latin typeface="NotoSansJP-Thin_"/>
                <a:ea typeface="NotoSansJP-Thin_"/>
              </a:rPr>
              <a:t>Denoising Score Matching[^1]</a:t>
            </a:r>
            <a:r>
              <a:rPr b="0" lang="zh-CN" sz="1560" strike="noStrike" u="none">
                <a:solidFill>
                  <a:srgbClr val="333333"/>
                </a:solidFill>
                <a:effectLst/>
                <a:uFillTx/>
                <a:latin typeface="NotoSansJP-Thin_"/>
                <a:ea typeface="NotoSansJP-Thin_"/>
              </a:rPr>
              <a:t>の目的関数と密接に関連している。</a:t>
            </a:r>
            <a:endParaRPr b="0" lang="en-US" sz="1560" strike="noStrike" u="none">
              <a:solidFill>
                <a:srgbClr val="000000"/>
              </a:solidFill>
              <a:effectLst/>
              <a:uFillTx/>
              <a:latin typeface="Times New Roman"/>
            </a:endParaRPr>
          </a:p>
        </p:txBody>
      </p:sp>
      <p:sp>
        <p:nvSpPr>
          <p:cNvPr id="858" name=""/>
          <p:cNvSpPr/>
          <p:nvPr/>
        </p:nvSpPr>
        <p:spPr>
          <a:xfrm>
            <a:off x="2125800" y="1397160"/>
            <a:ext cx="180360" cy="174960"/>
          </a:xfrm>
          <a:custGeom>
            <a:avLst/>
            <a:gdLst/>
            <a:ahLst/>
            <a:rect l="0" t="0" r="r" b="b"/>
            <a:pathLst>
              <a:path w="501" h="486">
                <a:moveTo>
                  <a:pt x="0" y="5"/>
                </a:moveTo>
                <a:cubicBezTo>
                  <a:pt x="0" y="4"/>
                  <a:pt x="1" y="2"/>
                  <a:pt x="3" y="0"/>
                </a:cubicBezTo>
                <a:lnTo>
                  <a:pt x="498" y="0"/>
                </a:lnTo>
                <a:cubicBezTo>
                  <a:pt x="500" y="2"/>
                  <a:pt x="501" y="4"/>
                  <a:pt x="501" y="5"/>
                </a:cubicBezTo>
                <a:cubicBezTo>
                  <a:pt x="501" y="6"/>
                  <a:pt x="463" y="85"/>
                  <a:pt x="387" y="243"/>
                </a:cubicBezTo>
                <a:cubicBezTo>
                  <a:pt x="310" y="400"/>
                  <a:pt x="271" y="479"/>
                  <a:pt x="269" y="481"/>
                </a:cubicBezTo>
                <a:cubicBezTo>
                  <a:pt x="267" y="484"/>
                  <a:pt x="260" y="486"/>
                  <a:pt x="250" y="486"/>
                </a:cubicBezTo>
                <a:cubicBezTo>
                  <a:pt x="240" y="486"/>
                  <a:pt x="233" y="484"/>
                  <a:pt x="231" y="481"/>
                </a:cubicBezTo>
                <a:cubicBezTo>
                  <a:pt x="230" y="479"/>
                  <a:pt x="191" y="400"/>
                  <a:pt x="115" y="243"/>
                </a:cubicBezTo>
                <a:cubicBezTo>
                  <a:pt x="38" y="85"/>
                  <a:pt x="0" y="6"/>
                  <a:pt x="0" y="5"/>
                </a:cubicBezTo>
                <a:moveTo>
                  <a:pt x="441" y="59"/>
                </a:moveTo>
                <a:cubicBezTo>
                  <a:pt x="441" y="59"/>
                  <a:pt x="384" y="58"/>
                  <a:pt x="270" y="58"/>
                </a:cubicBezTo>
                <a:cubicBezTo>
                  <a:pt x="156" y="58"/>
                  <a:pt x="99" y="59"/>
                  <a:pt x="99" y="59"/>
                </a:cubicBezTo>
                <a:cubicBezTo>
                  <a:pt x="100" y="61"/>
                  <a:pt x="128" y="120"/>
                  <a:pt x="184" y="236"/>
                </a:cubicBezTo>
                <a:cubicBezTo>
                  <a:pt x="240" y="351"/>
                  <a:pt x="269" y="409"/>
                  <a:pt x="270" y="409"/>
                </a:cubicBezTo>
                <a:lnTo>
                  <a:pt x="441"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59" name=""/>
          <p:cNvSpPr/>
          <p:nvPr/>
        </p:nvSpPr>
        <p:spPr>
          <a:xfrm>
            <a:off x="2328840" y="1523520"/>
            <a:ext cx="97920" cy="77040"/>
          </a:xfrm>
          <a:custGeom>
            <a:avLst/>
            <a:gdLst/>
            <a:ahLst/>
            <a:rect l="0" t="0" r="r" b="b"/>
            <a:pathLst>
              <a:path w="272" h="214">
                <a:moveTo>
                  <a:pt x="99" y="214"/>
                </a:moveTo>
                <a:cubicBezTo>
                  <a:pt x="94" y="213"/>
                  <a:pt x="77" y="212"/>
                  <a:pt x="48" y="212"/>
                </a:cubicBezTo>
                <a:cubicBezTo>
                  <a:pt x="22" y="212"/>
                  <a:pt x="8" y="213"/>
                  <a:pt x="4" y="214"/>
                </a:cubicBezTo>
                <a:lnTo>
                  <a:pt x="0" y="214"/>
                </a:lnTo>
                <a:lnTo>
                  <a:pt x="0" y="184"/>
                </a:lnTo>
                <a:lnTo>
                  <a:pt x="46" y="184"/>
                </a:lnTo>
                <a:lnTo>
                  <a:pt x="107" y="111"/>
                </a:lnTo>
                <a:lnTo>
                  <a:pt x="42" y="30"/>
                </a:lnTo>
                <a:lnTo>
                  <a:pt x="3" y="30"/>
                </a:lnTo>
                <a:lnTo>
                  <a:pt x="3" y="0"/>
                </a:lnTo>
                <a:lnTo>
                  <a:pt x="7" y="0"/>
                </a:lnTo>
                <a:cubicBezTo>
                  <a:pt x="11" y="1"/>
                  <a:pt x="29" y="2"/>
                  <a:pt x="59" y="2"/>
                </a:cubicBezTo>
                <a:cubicBezTo>
                  <a:pt x="92" y="2"/>
                  <a:pt x="111" y="1"/>
                  <a:pt x="117" y="0"/>
                </a:cubicBezTo>
                <a:lnTo>
                  <a:pt x="121" y="0"/>
                </a:lnTo>
                <a:lnTo>
                  <a:pt x="121" y="30"/>
                </a:lnTo>
                <a:lnTo>
                  <a:pt x="108" y="30"/>
                </a:lnTo>
                <a:lnTo>
                  <a:pt x="125" y="51"/>
                </a:lnTo>
                <a:cubicBezTo>
                  <a:pt x="136" y="64"/>
                  <a:pt x="141" y="71"/>
                  <a:pt x="141" y="71"/>
                </a:cubicBezTo>
                <a:cubicBezTo>
                  <a:pt x="143" y="71"/>
                  <a:pt x="150" y="64"/>
                  <a:pt x="161" y="50"/>
                </a:cubicBezTo>
                <a:lnTo>
                  <a:pt x="177" y="30"/>
                </a:lnTo>
                <a:lnTo>
                  <a:pt x="160" y="30"/>
                </a:lnTo>
                <a:lnTo>
                  <a:pt x="160" y="0"/>
                </a:lnTo>
                <a:lnTo>
                  <a:pt x="163" y="0"/>
                </a:lnTo>
                <a:cubicBezTo>
                  <a:pt x="168" y="1"/>
                  <a:pt x="185" y="2"/>
                  <a:pt x="214" y="2"/>
                </a:cubicBezTo>
                <a:cubicBezTo>
                  <a:pt x="240" y="2"/>
                  <a:pt x="255" y="1"/>
                  <a:pt x="259" y="0"/>
                </a:cubicBezTo>
                <a:lnTo>
                  <a:pt x="262" y="0"/>
                </a:lnTo>
                <a:lnTo>
                  <a:pt x="262" y="30"/>
                </a:lnTo>
                <a:lnTo>
                  <a:pt x="217" y="30"/>
                </a:lnTo>
                <a:lnTo>
                  <a:pt x="161" y="95"/>
                </a:lnTo>
                <a:lnTo>
                  <a:pt x="232" y="184"/>
                </a:lnTo>
                <a:lnTo>
                  <a:pt x="252" y="184"/>
                </a:lnTo>
                <a:lnTo>
                  <a:pt x="272" y="184"/>
                </a:lnTo>
                <a:lnTo>
                  <a:pt x="272" y="214"/>
                </a:lnTo>
                <a:lnTo>
                  <a:pt x="268" y="214"/>
                </a:lnTo>
                <a:cubicBezTo>
                  <a:pt x="263" y="213"/>
                  <a:pt x="246" y="212"/>
                  <a:pt x="216" y="212"/>
                </a:cubicBezTo>
                <a:cubicBezTo>
                  <a:pt x="182" y="212"/>
                  <a:pt x="163" y="213"/>
                  <a:pt x="157" y="214"/>
                </a:cubicBezTo>
                <a:lnTo>
                  <a:pt x="153" y="214"/>
                </a:lnTo>
                <a:lnTo>
                  <a:pt x="153" y="184"/>
                </a:lnTo>
                <a:lnTo>
                  <a:pt x="166" y="184"/>
                </a:lnTo>
                <a:cubicBezTo>
                  <a:pt x="166" y="184"/>
                  <a:pt x="160" y="176"/>
                  <a:pt x="147" y="160"/>
                </a:cubicBezTo>
                <a:cubicBezTo>
                  <a:pt x="133" y="144"/>
                  <a:pt x="127" y="136"/>
                  <a:pt x="127" y="136"/>
                </a:cubicBezTo>
                <a:lnTo>
                  <a:pt x="85" y="184"/>
                </a:lnTo>
                <a:lnTo>
                  <a:pt x="94" y="184"/>
                </a:lnTo>
                <a:lnTo>
                  <a:pt x="103" y="184"/>
                </a:lnTo>
                <a:lnTo>
                  <a:pt x="103" y="214"/>
                </a:lnTo>
                <a:lnTo>
                  <a:pt x="99" y="21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0" name=""/>
          <p:cNvSpPr/>
          <p:nvPr/>
        </p:nvSpPr>
        <p:spPr>
          <a:xfrm>
            <a:off x="2489040" y="1394640"/>
            <a:ext cx="57960" cy="169200"/>
          </a:xfrm>
          <a:custGeom>
            <a:avLst/>
            <a:gdLst/>
            <a:ahLst/>
            <a:rect l="0" t="0" r="r" b="b"/>
            <a:pathLst>
              <a:path w="161" h="470">
                <a:moveTo>
                  <a:pt x="11" y="439"/>
                </a:moveTo>
                <a:lnTo>
                  <a:pt x="20" y="439"/>
                </a:lnTo>
                <a:cubicBezTo>
                  <a:pt x="38" y="439"/>
                  <a:pt x="49" y="436"/>
                  <a:pt x="53" y="430"/>
                </a:cubicBezTo>
                <a:lnTo>
                  <a:pt x="53" y="424"/>
                </a:lnTo>
                <a:cubicBezTo>
                  <a:pt x="53" y="420"/>
                  <a:pt x="53" y="415"/>
                  <a:pt x="53" y="409"/>
                </a:cubicBezTo>
                <a:cubicBezTo>
                  <a:pt x="53" y="402"/>
                  <a:pt x="53" y="395"/>
                  <a:pt x="53" y="386"/>
                </a:cubicBezTo>
                <a:cubicBezTo>
                  <a:pt x="53" y="378"/>
                  <a:pt x="53" y="368"/>
                  <a:pt x="54" y="357"/>
                </a:cubicBezTo>
                <a:cubicBezTo>
                  <a:pt x="54" y="346"/>
                  <a:pt x="54" y="335"/>
                  <a:pt x="54" y="323"/>
                </a:cubicBezTo>
                <a:cubicBezTo>
                  <a:pt x="53" y="312"/>
                  <a:pt x="53" y="299"/>
                  <a:pt x="54" y="286"/>
                </a:cubicBezTo>
                <a:cubicBezTo>
                  <a:pt x="54" y="273"/>
                  <a:pt x="54" y="260"/>
                  <a:pt x="54" y="248"/>
                </a:cubicBezTo>
                <a:cubicBezTo>
                  <a:pt x="54" y="231"/>
                  <a:pt x="54" y="213"/>
                  <a:pt x="54" y="195"/>
                </a:cubicBezTo>
                <a:cubicBezTo>
                  <a:pt x="54" y="176"/>
                  <a:pt x="54" y="160"/>
                  <a:pt x="54" y="144"/>
                </a:cubicBezTo>
                <a:cubicBezTo>
                  <a:pt x="54" y="129"/>
                  <a:pt x="54" y="115"/>
                  <a:pt x="54" y="103"/>
                </a:cubicBezTo>
                <a:cubicBezTo>
                  <a:pt x="54" y="91"/>
                  <a:pt x="53" y="81"/>
                  <a:pt x="53" y="73"/>
                </a:cubicBezTo>
                <a:cubicBezTo>
                  <a:pt x="52" y="65"/>
                  <a:pt x="52" y="61"/>
                  <a:pt x="53" y="61"/>
                </a:cubicBezTo>
                <a:cubicBezTo>
                  <a:pt x="51" y="53"/>
                  <a:pt x="48" y="47"/>
                  <a:pt x="42" y="44"/>
                </a:cubicBezTo>
                <a:cubicBezTo>
                  <a:pt x="37" y="42"/>
                  <a:pt x="27" y="40"/>
                  <a:pt x="12" y="38"/>
                </a:cubicBezTo>
                <a:lnTo>
                  <a:pt x="0" y="38"/>
                </a:lnTo>
                <a:lnTo>
                  <a:pt x="0" y="23"/>
                </a:lnTo>
                <a:cubicBezTo>
                  <a:pt x="0" y="12"/>
                  <a:pt x="0" y="7"/>
                  <a:pt x="1" y="7"/>
                </a:cubicBezTo>
                <a:lnTo>
                  <a:pt x="8" y="7"/>
                </a:lnTo>
                <a:cubicBezTo>
                  <a:pt x="12" y="6"/>
                  <a:pt x="19" y="6"/>
                  <a:pt x="27" y="5"/>
                </a:cubicBezTo>
                <a:cubicBezTo>
                  <a:pt x="36" y="5"/>
                  <a:pt x="44" y="4"/>
                  <a:pt x="54" y="4"/>
                </a:cubicBezTo>
                <a:cubicBezTo>
                  <a:pt x="61" y="3"/>
                  <a:pt x="70" y="3"/>
                  <a:pt x="79" y="3"/>
                </a:cubicBezTo>
                <a:cubicBezTo>
                  <a:pt x="88" y="2"/>
                  <a:pt x="94" y="1"/>
                  <a:pt x="99" y="1"/>
                </a:cubicBezTo>
                <a:cubicBezTo>
                  <a:pt x="103" y="0"/>
                  <a:pt x="106" y="-1"/>
                  <a:pt x="106" y="0"/>
                </a:cubicBezTo>
                <a:lnTo>
                  <a:pt x="108" y="0"/>
                </a:lnTo>
                <a:lnTo>
                  <a:pt x="108" y="214"/>
                </a:lnTo>
                <a:cubicBezTo>
                  <a:pt x="108" y="357"/>
                  <a:pt x="109" y="429"/>
                  <a:pt x="109" y="430"/>
                </a:cubicBezTo>
                <a:cubicBezTo>
                  <a:pt x="111" y="433"/>
                  <a:pt x="113" y="436"/>
                  <a:pt x="117" y="437"/>
                </a:cubicBezTo>
                <a:cubicBezTo>
                  <a:pt x="127" y="438"/>
                  <a:pt x="138" y="439"/>
                  <a:pt x="150" y="439"/>
                </a:cubicBezTo>
                <a:lnTo>
                  <a:pt x="161" y="439"/>
                </a:lnTo>
                <a:lnTo>
                  <a:pt x="161" y="470"/>
                </a:lnTo>
                <a:lnTo>
                  <a:pt x="156" y="470"/>
                </a:lnTo>
                <a:lnTo>
                  <a:pt x="140" y="470"/>
                </a:lnTo>
                <a:cubicBezTo>
                  <a:pt x="130" y="469"/>
                  <a:pt x="119" y="469"/>
                  <a:pt x="107" y="469"/>
                </a:cubicBezTo>
                <a:cubicBezTo>
                  <a:pt x="95" y="469"/>
                  <a:pt x="87" y="469"/>
                  <a:pt x="81" y="468"/>
                </a:cubicBezTo>
                <a:cubicBezTo>
                  <a:pt x="76" y="468"/>
                  <a:pt x="67" y="468"/>
                  <a:pt x="56" y="468"/>
                </a:cubicBezTo>
                <a:cubicBezTo>
                  <a:pt x="43" y="469"/>
                  <a:pt x="32" y="469"/>
                  <a:pt x="21" y="470"/>
                </a:cubicBezTo>
                <a:lnTo>
                  <a:pt x="5" y="470"/>
                </a:lnTo>
                <a:lnTo>
                  <a:pt x="0" y="470"/>
                </a:lnTo>
                <a:lnTo>
                  <a:pt x="0" y="439"/>
                </a:lnTo>
                <a:lnTo>
                  <a:pt x="11" y="43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1" name=""/>
          <p:cNvSpPr/>
          <p:nvPr/>
        </p:nvSpPr>
        <p:spPr>
          <a:xfrm>
            <a:off x="2557080" y="1454400"/>
            <a:ext cx="108360" cy="111960"/>
          </a:xfrm>
          <a:custGeom>
            <a:avLst/>
            <a:gdLst/>
            <a:ahLst/>
            <a:rect l="0" t="0" r="r" b="b"/>
            <a:pathLst>
              <a:path w="301" h="311">
                <a:moveTo>
                  <a:pt x="0" y="159"/>
                </a:moveTo>
                <a:cubicBezTo>
                  <a:pt x="0" y="116"/>
                  <a:pt x="15" y="79"/>
                  <a:pt x="44" y="48"/>
                </a:cubicBezTo>
                <a:cubicBezTo>
                  <a:pt x="73" y="16"/>
                  <a:pt x="109" y="1"/>
                  <a:pt x="150" y="0"/>
                </a:cubicBezTo>
                <a:cubicBezTo>
                  <a:pt x="191" y="0"/>
                  <a:pt x="227" y="16"/>
                  <a:pt x="256" y="46"/>
                </a:cubicBezTo>
                <a:cubicBezTo>
                  <a:pt x="285" y="77"/>
                  <a:pt x="300" y="114"/>
                  <a:pt x="301" y="159"/>
                </a:cubicBezTo>
                <a:cubicBezTo>
                  <a:pt x="301" y="202"/>
                  <a:pt x="286" y="238"/>
                  <a:pt x="257" y="267"/>
                </a:cubicBezTo>
                <a:cubicBezTo>
                  <a:pt x="229" y="296"/>
                  <a:pt x="192" y="311"/>
                  <a:pt x="150" y="311"/>
                </a:cubicBezTo>
                <a:cubicBezTo>
                  <a:pt x="107" y="311"/>
                  <a:pt x="71" y="296"/>
                  <a:pt x="43" y="266"/>
                </a:cubicBezTo>
                <a:cubicBezTo>
                  <a:pt x="15" y="235"/>
                  <a:pt x="1" y="200"/>
                  <a:pt x="0" y="159"/>
                </a:cubicBezTo>
                <a:moveTo>
                  <a:pt x="150" y="284"/>
                </a:moveTo>
                <a:cubicBezTo>
                  <a:pt x="205" y="284"/>
                  <a:pt x="234" y="247"/>
                  <a:pt x="234" y="174"/>
                </a:cubicBezTo>
                <a:lnTo>
                  <a:pt x="234" y="152"/>
                </a:lnTo>
                <a:lnTo>
                  <a:pt x="234" y="135"/>
                </a:lnTo>
                <a:cubicBezTo>
                  <a:pt x="234" y="124"/>
                  <a:pt x="234" y="116"/>
                  <a:pt x="233" y="108"/>
                </a:cubicBezTo>
                <a:cubicBezTo>
                  <a:pt x="233" y="101"/>
                  <a:pt x="231" y="93"/>
                  <a:pt x="228" y="83"/>
                </a:cubicBezTo>
                <a:cubicBezTo>
                  <a:pt x="226" y="73"/>
                  <a:pt x="221" y="65"/>
                  <a:pt x="217" y="58"/>
                </a:cubicBezTo>
                <a:cubicBezTo>
                  <a:pt x="212" y="52"/>
                  <a:pt x="205" y="46"/>
                  <a:pt x="196" y="39"/>
                </a:cubicBezTo>
                <a:cubicBezTo>
                  <a:pt x="186" y="33"/>
                  <a:pt x="175" y="29"/>
                  <a:pt x="162" y="26"/>
                </a:cubicBezTo>
                <a:cubicBezTo>
                  <a:pt x="160" y="25"/>
                  <a:pt x="157" y="25"/>
                  <a:pt x="152" y="25"/>
                </a:cubicBezTo>
                <a:cubicBezTo>
                  <a:pt x="138" y="25"/>
                  <a:pt x="125" y="28"/>
                  <a:pt x="113" y="33"/>
                </a:cubicBezTo>
                <a:cubicBezTo>
                  <a:pt x="94" y="43"/>
                  <a:pt x="81" y="57"/>
                  <a:pt x="75" y="75"/>
                </a:cubicBezTo>
                <a:cubicBezTo>
                  <a:pt x="69" y="92"/>
                  <a:pt x="66" y="113"/>
                  <a:pt x="66" y="138"/>
                </a:cubicBezTo>
                <a:lnTo>
                  <a:pt x="66" y="151"/>
                </a:lnTo>
                <a:cubicBezTo>
                  <a:pt x="66" y="195"/>
                  <a:pt x="71" y="225"/>
                  <a:pt x="79" y="243"/>
                </a:cubicBezTo>
                <a:cubicBezTo>
                  <a:pt x="94" y="270"/>
                  <a:pt x="117" y="284"/>
                  <a:pt x="150" y="28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2" name=""/>
          <p:cNvSpPr/>
          <p:nvPr/>
        </p:nvSpPr>
        <p:spPr>
          <a:xfrm>
            <a:off x="2679120" y="1453320"/>
            <a:ext cx="111240" cy="160920"/>
          </a:xfrm>
          <a:custGeom>
            <a:avLst/>
            <a:gdLst/>
            <a:ahLst/>
            <a:rect l="0" t="0" r="r" b="b"/>
            <a:pathLst>
              <a:path w="309" h="447">
                <a:moveTo>
                  <a:pt x="204" y="30"/>
                </a:moveTo>
                <a:cubicBezTo>
                  <a:pt x="224" y="10"/>
                  <a:pt x="246" y="0"/>
                  <a:pt x="272" y="0"/>
                </a:cubicBezTo>
                <a:cubicBezTo>
                  <a:pt x="285" y="0"/>
                  <a:pt x="295" y="4"/>
                  <a:pt x="301" y="13"/>
                </a:cubicBezTo>
                <a:cubicBezTo>
                  <a:pt x="306" y="21"/>
                  <a:pt x="309" y="30"/>
                  <a:pt x="309" y="38"/>
                </a:cubicBezTo>
                <a:cubicBezTo>
                  <a:pt x="309" y="45"/>
                  <a:pt x="307" y="50"/>
                  <a:pt x="303" y="55"/>
                </a:cubicBezTo>
                <a:cubicBezTo>
                  <a:pt x="299" y="60"/>
                  <a:pt x="293" y="63"/>
                  <a:pt x="285" y="63"/>
                </a:cubicBezTo>
                <a:cubicBezTo>
                  <a:pt x="270" y="63"/>
                  <a:pt x="262" y="56"/>
                  <a:pt x="260" y="42"/>
                </a:cubicBezTo>
                <a:cubicBezTo>
                  <a:pt x="259" y="36"/>
                  <a:pt x="260" y="31"/>
                  <a:pt x="262" y="28"/>
                </a:cubicBezTo>
                <a:cubicBezTo>
                  <a:pt x="262" y="28"/>
                  <a:pt x="262" y="27"/>
                  <a:pt x="263" y="26"/>
                </a:cubicBezTo>
                <a:cubicBezTo>
                  <a:pt x="250" y="27"/>
                  <a:pt x="238" y="32"/>
                  <a:pt x="227" y="40"/>
                </a:cubicBezTo>
                <a:cubicBezTo>
                  <a:pt x="223" y="43"/>
                  <a:pt x="221" y="44"/>
                  <a:pt x="221" y="45"/>
                </a:cubicBezTo>
                <a:cubicBezTo>
                  <a:pt x="221" y="46"/>
                  <a:pt x="222" y="47"/>
                  <a:pt x="224" y="49"/>
                </a:cubicBezTo>
                <a:cubicBezTo>
                  <a:pt x="226" y="50"/>
                  <a:pt x="228" y="53"/>
                  <a:pt x="230" y="57"/>
                </a:cubicBezTo>
                <a:cubicBezTo>
                  <a:pt x="233" y="60"/>
                  <a:pt x="235" y="64"/>
                  <a:pt x="238" y="69"/>
                </a:cubicBezTo>
                <a:cubicBezTo>
                  <a:pt x="240" y="73"/>
                  <a:pt x="242" y="79"/>
                  <a:pt x="244" y="86"/>
                </a:cubicBezTo>
                <a:cubicBezTo>
                  <a:pt x="245" y="94"/>
                  <a:pt x="246" y="101"/>
                  <a:pt x="246" y="109"/>
                </a:cubicBezTo>
                <a:cubicBezTo>
                  <a:pt x="246" y="137"/>
                  <a:pt x="235" y="160"/>
                  <a:pt x="213" y="180"/>
                </a:cubicBezTo>
                <a:cubicBezTo>
                  <a:pt x="191" y="200"/>
                  <a:pt x="164" y="210"/>
                  <a:pt x="132" y="210"/>
                </a:cubicBezTo>
                <a:cubicBezTo>
                  <a:pt x="109" y="210"/>
                  <a:pt x="86" y="204"/>
                  <a:pt x="64" y="192"/>
                </a:cubicBezTo>
                <a:cubicBezTo>
                  <a:pt x="59" y="200"/>
                  <a:pt x="56" y="208"/>
                  <a:pt x="56" y="217"/>
                </a:cubicBezTo>
                <a:cubicBezTo>
                  <a:pt x="56" y="233"/>
                  <a:pt x="62" y="245"/>
                  <a:pt x="74" y="252"/>
                </a:cubicBezTo>
                <a:cubicBezTo>
                  <a:pt x="78" y="255"/>
                  <a:pt x="82" y="256"/>
                  <a:pt x="85" y="256"/>
                </a:cubicBezTo>
                <a:cubicBezTo>
                  <a:pt x="89" y="256"/>
                  <a:pt x="106" y="257"/>
                  <a:pt x="135" y="258"/>
                </a:cubicBezTo>
                <a:cubicBezTo>
                  <a:pt x="173" y="258"/>
                  <a:pt x="197" y="260"/>
                  <a:pt x="208" y="262"/>
                </a:cubicBezTo>
                <a:cubicBezTo>
                  <a:pt x="235" y="266"/>
                  <a:pt x="257" y="275"/>
                  <a:pt x="273" y="290"/>
                </a:cubicBezTo>
                <a:cubicBezTo>
                  <a:pt x="290" y="307"/>
                  <a:pt x="299" y="329"/>
                  <a:pt x="299" y="356"/>
                </a:cubicBezTo>
                <a:cubicBezTo>
                  <a:pt x="299" y="386"/>
                  <a:pt x="282" y="409"/>
                  <a:pt x="246" y="426"/>
                </a:cubicBezTo>
                <a:cubicBezTo>
                  <a:pt x="219" y="440"/>
                  <a:pt x="187" y="447"/>
                  <a:pt x="150" y="447"/>
                </a:cubicBezTo>
                <a:cubicBezTo>
                  <a:pt x="113" y="447"/>
                  <a:pt x="80" y="440"/>
                  <a:pt x="53" y="426"/>
                </a:cubicBezTo>
                <a:cubicBezTo>
                  <a:pt x="18" y="410"/>
                  <a:pt x="0" y="387"/>
                  <a:pt x="0" y="358"/>
                </a:cubicBezTo>
                <a:cubicBezTo>
                  <a:pt x="0" y="342"/>
                  <a:pt x="5" y="328"/>
                  <a:pt x="14" y="317"/>
                </a:cubicBezTo>
                <a:cubicBezTo>
                  <a:pt x="24" y="307"/>
                  <a:pt x="33" y="299"/>
                  <a:pt x="43" y="295"/>
                </a:cubicBezTo>
                <a:lnTo>
                  <a:pt x="50" y="291"/>
                </a:lnTo>
                <a:cubicBezTo>
                  <a:pt x="34" y="277"/>
                  <a:pt x="26" y="258"/>
                  <a:pt x="26" y="234"/>
                </a:cubicBezTo>
                <a:cubicBezTo>
                  <a:pt x="26" y="213"/>
                  <a:pt x="32" y="194"/>
                  <a:pt x="45" y="176"/>
                </a:cubicBezTo>
                <a:cubicBezTo>
                  <a:pt x="25" y="156"/>
                  <a:pt x="16" y="134"/>
                  <a:pt x="16" y="109"/>
                </a:cubicBezTo>
                <a:cubicBezTo>
                  <a:pt x="16" y="80"/>
                  <a:pt x="27" y="56"/>
                  <a:pt x="49" y="37"/>
                </a:cubicBezTo>
                <a:cubicBezTo>
                  <a:pt x="72" y="18"/>
                  <a:pt x="99" y="8"/>
                  <a:pt x="132" y="7"/>
                </a:cubicBezTo>
                <a:cubicBezTo>
                  <a:pt x="155" y="7"/>
                  <a:pt x="177" y="13"/>
                  <a:pt x="196" y="25"/>
                </a:cubicBezTo>
                <a:lnTo>
                  <a:pt x="204" y="30"/>
                </a:lnTo>
                <a:moveTo>
                  <a:pt x="184" y="74"/>
                </a:moveTo>
                <a:cubicBezTo>
                  <a:pt x="181" y="62"/>
                  <a:pt x="175" y="52"/>
                  <a:pt x="166" y="44"/>
                </a:cubicBezTo>
                <a:cubicBezTo>
                  <a:pt x="157" y="37"/>
                  <a:pt x="145" y="33"/>
                  <a:pt x="131" y="33"/>
                </a:cubicBezTo>
                <a:cubicBezTo>
                  <a:pt x="118" y="33"/>
                  <a:pt x="106" y="37"/>
                  <a:pt x="96" y="44"/>
                </a:cubicBezTo>
                <a:cubicBezTo>
                  <a:pt x="87" y="51"/>
                  <a:pt x="81" y="61"/>
                  <a:pt x="78" y="74"/>
                </a:cubicBezTo>
                <a:cubicBezTo>
                  <a:pt x="77" y="82"/>
                  <a:pt x="76" y="93"/>
                  <a:pt x="76" y="109"/>
                </a:cubicBezTo>
                <a:cubicBezTo>
                  <a:pt x="76" y="129"/>
                  <a:pt x="78" y="143"/>
                  <a:pt x="81" y="153"/>
                </a:cubicBezTo>
                <a:cubicBezTo>
                  <a:pt x="84" y="162"/>
                  <a:pt x="91" y="170"/>
                  <a:pt x="101" y="176"/>
                </a:cubicBezTo>
                <a:cubicBezTo>
                  <a:pt x="110" y="181"/>
                  <a:pt x="120" y="183"/>
                  <a:pt x="132" y="183"/>
                </a:cubicBezTo>
                <a:cubicBezTo>
                  <a:pt x="141" y="183"/>
                  <a:pt x="150" y="182"/>
                  <a:pt x="157" y="178"/>
                </a:cubicBezTo>
                <a:cubicBezTo>
                  <a:pt x="164" y="175"/>
                  <a:pt x="170" y="171"/>
                  <a:pt x="173" y="166"/>
                </a:cubicBezTo>
                <a:cubicBezTo>
                  <a:pt x="176" y="161"/>
                  <a:pt x="178" y="157"/>
                  <a:pt x="180" y="153"/>
                </a:cubicBezTo>
                <a:cubicBezTo>
                  <a:pt x="182" y="149"/>
                  <a:pt x="183" y="145"/>
                  <a:pt x="184" y="143"/>
                </a:cubicBezTo>
                <a:cubicBezTo>
                  <a:pt x="185" y="135"/>
                  <a:pt x="186" y="124"/>
                  <a:pt x="186" y="109"/>
                </a:cubicBezTo>
                <a:cubicBezTo>
                  <a:pt x="186" y="93"/>
                  <a:pt x="185" y="82"/>
                  <a:pt x="184" y="74"/>
                </a:cubicBezTo>
                <a:moveTo>
                  <a:pt x="254" y="358"/>
                </a:moveTo>
                <a:cubicBezTo>
                  <a:pt x="254" y="347"/>
                  <a:pt x="251" y="337"/>
                  <a:pt x="244" y="330"/>
                </a:cubicBezTo>
                <a:cubicBezTo>
                  <a:pt x="238" y="323"/>
                  <a:pt x="229" y="318"/>
                  <a:pt x="217" y="315"/>
                </a:cubicBezTo>
                <a:cubicBezTo>
                  <a:pt x="205" y="311"/>
                  <a:pt x="194" y="309"/>
                  <a:pt x="184" y="309"/>
                </a:cubicBezTo>
                <a:cubicBezTo>
                  <a:pt x="174" y="308"/>
                  <a:pt x="161" y="307"/>
                  <a:pt x="147" y="307"/>
                </a:cubicBezTo>
                <a:lnTo>
                  <a:pt x="129" y="307"/>
                </a:lnTo>
                <a:cubicBezTo>
                  <a:pt x="98" y="307"/>
                  <a:pt x="80" y="309"/>
                  <a:pt x="74" y="311"/>
                </a:cubicBezTo>
                <a:cubicBezTo>
                  <a:pt x="65" y="315"/>
                  <a:pt x="58" y="322"/>
                  <a:pt x="53" y="330"/>
                </a:cubicBezTo>
                <a:cubicBezTo>
                  <a:pt x="48" y="339"/>
                  <a:pt x="45" y="348"/>
                  <a:pt x="45" y="357"/>
                </a:cubicBezTo>
                <a:cubicBezTo>
                  <a:pt x="45" y="362"/>
                  <a:pt x="46" y="367"/>
                  <a:pt x="49" y="373"/>
                </a:cubicBezTo>
                <a:cubicBezTo>
                  <a:pt x="51" y="379"/>
                  <a:pt x="56" y="385"/>
                  <a:pt x="63" y="393"/>
                </a:cubicBezTo>
                <a:cubicBezTo>
                  <a:pt x="70" y="401"/>
                  <a:pt x="80" y="407"/>
                  <a:pt x="95" y="412"/>
                </a:cubicBezTo>
                <a:cubicBezTo>
                  <a:pt x="111" y="417"/>
                  <a:pt x="129" y="420"/>
                  <a:pt x="150" y="420"/>
                </a:cubicBezTo>
                <a:cubicBezTo>
                  <a:pt x="182" y="420"/>
                  <a:pt x="207" y="414"/>
                  <a:pt x="226" y="401"/>
                </a:cubicBezTo>
                <a:cubicBezTo>
                  <a:pt x="244" y="389"/>
                  <a:pt x="254" y="374"/>
                  <a:pt x="254" y="35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3" name=""/>
          <p:cNvSpPr/>
          <p:nvPr/>
        </p:nvSpPr>
        <p:spPr>
          <a:xfrm>
            <a:off x="2842560" y="1455840"/>
            <a:ext cx="104040" cy="155160"/>
          </a:xfrm>
          <a:custGeom>
            <a:avLst/>
            <a:gdLst/>
            <a:ahLst/>
            <a:rect l="0" t="0" r="r" b="b"/>
            <a:pathLst>
              <a:path w="289" h="431">
                <a:moveTo>
                  <a:pt x="0" y="194"/>
                </a:moveTo>
                <a:cubicBezTo>
                  <a:pt x="0" y="148"/>
                  <a:pt x="17" y="105"/>
                  <a:pt x="52" y="64"/>
                </a:cubicBezTo>
                <a:cubicBezTo>
                  <a:pt x="86" y="22"/>
                  <a:pt x="125" y="1"/>
                  <a:pt x="168" y="1"/>
                </a:cubicBezTo>
                <a:cubicBezTo>
                  <a:pt x="195" y="1"/>
                  <a:pt x="215" y="13"/>
                  <a:pt x="230" y="36"/>
                </a:cubicBezTo>
                <a:cubicBezTo>
                  <a:pt x="230" y="36"/>
                  <a:pt x="231" y="34"/>
                  <a:pt x="233" y="32"/>
                </a:cubicBezTo>
                <a:cubicBezTo>
                  <a:pt x="235" y="30"/>
                  <a:pt x="237" y="27"/>
                  <a:pt x="241" y="25"/>
                </a:cubicBezTo>
                <a:cubicBezTo>
                  <a:pt x="244" y="22"/>
                  <a:pt x="247" y="19"/>
                  <a:pt x="251" y="17"/>
                </a:cubicBezTo>
                <a:cubicBezTo>
                  <a:pt x="267" y="6"/>
                  <a:pt x="277" y="0"/>
                  <a:pt x="283" y="0"/>
                </a:cubicBezTo>
                <a:cubicBezTo>
                  <a:pt x="284" y="0"/>
                  <a:pt x="286" y="1"/>
                  <a:pt x="287" y="2"/>
                </a:cubicBezTo>
                <a:cubicBezTo>
                  <a:pt x="289" y="4"/>
                  <a:pt x="289" y="5"/>
                  <a:pt x="289" y="6"/>
                </a:cubicBezTo>
                <a:cubicBezTo>
                  <a:pt x="289" y="10"/>
                  <a:pt x="274" y="75"/>
                  <a:pt x="243" y="199"/>
                </a:cubicBezTo>
                <a:cubicBezTo>
                  <a:pt x="211" y="327"/>
                  <a:pt x="195" y="392"/>
                  <a:pt x="195" y="394"/>
                </a:cubicBezTo>
                <a:cubicBezTo>
                  <a:pt x="195" y="398"/>
                  <a:pt x="205" y="400"/>
                  <a:pt x="225" y="400"/>
                </a:cubicBezTo>
                <a:lnTo>
                  <a:pt x="242" y="400"/>
                </a:lnTo>
                <a:cubicBezTo>
                  <a:pt x="245" y="404"/>
                  <a:pt x="246" y="406"/>
                  <a:pt x="246" y="406"/>
                </a:cubicBezTo>
                <a:cubicBezTo>
                  <a:pt x="246" y="407"/>
                  <a:pt x="245" y="411"/>
                  <a:pt x="244" y="419"/>
                </a:cubicBezTo>
                <a:cubicBezTo>
                  <a:pt x="242" y="424"/>
                  <a:pt x="240" y="429"/>
                  <a:pt x="237" y="431"/>
                </a:cubicBezTo>
                <a:lnTo>
                  <a:pt x="228" y="431"/>
                </a:lnTo>
                <a:cubicBezTo>
                  <a:pt x="214" y="431"/>
                  <a:pt x="190" y="430"/>
                  <a:pt x="155" y="430"/>
                </a:cubicBezTo>
                <a:cubicBezTo>
                  <a:pt x="143" y="430"/>
                  <a:pt x="131" y="430"/>
                  <a:pt x="121" y="430"/>
                </a:cubicBezTo>
                <a:cubicBezTo>
                  <a:pt x="111" y="430"/>
                  <a:pt x="102" y="430"/>
                  <a:pt x="96" y="430"/>
                </a:cubicBezTo>
                <a:cubicBezTo>
                  <a:pt x="90" y="430"/>
                  <a:pt x="86" y="430"/>
                  <a:pt x="84" y="431"/>
                </a:cubicBezTo>
                <a:cubicBezTo>
                  <a:pt x="78" y="431"/>
                  <a:pt x="75" y="429"/>
                  <a:pt x="75" y="425"/>
                </a:cubicBezTo>
                <a:cubicBezTo>
                  <a:pt x="75" y="424"/>
                  <a:pt x="75" y="421"/>
                  <a:pt x="76" y="415"/>
                </a:cubicBezTo>
                <a:cubicBezTo>
                  <a:pt x="78" y="408"/>
                  <a:pt x="80" y="404"/>
                  <a:pt x="81" y="402"/>
                </a:cubicBezTo>
                <a:cubicBezTo>
                  <a:pt x="82" y="401"/>
                  <a:pt x="87" y="400"/>
                  <a:pt x="95" y="400"/>
                </a:cubicBezTo>
                <a:cubicBezTo>
                  <a:pt x="116" y="400"/>
                  <a:pt x="129" y="399"/>
                  <a:pt x="134" y="396"/>
                </a:cubicBezTo>
                <a:cubicBezTo>
                  <a:pt x="137" y="393"/>
                  <a:pt x="144" y="373"/>
                  <a:pt x="153" y="336"/>
                </a:cubicBezTo>
                <a:cubicBezTo>
                  <a:pt x="162" y="299"/>
                  <a:pt x="166" y="279"/>
                  <a:pt x="167" y="279"/>
                </a:cubicBezTo>
                <a:cubicBezTo>
                  <a:pt x="167" y="278"/>
                  <a:pt x="165" y="279"/>
                  <a:pt x="162" y="281"/>
                </a:cubicBezTo>
                <a:cubicBezTo>
                  <a:pt x="141" y="298"/>
                  <a:pt x="118" y="307"/>
                  <a:pt x="95" y="307"/>
                </a:cubicBezTo>
                <a:cubicBezTo>
                  <a:pt x="70" y="307"/>
                  <a:pt x="48" y="298"/>
                  <a:pt x="29" y="280"/>
                </a:cubicBezTo>
                <a:cubicBezTo>
                  <a:pt x="9" y="262"/>
                  <a:pt x="0" y="233"/>
                  <a:pt x="0" y="194"/>
                </a:cubicBezTo>
                <a:moveTo>
                  <a:pt x="216" y="80"/>
                </a:moveTo>
                <a:cubicBezTo>
                  <a:pt x="206" y="44"/>
                  <a:pt x="189" y="25"/>
                  <a:pt x="166" y="25"/>
                </a:cubicBezTo>
                <a:cubicBezTo>
                  <a:pt x="150" y="25"/>
                  <a:pt x="135" y="32"/>
                  <a:pt x="120" y="47"/>
                </a:cubicBezTo>
                <a:cubicBezTo>
                  <a:pt x="106" y="61"/>
                  <a:pt x="95" y="80"/>
                  <a:pt x="86" y="102"/>
                </a:cubicBezTo>
                <a:cubicBezTo>
                  <a:pt x="73" y="138"/>
                  <a:pt x="64" y="175"/>
                  <a:pt x="59" y="213"/>
                </a:cubicBezTo>
                <a:cubicBezTo>
                  <a:pt x="59" y="214"/>
                  <a:pt x="59" y="217"/>
                  <a:pt x="59" y="220"/>
                </a:cubicBezTo>
                <a:cubicBezTo>
                  <a:pt x="59" y="224"/>
                  <a:pt x="58" y="227"/>
                  <a:pt x="58" y="229"/>
                </a:cubicBezTo>
                <a:cubicBezTo>
                  <a:pt x="58" y="249"/>
                  <a:pt x="62" y="263"/>
                  <a:pt x="70" y="270"/>
                </a:cubicBezTo>
                <a:cubicBezTo>
                  <a:pt x="78" y="278"/>
                  <a:pt x="88" y="282"/>
                  <a:pt x="99" y="283"/>
                </a:cubicBezTo>
                <a:cubicBezTo>
                  <a:pt x="124" y="283"/>
                  <a:pt x="149" y="266"/>
                  <a:pt x="174" y="234"/>
                </a:cubicBezTo>
                <a:lnTo>
                  <a:pt x="180" y="226"/>
                </a:lnTo>
                <a:lnTo>
                  <a:pt x="216" y="8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4" name=""/>
          <p:cNvSpPr/>
          <p:nvPr/>
        </p:nvSpPr>
        <p:spPr>
          <a:xfrm>
            <a:off x="2969280" y="1380960"/>
            <a:ext cx="58680" cy="243720"/>
          </a:xfrm>
          <a:custGeom>
            <a:avLst/>
            <a:gdLst/>
            <a:ahLst/>
            <a:rect l="0" t="0" r="r" b="b"/>
            <a:pathLst>
              <a:path w="163" h="677">
                <a:moveTo>
                  <a:pt x="0" y="338"/>
                </a:moveTo>
                <a:cubicBezTo>
                  <a:pt x="0" y="307"/>
                  <a:pt x="2" y="277"/>
                  <a:pt x="7" y="250"/>
                </a:cubicBezTo>
                <a:cubicBezTo>
                  <a:pt x="11" y="222"/>
                  <a:pt x="16" y="197"/>
                  <a:pt x="22" y="177"/>
                </a:cubicBezTo>
                <a:cubicBezTo>
                  <a:pt x="28" y="157"/>
                  <a:pt x="36" y="137"/>
                  <a:pt x="48" y="118"/>
                </a:cubicBezTo>
                <a:cubicBezTo>
                  <a:pt x="59" y="98"/>
                  <a:pt x="68" y="83"/>
                  <a:pt x="74" y="72"/>
                </a:cubicBezTo>
                <a:cubicBezTo>
                  <a:pt x="80" y="62"/>
                  <a:pt x="90" y="50"/>
                  <a:pt x="102" y="37"/>
                </a:cubicBezTo>
                <a:cubicBezTo>
                  <a:pt x="115" y="25"/>
                  <a:pt x="122" y="17"/>
                  <a:pt x="125" y="14"/>
                </a:cubicBezTo>
                <a:cubicBezTo>
                  <a:pt x="127" y="11"/>
                  <a:pt x="133" y="7"/>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1" y="91"/>
                  <a:pt x="90" y="114"/>
                </a:cubicBezTo>
                <a:cubicBezTo>
                  <a:pt x="79" y="137"/>
                  <a:pt x="69" y="168"/>
                  <a:pt x="62" y="208"/>
                </a:cubicBezTo>
                <a:cubicBezTo>
                  <a:pt x="54" y="247"/>
                  <a:pt x="50" y="290"/>
                  <a:pt x="50" y="338"/>
                </a:cubicBezTo>
                <a:cubicBezTo>
                  <a:pt x="50" y="386"/>
                  <a:pt x="54" y="429"/>
                  <a:pt x="62" y="468"/>
                </a:cubicBezTo>
                <a:cubicBezTo>
                  <a:pt x="69" y="507"/>
                  <a:pt x="79" y="538"/>
                  <a:pt x="90"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9" y="575"/>
                  <a:pt x="29" y="517"/>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5" name=""/>
          <p:cNvSpPr/>
          <p:nvPr/>
        </p:nvSpPr>
        <p:spPr>
          <a:xfrm>
            <a:off x="3046320" y="1455480"/>
            <a:ext cx="137880" cy="108360"/>
          </a:xfrm>
          <a:custGeom>
            <a:avLst/>
            <a:gdLst/>
            <a:ahLst/>
            <a:rect l="0" t="0" r="r" b="b"/>
            <a:pathLst>
              <a:path w="383" h="301">
                <a:moveTo>
                  <a:pt x="140" y="301"/>
                </a:moveTo>
                <a:cubicBezTo>
                  <a:pt x="132" y="300"/>
                  <a:pt x="108" y="299"/>
                  <a:pt x="67" y="299"/>
                </a:cubicBezTo>
                <a:cubicBezTo>
                  <a:pt x="31" y="299"/>
                  <a:pt x="10" y="300"/>
                  <a:pt x="4" y="301"/>
                </a:cubicBezTo>
                <a:lnTo>
                  <a:pt x="0" y="301"/>
                </a:lnTo>
                <a:lnTo>
                  <a:pt x="0" y="259"/>
                </a:lnTo>
                <a:lnTo>
                  <a:pt x="65" y="259"/>
                </a:lnTo>
                <a:lnTo>
                  <a:pt x="152" y="157"/>
                </a:lnTo>
                <a:lnTo>
                  <a:pt x="59" y="43"/>
                </a:lnTo>
                <a:lnTo>
                  <a:pt x="3" y="43"/>
                </a:lnTo>
                <a:lnTo>
                  <a:pt x="3" y="0"/>
                </a:lnTo>
                <a:lnTo>
                  <a:pt x="8" y="0"/>
                </a:lnTo>
                <a:cubicBezTo>
                  <a:pt x="15" y="1"/>
                  <a:pt x="40" y="2"/>
                  <a:pt x="82" y="2"/>
                </a:cubicBezTo>
                <a:cubicBezTo>
                  <a:pt x="129" y="2"/>
                  <a:pt x="158" y="1"/>
                  <a:pt x="166" y="0"/>
                </a:cubicBezTo>
                <a:lnTo>
                  <a:pt x="172" y="0"/>
                </a:lnTo>
                <a:lnTo>
                  <a:pt x="172" y="43"/>
                </a:lnTo>
                <a:lnTo>
                  <a:pt x="153" y="43"/>
                </a:lnTo>
                <a:lnTo>
                  <a:pt x="176" y="72"/>
                </a:lnTo>
                <a:cubicBezTo>
                  <a:pt x="192" y="91"/>
                  <a:pt x="200" y="100"/>
                  <a:pt x="200" y="100"/>
                </a:cubicBezTo>
                <a:cubicBezTo>
                  <a:pt x="202" y="100"/>
                  <a:pt x="211" y="90"/>
                  <a:pt x="226" y="71"/>
                </a:cubicBezTo>
                <a:lnTo>
                  <a:pt x="250" y="43"/>
                </a:lnTo>
                <a:lnTo>
                  <a:pt x="224" y="43"/>
                </a:lnTo>
                <a:lnTo>
                  <a:pt x="224" y="0"/>
                </a:lnTo>
                <a:lnTo>
                  <a:pt x="230" y="0"/>
                </a:lnTo>
                <a:cubicBezTo>
                  <a:pt x="237" y="1"/>
                  <a:pt x="261" y="2"/>
                  <a:pt x="302" y="2"/>
                </a:cubicBezTo>
                <a:cubicBezTo>
                  <a:pt x="338" y="2"/>
                  <a:pt x="359" y="1"/>
                  <a:pt x="365" y="0"/>
                </a:cubicBezTo>
                <a:lnTo>
                  <a:pt x="369" y="0"/>
                </a:lnTo>
                <a:lnTo>
                  <a:pt x="369" y="43"/>
                </a:lnTo>
                <a:lnTo>
                  <a:pt x="305" y="43"/>
                </a:lnTo>
                <a:lnTo>
                  <a:pt x="227" y="135"/>
                </a:lnTo>
                <a:lnTo>
                  <a:pt x="327" y="259"/>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8"/>
                  <a:pt x="207" y="225"/>
                </a:cubicBezTo>
                <a:cubicBezTo>
                  <a:pt x="189" y="203"/>
                  <a:pt x="180" y="192"/>
                  <a:pt x="179" y="191"/>
                </a:cubicBezTo>
                <a:lnTo>
                  <a:pt x="119" y="259"/>
                </a:lnTo>
                <a:lnTo>
                  <a:pt x="132"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6" name=""/>
          <p:cNvSpPr/>
          <p:nvPr/>
        </p:nvSpPr>
        <p:spPr>
          <a:xfrm>
            <a:off x="3202200" y="1380960"/>
            <a:ext cx="58680" cy="243720"/>
          </a:xfrm>
          <a:custGeom>
            <a:avLst/>
            <a:gdLst/>
            <a:ahLst/>
            <a:rect l="0" t="0" r="r" b="b"/>
            <a:pathLst>
              <a:path w="163" h="677">
                <a:moveTo>
                  <a:pt x="4" y="1"/>
                </a:moveTo>
                <a:lnTo>
                  <a:pt x="6" y="0"/>
                </a:lnTo>
                <a:cubicBezTo>
                  <a:pt x="9" y="0"/>
                  <a:pt x="11" y="0"/>
                  <a:pt x="13" y="0"/>
                </a:cubicBezTo>
                <a:lnTo>
                  <a:pt x="21" y="0"/>
                </a:lnTo>
                <a:lnTo>
                  <a:pt x="40" y="16"/>
                </a:lnTo>
                <a:cubicBezTo>
                  <a:pt x="83" y="55"/>
                  <a:pt x="114" y="102"/>
                  <a:pt x="134" y="160"/>
                </a:cubicBezTo>
                <a:cubicBezTo>
                  <a:pt x="153" y="217"/>
                  <a:pt x="163" y="276"/>
                  <a:pt x="163" y="338"/>
                </a:cubicBezTo>
                <a:cubicBezTo>
                  <a:pt x="163" y="369"/>
                  <a:pt x="161" y="398"/>
                  <a:pt x="156" y="427"/>
                </a:cubicBezTo>
                <a:cubicBezTo>
                  <a:pt x="152" y="455"/>
                  <a:pt x="146" y="479"/>
                  <a:pt x="140" y="499"/>
                </a:cubicBezTo>
                <a:cubicBezTo>
                  <a:pt x="135" y="519"/>
                  <a:pt x="126" y="539"/>
                  <a:pt x="115" y="560"/>
                </a:cubicBezTo>
                <a:cubicBezTo>
                  <a:pt x="105" y="579"/>
                  <a:pt x="96" y="595"/>
                  <a:pt x="90" y="605"/>
                </a:cubicBezTo>
                <a:cubicBezTo>
                  <a:pt x="83" y="615"/>
                  <a:pt x="74" y="627"/>
                  <a:pt x="62" y="639"/>
                </a:cubicBezTo>
                <a:cubicBezTo>
                  <a:pt x="50" y="652"/>
                  <a:pt x="43" y="659"/>
                  <a:pt x="39" y="662"/>
                </a:cubicBezTo>
                <a:cubicBezTo>
                  <a:pt x="37" y="664"/>
                  <a:pt x="32" y="668"/>
                  <a:pt x="24" y="675"/>
                </a:cubicBezTo>
                <a:cubicBezTo>
                  <a:pt x="22" y="676"/>
                  <a:pt x="22" y="677"/>
                  <a:pt x="21" y="677"/>
                </a:cubicBezTo>
                <a:lnTo>
                  <a:pt x="13" y="677"/>
                </a:lnTo>
                <a:cubicBezTo>
                  <a:pt x="9" y="677"/>
                  <a:pt x="7" y="677"/>
                  <a:pt x="6" y="677"/>
                </a:cubicBezTo>
                <a:cubicBezTo>
                  <a:pt x="4" y="677"/>
                  <a:pt x="3" y="677"/>
                  <a:pt x="2" y="675"/>
                </a:cubicBezTo>
                <a:cubicBezTo>
                  <a:pt x="1" y="674"/>
                  <a:pt x="1" y="672"/>
                  <a:pt x="0" y="669"/>
                </a:cubicBezTo>
                <a:cubicBezTo>
                  <a:pt x="1" y="669"/>
                  <a:pt x="3" y="666"/>
                  <a:pt x="8" y="660"/>
                </a:cubicBezTo>
                <a:cubicBezTo>
                  <a:pt x="78" y="588"/>
                  <a:pt x="113" y="480"/>
                  <a:pt x="113" y="338"/>
                </a:cubicBezTo>
                <a:cubicBezTo>
                  <a:pt x="113" y="197"/>
                  <a:pt x="78" y="89"/>
                  <a:pt x="8" y="17"/>
                </a:cubicBezTo>
                <a:cubicBezTo>
                  <a:pt x="3" y="11"/>
                  <a:pt x="1" y="9"/>
                  <a:pt x="0" y="8"/>
                </a:cubicBezTo>
                <a:cubicBezTo>
                  <a:pt x="0" y="4"/>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67" name=""/>
          <p:cNvSpPr txBox="1"/>
          <p:nvPr/>
        </p:nvSpPr>
        <p:spPr>
          <a:xfrm>
            <a:off x="380880" y="1382760"/>
            <a:ext cx="168480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データ分布の勾配 </a:t>
            </a:r>
            <a:endParaRPr b="0" lang="en-US" sz="1560" strike="noStrike" u="none">
              <a:solidFill>
                <a:srgbClr val="000000"/>
              </a:solidFill>
              <a:effectLst/>
              <a:uFillTx/>
              <a:latin typeface="Times New Roman"/>
            </a:endParaRPr>
          </a:p>
        </p:txBody>
      </p:sp>
      <p:sp>
        <p:nvSpPr>
          <p:cNvPr id="868" name=""/>
          <p:cNvSpPr txBox="1"/>
          <p:nvPr/>
        </p:nvSpPr>
        <p:spPr>
          <a:xfrm>
            <a:off x="3286800" y="1382760"/>
            <a:ext cx="20883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a:t>
            </a:r>
            <a:r>
              <a:rPr b="0" lang="en-US" sz="1560" strike="noStrike" u="none">
                <a:solidFill>
                  <a:srgbClr val="333333"/>
                </a:solidFill>
                <a:effectLst/>
                <a:uFillTx/>
                <a:latin typeface="NotoSansJP-Thin_"/>
                <a:ea typeface="NotoSansJP-Thin_"/>
              </a:rPr>
              <a:t>Score</a:t>
            </a:r>
            <a:r>
              <a:rPr b="0" lang="zh-CN" sz="1560" strike="noStrike" u="none">
                <a:solidFill>
                  <a:srgbClr val="333333"/>
                </a:solidFill>
                <a:effectLst/>
                <a:uFillTx/>
                <a:latin typeface="NotoSansJP-Thin_"/>
                <a:ea typeface="NotoSansJP-Thin_"/>
              </a:rPr>
              <a:t>」と呼ぶ。</a:t>
            </a:r>
            <a:endParaRPr b="0" lang="en-US" sz="1560" strike="noStrike" u="none">
              <a:solidFill>
                <a:srgbClr val="000000"/>
              </a:solidFill>
              <a:effectLst/>
              <a:uFillTx/>
              <a:latin typeface="Times New Roman"/>
            </a:endParaRPr>
          </a:p>
        </p:txBody>
      </p:sp>
      <p:sp>
        <p:nvSpPr>
          <p:cNvPr id="869" name=""/>
          <p:cNvSpPr txBox="1"/>
          <p:nvPr/>
        </p:nvSpPr>
        <p:spPr>
          <a:xfrm>
            <a:off x="380880" y="1668600"/>
            <a:ext cx="8120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Langevin Dynamics</a:t>
            </a:r>
            <a:r>
              <a:rPr b="0" lang="zh-CN" sz="1560" strike="noStrike" u="none">
                <a:solidFill>
                  <a:srgbClr val="333333"/>
                </a:solidFill>
                <a:effectLst/>
                <a:uFillTx/>
                <a:latin typeface="NotoSansJP-Thin_"/>
                <a:ea typeface="NotoSansJP-Thin_"/>
              </a:rPr>
              <a:t>（スコアベースのサンプリング手法）において、</a:t>
            </a:r>
            <a:r>
              <a:rPr b="0" lang="en-US" sz="1560" strike="noStrike" u="none">
                <a:solidFill>
                  <a:srgbClr val="333333"/>
                </a:solidFill>
                <a:effectLst/>
                <a:uFillTx/>
                <a:latin typeface="NotoSansJP-Thin_"/>
                <a:ea typeface="NotoSansJP-Thin_"/>
              </a:rPr>
              <a:t>Score</a:t>
            </a:r>
            <a:r>
              <a:rPr b="0" lang="zh-CN" sz="1560" strike="noStrike" u="none">
                <a:solidFill>
                  <a:srgbClr val="333333"/>
                </a:solidFill>
                <a:effectLst/>
                <a:uFillTx/>
                <a:latin typeface="NotoSansJP-Thin_"/>
                <a:ea typeface="NotoSansJP-Thin_"/>
              </a:rPr>
              <a:t>の推定が重要。</a:t>
            </a:r>
            <a:endParaRPr b="0" lang="en-US" sz="1560" strike="noStrike" u="none">
              <a:solidFill>
                <a:srgbClr val="000000"/>
              </a:solidFill>
              <a:effectLst/>
              <a:uFillTx/>
              <a:latin typeface="Times New Roman"/>
            </a:endParaRPr>
          </a:p>
        </p:txBody>
      </p:sp>
      <p:sp>
        <p:nvSpPr>
          <p:cNvPr id="870" name=""/>
          <p:cNvSpPr/>
          <p:nvPr/>
        </p:nvSpPr>
        <p:spPr>
          <a:xfrm>
            <a:off x="2306160" y="2199960"/>
            <a:ext cx="99000" cy="110160"/>
          </a:xfrm>
          <a:custGeom>
            <a:avLst/>
            <a:gdLst/>
            <a:ahLst/>
            <a:rect l="0" t="0" r="r" b="b"/>
            <a:pathLst>
              <a:path w="275" h="306">
                <a:moveTo>
                  <a:pt x="252" y="241"/>
                </a:moveTo>
                <a:cubicBezTo>
                  <a:pt x="255" y="241"/>
                  <a:pt x="259" y="245"/>
                  <a:pt x="261" y="252"/>
                </a:cubicBezTo>
                <a:cubicBezTo>
                  <a:pt x="264" y="258"/>
                  <a:pt x="266" y="265"/>
                  <a:pt x="266" y="270"/>
                </a:cubicBezTo>
                <a:cubicBezTo>
                  <a:pt x="266" y="272"/>
                  <a:pt x="266" y="273"/>
                  <a:pt x="265" y="275"/>
                </a:cubicBezTo>
                <a:cubicBezTo>
                  <a:pt x="264" y="277"/>
                  <a:pt x="261" y="279"/>
                  <a:pt x="255" y="282"/>
                </a:cubicBezTo>
                <a:cubicBezTo>
                  <a:pt x="250" y="285"/>
                  <a:pt x="241" y="289"/>
                  <a:pt x="228" y="294"/>
                </a:cubicBezTo>
                <a:cubicBezTo>
                  <a:pt x="215" y="299"/>
                  <a:pt x="202" y="303"/>
                  <a:pt x="189" y="305"/>
                </a:cubicBezTo>
                <a:cubicBezTo>
                  <a:pt x="184" y="306"/>
                  <a:pt x="175" y="306"/>
                  <a:pt x="161" y="306"/>
                </a:cubicBezTo>
                <a:cubicBezTo>
                  <a:pt x="132" y="306"/>
                  <a:pt x="106" y="302"/>
                  <a:pt x="85" y="295"/>
                </a:cubicBezTo>
                <a:cubicBezTo>
                  <a:pt x="63" y="287"/>
                  <a:pt x="46" y="277"/>
                  <a:pt x="35" y="265"/>
                </a:cubicBezTo>
                <a:cubicBezTo>
                  <a:pt x="22" y="253"/>
                  <a:pt x="13" y="240"/>
                  <a:pt x="8" y="227"/>
                </a:cubicBezTo>
                <a:cubicBezTo>
                  <a:pt x="3" y="214"/>
                  <a:pt x="0" y="201"/>
                  <a:pt x="0" y="189"/>
                </a:cubicBezTo>
                <a:lnTo>
                  <a:pt x="0" y="179"/>
                </a:lnTo>
                <a:cubicBezTo>
                  <a:pt x="0" y="143"/>
                  <a:pt x="11" y="108"/>
                  <a:pt x="35" y="78"/>
                </a:cubicBezTo>
                <a:cubicBezTo>
                  <a:pt x="39" y="72"/>
                  <a:pt x="45" y="66"/>
                  <a:pt x="52" y="59"/>
                </a:cubicBezTo>
                <a:cubicBezTo>
                  <a:pt x="58" y="53"/>
                  <a:pt x="68" y="45"/>
                  <a:pt x="81" y="36"/>
                </a:cubicBezTo>
                <a:cubicBezTo>
                  <a:pt x="93" y="27"/>
                  <a:pt x="110" y="20"/>
                  <a:pt x="129" y="13"/>
                </a:cubicBezTo>
                <a:cubicBezTo>
                  <a:pt x="149" y="7"/>
                  <a:pt x="170" y="3"/>
                  <a:pt x="192" y="1"/>
                </a:cubicBezTo>
                <a:cubicBezTo>
                  <a:pt x="193" y="1"/>
                  <a:pt x="197" y="1"/>
                  <a:pt x="206" y="1"/>
                </a:cubicBezTo>
                <a:cubicBezTo>
                  <a:pt x="215" y="1"/>
                  <a:pt x="223" y="1"/>
                  <a:pt x="230" y="0"/>
                </a:cubicBezTo>
                <a:cubicBezTo>
                  <a:pt x="253" y="0"/>
                  <a:pt x="266" y="2"/>
                  <a:pt x="270" y="4"/>
                </a:cubicBezTo>
                <a:cubicBezTo>
                  <a:pt x="274" y="8"/>
                  <a:pt x="275" y="13"/>
                  <a:pt x="275" y="19"/>
                </a:cubicBezTo>
                <a:cubicBezTo>
                  <a:pt x="274" y="30"/>
                  <a:pt x="268" y="38"/>
                  <a:pt x="258" y="42"/>
                </a:cubicBezTo>
                <a:lnTo>
                  <a:pt x="225" y="42"/>
                </a:lnTo>
                <a:cubicBezTo>
                  <a:pt x="194" y="43"/>
                  <a:pt x="172" y="46"/>
                  <a:pt x="159" y="51"/>
                </a:cubicBezTo>
                <a:cubicBezTo>
                  <a:pt x="138" y="60"/>
                  <a:pt x="122" y="77"/>
                  <a:pt x="112" y="102"/>
                </a:cubicBezTo>
                <a:cubicBezTo>
                  <a:pt x="108" y="111"/>
                  <a:pt x="106" y="117"/>
                  <a:pt x="106" y="119"/>
                </a:cubicBezTo>
                <a:cubicBezTo>
                  <a:pt x="106" y="120"/>
                  <a:pt x="126" y="120"/>
                  <a:pt x="168" y="120"/>
                </a:cubicBezTo>
                <a:cubicBezTo>
                  <a:pt x="174" y="120"/>
                  <a:pt x="182" y="120"/>
                  <a:pt x="191" y="120"/>
                </a:cubicBezTo>
                <a:cubicBezTo>
                  <a:pt x="200" y="120"/>
                  <a:pt x="206" y="120"/>
                  <a:pt x="210" y="119"/>
                </a:cubicBezTo>
                <a:cubicBezTo>
                  <a:pt x="223" y="119"/>
                  <a:pt x="233" y="120"/>
                  <a:pt x="238" y="124"/>
                </a:cubicBezTo>
                <a:cubicBezTo>
                  <a:pt x="243" y="126"/>
                  <a:pt x="245" y="131"/>
                  <a:pt x="246" y="139"/>
                </a:cubicBezTo>
                <a:cubicBezTo>
                  <a:pt x="246" y="151"/>
                  <a:pt x="240" y="159"/>
                  <a:pt x="228" y="162"/>
                </a:cubicBezTo>
                <a:cubicBezTo>
                  <a:pt x="226" y="163"/>
                  <a:pt x="203" y="163"/>
                  <a:pt x="160" y="163"/>
                </a:cubicBezTo>
                <a:cubicBezTo>
                  <a:pt x="117" y="163"/>
                  <a:pt x="95" y="163"/>
                  <a:pt x="95" y="164"/>
                </a:cubicBezTo>
                <a:cubicBezTo>
                  <a:pt x="91" y="176"/>
                  <a:pt x="89" y="191"/>
                  <a:pt x="89" y="207"/>
                </a:cubicBezTo>
                <a:cubicBezTo>
                  <a:pt x="89" y="231"/>
                  <a:pt x="96" y="248"/>
                  <a:pt x="112" y="258"/>
                </a:cubicBezTo>
                <a:cubicBezTo>
                  <a:pt x="127" y="268"/>
                  <a:pt x="146" y="272"/>
                  <a:pt x="169" y="272"/>
                </a:cubicBezTo>
                <a:cubicBezTo>
                  <a:pt x="170" y="272"/>
                  <a:pt x="172" y="272"/>
                  <a:pt x="174" y="272"/>
                </a:cubicBezTo>
                <a:cubicBezTo>
                  <a:pt x="176" y="272"/>
                  <a:pt x="178" y="272"/>
                  <a:pt x="179" y="272"/>
                </a:cubicBezTo>
                <a:cubicBezTo>
                  <a:pt x="192" y="270"/>
                  <a:pt x="207" y="264"/>
                  <a:pt x="223" y="255"/>
                </a:cubicBezTo>
                <a:cubicBezTo>
                  <a:pt x="238" y="246"/>
                  <a:pt x="248"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71" name=""/>
          <p:cNvSpPr/>
          <p:nvPr/>
        </p:nvSpPr>
        <p:spPr>
          <a:xfrm>
            <a:off x="2427120" y="2223360"/>
            <a:ext cx="73800" cy="123480"/>
          </a:xfrm>
          <a:custGeom>
            <a:avLst/>
            <a:gdLst/>
            <a:ahLst/>
            <a:rect l="0" t="0" r="r" b="b"/>
            <a:pathLst>
              <a:path w="205" h="343">
                <a:moveTo>
                  <a:pt x="0" y="242"/>
                </a:moveTo>
                <a:cubicBezTo>
                  <a:pt x="0" y="210"/>
                  <a:pt x="6" y="176"/>
                  <a:pt x="18" y="140"/>
                </a:cubicBezTo>
                <a:cubicBezTo>
                  <a:pt x="31" y="103"/>
                  <a:pt x="48" y="72"/>
                  <a:pt x="69" y="45"/>
                </a:cubicBezTo>
                <a:cubicBezTo>
                  <a:pt x="90" y="19"/>
                  <a:pt x="114" y="4"/>
                  <a:pt x="137" y="0"/>
                </a:cubicBezTo>
                <a:cubicBezTo>
                  <a:pt x="137" y="0"/>
                  <a:pt x="138" y="0"/>
                  <a:pt x="140" y="0"/>
                </a:cubicBezTo>
                <a:cubicBezTo>
                  <a:pt x="143" y="0"/>
                  <a:pt x="144" y="0"/>
                  <a:pt x="146" y="0"/>
                </a:cubicBezTo>
                <a:cubicBezTo>
                  <a:pt x="163" y="1"/>
                  <a:pt x="177" y="9"/>
                  <a:pt x="186" y="23"/>
                </a:cubicBezTo>
                <a:cubicBezTo>
                  <a:pt x="199" y="43"/>
                  <a:pt x="205" y="68"/>
                  <a:pt x="205" y="100"/>
                </a:cubicBezTo>
                <a:cubicBezTo>
                  <a:pt x="205" y="138"/>
                  <a:pt x="198" y="175"/>
                  <a:pt x="183" y="213"/>
                </a:cubicBezTo>
                <a:cubicBezTo>
                  <a:pt x="169" y="251"/>
                  <a:pt x="151" y="282"/>
                  <a:pt x="128" y="306"/>
                </a:cubicBezTo>
                <a:cubicBezTo>
                  <a:pt x="106" y="331"/>
                  <a:pt x="84" y="343"/>
                  <a:pt x="63" y="343"/>
                </a:cubicBezTo>
                <a:lnTo>
                  <a:pt x="60" y="343"/>
                </a:lnTo>
                <a:cubicBezTo>
                  <a:pt x="49" y="343"/>
                  <a:pt x="39" y="340"/>
                  <a:pt x="30" y="333"/>
                </a:cubicBezTo>
                <a:cubicBezTo>
                  <a:pt x="22" y="327"/>
                  <a:pt x="16" y="318"/>
                  <a:pt x="12" y="308"/>
                </a:cubicBezTo>
                <a:cubicBezTo>
                  <a:pt x="8" y="297"/>
                  <a:pt x="5" y="287"/>
                  <a:pt x="3" y="276"/>
                </a:cubicBezTo>
                <a:cubicBezTo>
                  <a:pt x="1" y="265"/>
                  <a:pt x="0" y="254"/>
                  <a:pt x="0" y="242"/>
                </a:cubicBezTo>
                <a:moveTo>
                  <a:pt x="167" y="66"/>
                </a:moveTo>
                <a:cubicBezTo>
                  <a:pt x="167" y="34"/>
                  <a:pt x="159" y="18"/>
                  <a:pt x="142" y="18"/>
                </a:cubicBezTo>
                <a:cubicBezTo>
                  <a:pt x="130" y="18"/>
                  <a:pt x="119" y="25"/>
                  <a:pt x="108" y="39"/>
                </a:cubicBezTo>
                <a:cubicBezTo>
                  <a:pt x="97" y="54"/>
                  <a:pt x="88" y="70"/>
                  <a:pt x="81" y="88"/>
                </a:cubicBezTo>
                <a:cubicBezTo>
                  <a:pt x="74" y="106"/>
                  <a:pt x="68" y="122"/>
                  <a:pt x="64" y="137"/>
                </a:cubicBezTo>
                <a:cubicBezTo>
                  <a:pt x="60" y="150"/>
                  <a:pt x="58" y="158"/>
                  <a:pt x="58" y="161"/>
                </a:cubicBezTo>
                <a:cubicBezTo>
                  <a:pt x="74" y="161"/>
                  <a:pt x="89" y="161"/>
                  <a:pt x="105" y="161"/>
                </a:cubicBezTo>
                <a:lnTo>
                  <a:pt x="152" y="161"/>
                </a:lnTo>
                <a:cubicBezTo>
                  <a:pt x="152" y="160"/>
                  <a:pt x="153" y="155"/>
                  <a:pt x="156" y="145"/>
                </a:cubicBezTo>
                <a:cubicBezTo>
                  <a:pt x="158" y="135"/>
                  <a:pt x="160" y="121"/>
                  <a:pt x="163" y="106"/>
                </a:cubicBezTo>
                <a:cubicBezTo>
                  <a:pt x="166" y="90"/>
                  <a:pt x="167" y="77"/>
                  <a:pt x="167" y="66"/>
                </a:cubicBezTo>
                <a:moveTo>
                  <a:pt x="37" y="275"/>
                </a:moveTo>
                <a:cubicBezTo>
                  <a:pt x="37" y="309"/>
                  <a:pt x="45" y="326"/>
                  <a:pt x="62" y="326"/>
                </a:cubicBezTo>
                <a:cubicBezTo>
                  <a:pt x="67" y="326"/>
                  <a:pt x="72" y="324"/>
                  <a:pt x="78" y="321"/>
                </a:cubicBezTo>
                <a:cubicBezTo>
                  <a:pt x="83" y="318"/>
                  <a:pt x="90" y="312"/>
                  <a:pt x="98" y="303"/>
                </a:cubicBezTo>
                <a:cubicBezTo>
                  <a:pt x="106" y="294"/>
                  <a:pt x="114" y="280"/>
                  <a:pt x="121" y="261"/>
                </a:cubicBezTo>
                <a:cubicBezTo>
                  <a:pt x="129" y="242"/>
                  <a:pt x="137" y="219"/>
                  <a:pt x="144" y="191"/>
                </a:cubicBezTo>
                <a:lnTo>
                  <a:pt x="147" y="183"/>
                </a:lnTo>
                <a:lnTo>
                  <a:pt x="52" y="183"/>
                </a:lnTo>
                <a:cubicBezTo>
                  <a:pt x="52" y="184"/>
                  <a:pt x="51" y="190"/>
                  <a:pt x="48" y="201"/>
                </a:cubicBezTo>
                <a:cubicBezTo>
                  <a:pt x="45" y="212"/>
                  <a:pt x="43" y="225"/>
                  <a:pt x="40" y="239"/>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72" name=""/>
          <p:cNvSpPr txBox="1"/>
          <p:nvPr/>
        </p:nvSpPr>
        <p:spPr>
          <a:xfrm>
            <a:off x="380880" y="2125800"/>
            <a:ext cx="19159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DDPM</a:t>
            </a:r>
            <a:r>
              <a:rPr b="0" lang="zh-CN" sz="1560" strike="noStrike" u="none">
                <a:solidFill>
                  <a:srgbClr val="333333"/>
                </a:solidFill>
                <a:effectLst/>
                <a:uFillTx/>
                <a:latin typeface="NotoSansJP-Thin_"/>
                <a:ea typeface="NotoSansJP-Thin_"/>
              </a:rPr>
              <a:t>のノイズ予測 </a:t>
            </a:r>
            <a:endParaRPr b="0" lang="en-US" sz="1560" strike="noStrike" u="none">
              <a:solidFill>
                <a:srgbClr val="000000"/>
              </a:solidFill>
              <a:effectLst/>
              <a:uFillTx/>
              <a:latin typeface="Times New Roman"/>
            </a:endParaRPr>
          </a:p>
        </p:txBody>
      </p:sp>
      <p:sp>
        <p:nvSpPr>
          <p:cNvPr id="873" name=""/>
          <p:cNvSpPr txBox="1"/>
          <p:nvPr/>
        </p:nvSpPr>
        <p:spPr>
          <a:xfrm>
            <a:off x="2516400" y="2125800"/>
            <a:ext cx="496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a:t>
            </a:r>
            <a:endParaRPr b="0" lang="en-US" sz="1560" strike="noStrike" u="none">
              <a:solidFill>
                <a:srgbClr val="000000"/>
              </a:solidFill>
              <a:effectLst/>
              <a:uFillTx/>
              <a:latin typeface="Times New Roman"/>
            </a:endParaRPr>
          </a:p>
        </p:txBody>
      </p:sp>
      <p:sp>
        <p:nvSpPr>
          <p:cNvPr id="874" name=""/>
          <p:cNvSpPr/>
          <p:nvPr/>
        </p:nvSpPr>
        <p:spPr>
          <a:xfrm>
            <a:off x="1451160" y="2466720"/>
            <a:ext cx="89280" cy="110520"/>
          </a:xfrm>
          <a:custGeom>
            <a:avLst/>
            <a:gdLst/>
            <a:ahLst/>
            <a:rect l="0" t="0" r="r" b="b"/>
            <a:pathLst>
              <a:path w="248" h="307">
                <a:moveTo>
                  <a:pt x="53" y="105"/>
                </a:moveTo>
                <a:cubicBezTo>
                  <a:pt x="53" y="90"/>
                  <a:pt x="57" y="76"/>
                  <a:pt x="64" y="61"/>
                </a:cubicBezTo>
                <a:cubicBezTo>
                  <a:pt x="71" y="46"/>
                  <a:pt x="84" y="32"/>
                  <a:pt x="102" y="20"/>
                </a:cubicBezTo>
                <a:cubicBezTo>
                  <a:pt x="120" y="6"/>
                  <a:pt x="142" y="0"/>
                  <a:pt x="168" y="0"/>
                </a:cubicBezTo>
                <a:cubicBezTo>
                  <a:pt x="195" y="0"/>
                  <a:pt x="216" y="6"/>
                  <a:pt x="228" y="20"/>
                </a:cubicBezTo>
                <a:cubicBezTo>
                  <a:pt x="241" y="32"/>
                  <a:pt x="248" y="45"/>
                  <a:pt x="248" y="60"/>
                </a:cubicBezTo>
                <a:cubicBezTo>
                  <a:pt x="248" y="75"/>
                  <a:pt x="244" y="85"/>
                  <a:pt x="236" y="92"/>
                </a:cubicBezTo>
                <a:cubicBezTo>
                  <a:pt x="229" y="99"/>
                  <a:pt x="220" y="102"/>
                  <a:pt x="211" y="103"/>
                </a:cubicBezTo>
                <a:cubicBezTo>
                  <a:pt x="205" y="103"/>
                  <a:pt x="200" y="101"/>
                  <a:pt x="195" y="97"/>
                </a:cubicBezTo>
                <a:cubicBezTo>
                  <a:pt x="190" y="94"/>
                  <a:pt x="187" y="88"/>
                  <a:pt x="186" y="80"/>
                </a:cubicBezTo>
                <a:cubicBezTo>
                  <a:pt x="186" y="72"/>
                  <a:pt x="188" y="66"/>
                  <a:pt x="193" y="61"/>
                </a:cubicBezTo>
                <a:cubicBezTo>
                  <a:pt x="197" y="55"/>
                  <a:pt x="200" y="51"/>
                  <a:pt x="204" y="49"/>
                </a:cubicBezTo>
                <a:cubicBezTo>
                  <a:pt x="208" y="46"/>
                  <a:pt x="211" y="45"/>
                  <a:pt x="213" y="45"/>
                </a:cubicBezTo>
                <a:lnTo>
                  <a:pt x="214" y="44"/>
                </a:lnTo>
                <a:cubicBezTo>
                  <a:pt x="214" y="43"/>
                  <a:pt x="212" y="40"/>
                  <a:pt x="209" y="38"/>
                </a:cubicBezTo>
                <a:cubicBezTo>
                  <a:pt x="206" y="35"/>
                  <a:pt x="200" y="33"/>
                  <a:pt x="192" y="30"/>
                </a:cubicBezTo>
                <a:cubicBezTo>
                  <a:pt x="184" y="28"/>
                  <a:pt x="175" y="27"/>
                  <a:pt x="166" y="26"/>
                </a:cubicBezTo>
                <a:cubicBezTo>
                  <a:pt x="144" y="26"/>
                  <a:pt x="128" y="32"/>
                  <a:pt x="118" y="44"/>
                </a:cubicBezTo>
                <a:cubicBezTo>
                  <a:pt x="108" y="56"/>
                  <a:pt x="103" y="68"/>
                  <a:pt x="103" y="80"/>
                </a:cubicBezTo>
                <a:cubicBezTo>
                  <a:pt x="103" y="91"/>
                  <a:pt x="107" y="99"/>
                  <a:pt x="115" y="103"/>
                </a:cubicBezTo>
                <a:cubicBezTo>
                  <a:pt x="124" y="108"/>
                  <a:pt x="136" y="112"/>
                  <a:pt x="153" y="115"/>
                </a:cubicBezTo>
                <a:cubicBezTo>
                  <a:pt x="169" y="118"/>
                  <a:pt x="181" y="121"/>
                  <a:pt x="188" y="125"/>
                </a:cubicBezTo>
                <a:cubicBezTo>
                  <a:pt x="218" y="138"/>
                  <a:pt x="232" y="160"/>
                  <a:pt x="232" y="190"/>
                </a:cubicBezTo>
                <a:cubicBezTo>
                  <a:pt x="232" y="203"/>
                  <a:pt x="230" y="215"/>
                  <a:pt x="225" y="228"/>
                </a:cubicBezTo>
                <a:cubicBezTo>
                  <a:pt x="220" y="240"/>
                  <a:pt x="213" y="253"/>
                  <a:pt x="203" y="266"/>
                </a:cubicBezTo>
                <a:cubicBezTo>
                  <a:pt x="193" y="278"/>
                  <a:pt x="179" y="288"/>
                  <a:pt x="160" y="295"/>
                </a:cubicBezTo>
                <a:cubicBezTo>
                  <a:pt x="142" y="303"/>
                  <a:pt x="120" y="306"/>
                  <a:pt x="97" y="307"/>
                </a:cubicBezTo>
                <a:cubicBezTo>
                  <a:pt x="62" y="307"/>
                  <a:pt x="36" y="300"/>
                  <a:pt x="22" y="287"/>
                </a:cubicBezTo>
                <a:cubicBezTo>
                  <a:pt x="7" y="274"/>
                  <a:pt x="0" y="259"/>
                  <a:pt x="0" y="241"/>
                </a:cubicBezTo>
                <a:cubicBezTo>
                  <a:pt x="0" y="224"/>
                  <a:pt x="4" y="211"/>
                  <a:pt x="14" y="203"/>
                </a:cubicBezTo>
                <a:cubicBezTo>
                  <a:pt x="23" y="196"/>
                  <a:pt x="33" y="192"/>
                  <a:pt x="43" y="192"/>
                </a:cubicBezTo>
                <a:cubicBezTo>
                  <a:pt x="51" y="192"/>
                  <a:pt x="58" y="194"/>
                  <a:pt x="63" y="198"/>
                </a:cubicBezTo>
                <a:cubicBezTo>
                  <a:pt x="69" y="202"/>
                  <a:pt x="72" y="209"/>
                  <a:pt x="73" y="219"/>
                </a:cubicBezTo>
                <a:cubicBezTo>
                  <a:pt x="73" y="231"/>
                  <a:pt x="69" y="241"/>
                  <a:pt x="61" y="249"/>
                </a:cubicBezTo>
                <a:cubicBezTo>
                  <a:pt x="53" y="257"/>
                  <a:pt x="46" y="261"/>
                  <a:pt x="39" y="261"/>
                </a:cubicBezTo>
                <a:cubicBezTo>
                  <a:pt x="38" y="261"/>
                  <a:pt x="37" y="262"/>
                  <a:pt x="37" y="262"/>
                </a:cubicBezTo>
                <a:cubicBezTo>
                  <a:pt x="36" y="262"/>
                  <a:pt x="36" y="262"/>
                  <a:pt x="36" y="263"/>
                </a:cubicBezTo>
                <a:cubicBezTo>
                  <a:pt x="36" y="264"/>
                  <a:pt x="38" y="266"/>
                  <a:pt x="41" y="268"/>
                </a:cubicBezTo>
                <a:cubicBezTo>
                  <a:pt x="46" y="271"/>
                  <a:pt x="53" y="273"/>
                  <a:pt x="63" y="277"/>
                </a:cubicBezTo>
                <a:cubicBezTo>
                  <a:pt x="74" y="281"/>
                  <a:pt x="87" y="282"/>
                  <a:pt x="101" y="282"/>
                </a:cubicBezTo>
                <a:cubicBezTo>
                  <a:pt x="117" y="282"/>
                  <a:pt x="131" y="279"/>
                  <a:pt x="143" y="274"/>
                </a:cubicBezTo>
                <a:cubicBezTo>
                  <a:pt x="154" y="269"/>
                  <a:pt x="163" y="263"/>
                  <a:pt x="168" y="255"/>
                </a:cubicBezTo>
                <a:cubicBezTo>
                  <a:pt x="174" y="248"/>
                  <a:pt x="177" y="241"/>
                  <a:pt x="180" y="235"/>
                </a:cubicBezTo>
                <a:cubicBezTo>
                  <a:pt x="182" y="228"/>
                  <a:pt x="183" y="223"/>
                  <a:pt x="183" y="218"/>
                </a:cubicBezTo>
                <a:cubicBezTo>
                  <a:pt x="183" y="205"/>
                  <a:pt x="178" y="196"/>
                  <a:pt x="169" y="189"/>
                </a:cubicBezTo>
                <a:cubicBezTo>
                  <a:pt x="159" y="183"/>
                  <a:pt x="149" y="179"/>
                  <a:pt x="136" y="178"/>
                </a:cubicBezTo>
                <a:cubicBezTo>
                  <a:pt x="124" y="176"/>
                  <a:pt x="111" y="173"/>
                  <a:pt x="97" y="168"/>
                </a:cubicBezTo>
                <a:cubicBezTo>
                  <a:pt x="82" y="162"/>
                  <a:pt x="72" y="154"/>
                  <a:pt x="65" y="144"/>
                </a:cubicBezTo>
                <a:cubicBezTo>
                  <a:pt x="57" y="133"/>
                  <a:pt x="53" y="120"/>
                  <a:pt x="53" y="10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75" name=""/>
          <p:cNvSpPr/>
          <p:nvPr/>
        </p:nvSpPr>
        <p:spPr>
          <a:xfrm>
            <a:off x="1566360" y="2489760"/>
            <a:ext cx="73800" cy="123120"/>
          </a:xfrm>
          <a:custGeom>
            <a:avLst/>
            <a:gdLst/>
            <a:ahLst/>
            <a:rect l="0" t="0" r="r" b="b"/>
            <a:pathLst>
              <a:path w="205" h="342">
                <a:moveTo>
                  <a:pt x="0" y="242"/>
                </a:moveTo>
                <a:cubicBezTo>
                  <a:pt x="0" y="209"/>
                  <a:pt x="6" y="175"/>
                  <a:pt x="18" y="139"/>
                </a:cubicBezTo>
                <a:cubicBezTo>
                  <a:pt x="31" y="103"/>
                  <a:pt x="49" y="71"/>
                  <a:pt x="70" y="45"/>
                </a:cubicBezTo>
                <a:cubicBezTo>
                  <a:pt x="91" y="19"/>
                  <a:pt x="114" y="4"/>
                  <a:pt x="137" y="0"/>
                </a:cubicBezTo>
                <a:cubicBezTo>
                  <a:pt x="137" y="0"/>
                  <a:pt x="138" y="0"/>
                  <a:pt x="140" y="0"/>
                </a:cubicBezTo>
                <a:cubicBezTo>
                  <a:pt x="143" y="0"/>
                  <a:pt x="145" y="0"/>
                  <a:pt x="146" y="0"/>
                </a:cubicBezTo>
                <a:cubicBezTo>
                  <a:pt x="163" y="1"/>
                  <a:pt x="177" y="9"/>
                  <a:pt x="186" y="23"/>
                </a:cubicBezTo>
                <a:cubicBezTo>
                  <a:pt x="199" y="42"/>
                  <a:pt x="205" y="68"/>
                  <a:pt x="205" y="101"/>
                </a:cubicBezTo>
                <a:cubicBezTo>
                  <a:pt x="205" y="138"/>
                  <a:pt x="198" y="175"/>
                  <a:pt x="183" y="213"/>
                </a:cubicBezTo>
                <a:cubicBezTo>
                  <a:pt x="169" y="251"/>
                  <a:pt x="151" y="282"/>
                  <a:pt x="128" y="306"/>
                </a:cubicBezTo>
                <a:cubicBezTo>
                  <a:pt x="106" y="330"/>
                  <a:pt x="85" y="342"/>
                  <a:pt x="64" y="342"/>
                </a:cubicBezTo>
                <a:lnTo>
                  <a:pt x="61" y="342"/>
                </a:lnTo>
                <a:cubicBezTo>
                  <a:pt x="50" y="342"/>
                  <a:pt x="40" y="339"/>
                  <a:pt x="30" y="333"/>
                </a:cubicBezTo>
                <a:cubicBezTo>
                  <a:pt x="22" y="326"/>
                  <a:pt x="16" y="318"/>
                  <a:pt x="12" y="307"/>
                </a:cubicBezTo>
                <a:cubicBezTo>
                  <a:pt x="8" y="297"/>
                  <a:pt x="5" y="286"/>
                  <a:pt x="3" y="275"/>
                </a:cubicBezTo>
                <a:cubicBezTo>
                  <a:pt x="1" y="265"/>
                  <a:pt x="0" y="253"/>
                  <a:pt x="0" y="242"/>
                </a:cubicBezTo>
                <a:moveTo>
                  <a:pt x="167" y="66"/>
                </a:moveTo>
                <a:cubicBezTo>
                  <a:pt x="167" y="33"/>
                  <a:pt x="159" y="17"/>
                  <a:pt x="142" y="17"/>
                </a:cubicBezTo>
                <a:cubicBezTo>
                  <a:pt x="130" y="17"/>
                  <a:pt x="119" y="24"/>
                  <a:pt x="108" y="39"/>
                </a:cubicBezTo>
                <a:cubicBezTo>
                  <a:pt x="98" y="53"/>
                  <a:pt x="89" y="69"/>
                  <a:pt x="82" y="88"/>
                </a:cubicBezTo>
                <a:cubicBezTo>
                  <a:pt x="75" y="107"/>
                  <a:pt x="69" y="123"/>
                  <a:pt x="65" y="136"/>
                </a:cubicBezTo>
                <a:cubicBezTo>
                  <a:pt x="62" y="150"/>
                  <a:pt x="59" y="158"/>
                  <a:pt x="59" y="160"/>
                </a:cubicBezTo>
                <a:cubicBezTo>
                  <a:pt x="75" y="160"/>
                  <a:pt x="90" y="161"/>
                  <a:pt x="106" y="161"/>
                </a:cubicBezTo>
                <a:lnTo>
                  <a:pt x="152" y="160"/>
                </a:lnTo>
                <a:cubicBezTo>
                  <a:pt x="152" y="160"/>
                  <a:pt x="153" y="155"/>
                  <a:pt x="156" y="144"/>
                </a:cubicBezTo>
                <a:cubicBezTo>
                  <a:pt x="158" y="134"/>
                  <a:pt x="160" y="121"/>
                  <a:pt x="163" y="106"/>
                </a:cubicBezTo>
                <a:cubicBezTo>
                  <a:pt x="166" y="91"/>
                  <a:pt x="167" y="78"/>
                  <a:pt x="167" y="66"/>
                </a:cubicBezTo>
                <a:moveTo>
                  <a:pt x="38" y="274"/>
                </a:moveTo>
                <a:cubicBezTo>
                  <a:pt x="38" y="308"/>
                  <a:pt x="47" y="325"/>
                  <a:pt x="63" y="325"/>
                </a:cubicBezTo>
                <a:cubicBezTo>
                  <a:pt x="68" y="325"/>
                  <a:pt x="73" y="323"/>
                  <a:pt x="79" y="320"/>
                </a:cubicBezTo>
                <a:cubicBezTo>
                  <a:pt x="84" y="317"/>
                  <a:pt x="91" y="311"/>
                  <a:pt x="98" y="302"/>
                </a:cubicBezTo>
                <a:cubicBezTo>
                  <a:pt x="106" y="293"/>
                  <a:pt x="114" y="279"/>
                  <a:pt x="121" y="261"/>
                </a:cubicBezTo>
                <a:cubicBezTo>
                  <a:pt x="129" y="242"/>
                  <a:pt x="137" y="218"/>
                  <a:pt x="144" y="191"/>
                </a:cubicBezTo>
                <a:lnTo>
                  <a:pt x="147" y="183"/>
                </a:lnTo>
                <a:lnTo>
                  <a:pt x="53" y="183"/>
                </a:lnTo>
                <a:cubicBezTo>
                  <a:pt x="53" y="184"/>
                  <a:pt x="52" y="190"/>
                  <a:pt x="49" y="201"/>
                </a:cubicBezTo>
                <a:cubicBezTo>
                  <a:pt x="46" y="212"/>
                  <a:pt x="44" y="224"/>
                  <a:pt x="41" y="238"/>
                </a:cubicBezTo>
                <a:cubicBezTo>
                  <a:pt x="39" y="252"/>
                  <a:pt x="38" y="264"/>
                  <a:pt x="38" y="27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76" name=""/>
          <p:cNvSpPr txBox="1"/>
          <p:nvPr/>
        </p:nvSpPr>
        <p:spPr>
          <a:xfrm>
            <a:off x="380880" y="2392560"/>
            <a:ext cx="100944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この</a:t>
            </a:r>
            <a:r>
              <a:rPr b="0" lang="en-US" sz="1560" strike="noStrike" u="none">
                <a:solidFill>
                  <a:srgbClr val="333333"/>
                </a:solidFill>
                <a:effectLst/>
                <a:uFillTx/>
                <a:latin typeface="NotoSansJP-Thin_"/>
                <a:ea typeface="NotoSansJP-Thin_"/>
              </a:rPr>
              <a:t>Score </a:t>
            </a:r>
            <a:endParaRPr b="0" lang="en-US" sz="1560" strike="noStrike" u="none">
              <a:solidFill>
                <a:srgbClr val="000000"/>
              </a:solidFill>
              <a:effectLst/>
              <a:uFillTx/>
              <a:latin typeface="Times New Roman"/>
            </a:endParaRPr>
          </a:p>
        </p:txBody>
      </p:sp>
      <p:sp>
        <p:nvSpPr>
          <p:cNvPr id="877" name=""/>
          <p:cNvSpPr txBox="1"/>
          <p:nvPr/>
        </p:nvSpPr>
        <p:spPr>
          <a:xfrm>
            <a:off x="1649520" y="2392560"/>
            <a:ext cx="38642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と以下の関係にあることが示されている。</a:t>
            </a:r>
            <a:endParaRPr b="0" lang="en-US" sz="1560" strike="noStrike" u="none">
              <a:solidFill>
                <a:srgbClr val="000000"/>
              </a:solidFill>
              <a:effectLst/>
              <a:uFillTx/>
              <a:latin typeface="Times New Roman"/>
            </a:endParaRPr>
          </a:p>
        </p:txBody>
      </p:sp>
      <p:sp>
        <p:nvSpPr>
          <p:cNvPr id="878" name=""/>
          <p:cNvSpPr/>
          <p:nvPr/>
        </p:nvSpPr>
        <p:spPr>
          <a:xfrm>
            <a:off x="4947840" y="3331080"/>
            <a:ext cx="92160" cy="112320"/>
          </a:xfrm>
          <a:custGeom>
            <a:avLst/>
            <a:gdLst/>
            <a:ahLst/>
            <a:rect l="0" t="0" r="r" b="b"/>
            <a:pathLst>
              <a:path w="256" h="312">
                <a:moveTo>
                  <a:pt x="0" y="94"/>
                </a:moveTo>
                <a:cubicBezTo>
                  <a:pt x="0" y="83"/>
                  <a:pt x="2" y="73"/>
                  <a:pt x="5" y="63"/>
                </a:cubicBezTo>
                <a:cubicBezTo>
                  <a:pt x="8" y="54"/>
                  <a:pt x="14" y="44"/>
                  <a:pt x="22" y="33"/>
                </a:cubicBezTo>
                <a:cubicBezTo>
                  <a:pt x="30" y="23"/>
                  <a:pt x="43" y="15"/>
                  <a:pt x="61" y="9"/>
                </a:cubicBezTo>
                <a:cubicBezTo>
                  <a:pt x="78" y="3"/>
                  <a:pt x="100" y="0"/>
                  <a:pt x="126" y="0"/>
                </a:cubicBezTo>
                <a:cubicBezTo>
                  <a:pt x="148" y="0"/>
                  <a:pt x="171" y="4"/>
                  <a:pt x="192" y="12"/>
                </a:cubicBezTo>
                <a:lnTo>
                  <a:pt x="204" y="6"/>
                </a:lnTo>
                <a:lnTo>
                  <a:pt x="217" y="0"/>
                </a:lnTo>
                <a:lnTo>
                  <a:pt x="223" y="0"/>
                </a:lnTo>
                <a:cubicBezTo>
                  <a:pt x="230" y="0"/>
                  <a:pt x="233" y="2"/>
                  <a:pt x="235" y="4"/>
                </a:cubicBezTo>
                <a:cubicBezTo>
                  <a:pt x="236" y="7"/>
                  <a:pt x="237" y="17"/>
                  <a:pt x="237" y="34"/>
                </a:cubicBezTo>
                <a:lnTo>
                  <a:pt x="237" y="45"/>
                </a:lnTo>
                <a:lnTo>
                  <a:pt x="237" y="66"/>
                </a:lnTo>
                <a:cubicBezTo>
                  <a:pt x="237" y="77"/>
                  <a:pt x="236" y="84"/>
                  <a:pt x="235" y="86"/>
                </a:cubicBezTo>
                <a:cubicBezTo>
                  <a:pt x="233" y="88"/>
                  <a:pt x="229" y="89"/>
                  <a:pt x="223" y="89"/>
                </a:cubicBezTo>
                <a:lnTo>
                  <a:pt x="216" y="89"/>
                </a:lnTo>
                <a:lnTo>
                  <a:pt x="212" y="89"/>
                </a:lnTo>
                <a:cubicBezTo>
                  <a:pt x="205" y="89"/>
                  <a:pt x="200" y="89"/>
                  <a:pt x="198" y="87"/>
                </a:cubicBezTo>
                <a:cubicBezTo>
                  <a:pt x="196" y="86"/>
                  <a:pt x="195" y="82"/>
                  <a:pt x="195" y="76"/>
                </a:cubicBezTo>
                <a:cubicBezTo>
                  <a:pt x="192" y="47"/>
                  <a:pt x="169" y="32"/>
                  <a:pt x="126" y="32"/>
                </a:cubicBezTo>
                <a:lnTo>
                  <a:pt x="121" y="32"/>
                </a:lnTo>
                <a:cubicBezTo>
                  <a:pt x="79" y="32"/>
                  <a:pt x="58" y="44"/>
                  <a:pt x="58" y="68"/>
                </a:cubicBezTo>
                <a:cubicBezTo>
                  <a:pt x="58" y="76"/>
                  <a:pt x="62" y="84"/>
                  <a:pt x="71" y="89"/>
                </a:cubicBezTo>
                <a:cubicBezTo>
                  <a:pt x="80" y="95"/>
                  <a:pt x="91" y="99"/>
                  <a:pt x="102" y="101"/>
                </a:cubicBezTo>
                <a:cubicBezTo>
                  <a:pt x="113" y="103"/>
                  <a:pt x="126" y="105"/>
                  <a:pt x="140" y="108"/>
                </a:cubicBezTo>
                <a:cubicBezTo>
                  <a:pt x="155" y="110"/>
                  <a:pt x="164" y="112"/>
                  <a:pt x="168" y="113"/>
                </a:cubicBezTo>
                <a:cubicBezTo>
                  <a:pt x="178" y="115"/>
                  <a:pt x="187" y="118"/>
                  <a:pt x="196" y="122"/>
                </a:cubicBezTo>
                <a:cubicBezTo>
                  <a:pt x="205" y="126"/>
                  <a:pt x="215" y="134"/>
                  <a:pt x="228" y="146"/>
                </a:cubicBezTo>
                <a:cubicBezTo>
                  <a:pt x="241" y="159"/>
                  <a:pt x="249" y="174"/>
                  <a:pt x="254" y="190"/>
                </a:cubicBezTo>
                <a:cubicBezTo>
                  <a:pt x="255" y="195"/>
                  <a:pt x="256" y="203"/>
                  <a:pt x="256" y="212"/>
                </a:cubicBezTo>
                <a:cubicBezTo>
                  <a:pt x="256" y="278"/>
                  <a:pt x="214" y="312"/>
                  <a:pt x="130" y="312"/>
                </a:cubicBezTo>
                <a:cubicBezTo>
                  <a:pt x="96" y="312"/>
                  <a:pt x="71" y="305"/>
                  <a:pt x="54" y="293"/>
                </a:cubicBezTo>
                <a:lnTo>
                  <a:pt x="21" y="312"/>
                </a:lnTo>
                <a:lnTo>
                  <a:pt x="14" y="312"/>
                </a:lnTo>
                <a:cubicBezTo>
                  <a:pt x="8" y="312"/>
                  <a:pt x="4" y="310"/>
                  <a:pt x="2" y="308"/>
                </a:cubicBezTo>
                <a:cubicBezTo>
                  <a:pt x="1" y="305"/>
                  <a:pt x="0" y="295"/>
                  <a:pt x="0" y="279"/>
                </a:cubicBezTo>
                <a:lnTo>
                  <a:pt x="0" y="258"/>
                </a:lnTo>
                <a:cubicBezTo>
                  <a:pt x="0" y="253"/>
                  <a:pt x="0" y="247"/>
                  <a:pt x="0" y="239"/>
                </a:cubicBezTo>
                <a:cubicBezTo>
                  <a:pt x="0" y="232"/>
                  <a:pt x="0" y="227"/>
                  <a:pt x="0" y="225"/>
                </a:cubicBezTo>
                <a:cubicBezTo>
                  <a:pt x="0" y="215"/>
                  <a:pt x="1" y="209"/>
                  <a:pt x="3" y="208"/>
                </a:cubicBezTo>
                <a:cubicBezTo>
                  <a:pt x="5" y="206"/>
                  <a:pt x="11" y="205"/>
                  <a:pt x="21" y="204"/>
                </a:cubicBezTo>
                <a:lnTo>
                  <a:pt x="25" y="204"/>
                </a:lnTo>
                <a:cubicBezTo>
                  <a:pt x="31" y="204"/>
                  <a:pt x="34" y="205"/>
                  <a:pt x="36" y="205"/>
                </a:cubicBezTo>
                <a:cubicBezTo>
                  <a:pt x="38" y="206"/>
                  <a:pt x="39" y="207"/>
                  <a:pt x="40" y="208"/>
                </a:cubicBezTo>
                <a:cubicBezTo>
                  <a:pt x="41" y="209"/>
                  <a:pt x="43" y="212"/>
                  <a:pt x="44" y="218"/>
                </a:cubicBezTo>
                <a:cubicBezTo>
                  <a:pt x="57" y="257"/>
                  <a:pt x="83" y="277"/>
                  <a:pt x="124" y="277"/>
                </a:cubicBezTo>
                <a:lnTo>
                  <a:pt x="130" y="277"/>
                </a:lnTo>
                <a:cubicBezTo>
                  <a:pt x="142" y="277"/>
                  <a:pt x="150" y="276"/>
                  <a:pt x="155" y="276"/>
                </a:cubicBezTo>
                <a:cubicBezTo>
                  <a:pt x="184" y="271"/>
                  <a:pt x="199" y="257"/>
                  <a:pt x="199" y="235"/>
                </a:cubicBezTo>
                <a:cubicBezTo>
                  <a:pt x="199" y="226"/>
                  <a:pt x="196" y="218"/>
                  <a:pt x="189" y="212"/>
                </a:cubicBezTo>
                <a:cubicBezTo>
                  <a:pt x="182" y="205"/>
                  <a:pt x="175" y="200"/>
                  <a:pt x="168" y="197"/>
                </a:cubicBezTo>
                <a:cubicBezTo>
                  <a:pt x="162" y="194"/>
                  <a:pt x="145" y="191"/>
                  <a:pt x="118" y="186"/>
                </a:cubicBezTo>
                <a:cubicBezTo>
                  <a:pt x="91" y="182"/>
                  <a:pt x="71" y="176"/>
                  <a:pt x="57" y="170"/>
                </a:cubicBezTo>
                <a:cubicBezTo>
                  <a:pt x="19" y="151"/>
                  <a:pt x="0" y="126"/>
                  <a:pt x="0" y="9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79" name=""/>
          <p:cNvSpPr/>
          <p:nvPr/>
        </p:nvSpPr>
        <p:spPr>
          <a:xfrm>
            <a:off x="5063400" y="3356640"/>
            <a:ext cx="73800" cy="123480"/>
          </a:xfrm>
          <a:custGeom>
            <a:avLst/>
            <a:gdLst/>
            <a:ahLst/>
            <a:rect l="0" t="0" r="r" b="b"/>
            <a:pathLst>
              <a:path w="205" h="343">
                <a:moveTo>
                  <a:pt x="0" y="242"/>
                </a:moveTo>
                <a:cubicBezTo>
                  <a:pt x="0" y="210"/>
                  <a:pt x="6" y="176"/>
                  <a:pt x="19" y="140"/>
                </a:cubicBezTo>
                <a:cubicBezTo>
                  <a:pt x="31" y="104"/>
                  <a:pt x="48" y="73"/>
                  <a:pt x="69" y="45"/>
                </a:cubicBezTo>
                <a:cubicBezTo>
                  <a:pt x="91" y="19"/>
                  <a:pt x="114" y="4"/>
                  <a:pt x="137" y="0"/>
                </a:cubicBezTo>
                <a:cubicBezTo>
                  <a:pt x="137" y="0"/>
                  <a:pt x="138" y="0"/>
                  <a:pt x="141" y="0"/>
                </a:cubicBezTo>
                <a:cubicBezTo>
                  <a:pt x="143" y="0"/>
                  <a:pt x="145" y="0"/>
                  <a:pt x="146" y="0"/>
                </a:cubicBezTo>
                <a:cubicBezTo>
                  <a:pt x="163" y="1"/>
                  <a:pt x="177" y="9"/>
                  <a:pt x="186" y="23"/>
                </a:cubicBezTo>
                <a:cubicBezTo>
                  <a:pt x="199" y="42"/>
                  <a:pt x="205" y="69"/>
                  <a:pt x="205" y="101"/>
                </a:cubicBezTo>
                <a:cubicBezTo>
                  <a:pt x="205" y="138"/>
                  <a:pt x="198" y="175"/>
                  <a:pt x="184" y="213"/>
                </a:cubicBezTo>
                <a:cubicBezTo>
                  <a:pt x="169" y="251"/>
                  <a:pt x="151" y="282"/>
                  <a:pt x="129" y="307"/>
                </a:cubicBezTo>
                <a:cubicBezTo>
                  <a:pt x="105" y="331"/>
                  <a:pt x="84" y="343"/>
                  <a:pt x="63" y="343"/>
                </a:cubicBezTo>
                <a:lnTo>
                  <a:pt x="60" y="343"/>
                </a:lnTo>
                <a:cubicBezTo>
                  <a:pt x="49" y="343"/>
                  <a:pt x="39" y="340"/>
                  <a:pt x="30" y="333"/>
                </a:cubicBezTo>
                <a:cubicBezTo>
                  <a:pt x="22" y="327"/>
                  <a:pt x="16" y="318"/>
                  <a:pt x="12" y="308"/>
                </a:cubicBezTo>
                <a:cubicBezTo>
                  <a:pt x="8" y="297"/>
                  <a:pt x="5" y="287"/>
                  <a:pt x="3" y="276"/>
                </a:cubicBezTo>
                <a:cubicBezTo>
                  <a:pt x="1" y="265"/>
                  <a:pt x="0" y="254"/>
                  <a:pt x="0" y="242"/>
                </a:cubicBezTo>
                <a:moveTo>
                  <a:pt x="167" y="67"/>
                </a:moveTo>
                <a:cubicBezTo>
                  <a:pt x="167" y="34"/>
                  <a:pt x="159" y="18"/>
                  <a:pt x="142" y="18"/>
                </a:cubicBezTo>
                <a:cubicBezTo>
                  <a:pt x="130" y="18"/>
                  <a:pt x="119" y="25"/>
                  <a:pt x="107" y="39"/>
                </a:cubicBezTo>
                <a:cubicBezTo>
                  <a:pt x="97" y="53"/>
                  <a:pt x="88" y="71"/>
                  <a:pt x="81" y="89"/>
                </a:cubicBezTo>
                <a:cubicBezTo>
                  <a:pt x="74" y="107"/>
                  <a:pt x="68" y="123"/>
                  <a:pt x="64" y="137"/>
                </a:cubicBezTo>
                <a:cubicBezTo>
                  <a:pt x="61" y="150"/>
                  <a:pt x="59" y="158"/>
                  <a:pt x="58" y="161"/>
                </a:cubicBezTo>
                <a:cubicBezTo>
                  <a:pt x="74" y="161"/>
                  <a:pt x="89" y="161"/>
                  <a:pt x="105" y="161"/>
                </a:cubicBezTo>
                <a:lnTo>
                  <a:pt x="152" y="161"/>
                </a:lnTo>
                <a:cubicBezTo>
                  <a:pt x="152" y="160"/>
                  <a:pt x="154" y="155"/>
                  <a:pt x="156" y="145"/>
                </a:cubicBezTo>
                <a:cubicBezTo>
                  <a:pt x="158" y="135"/>
                  <a:pt x="161" y="122"/>
                  <a:pt x="163" y="107"/>
                </a:cubicBezTo>
                <a:cubicBezTo>
                  <a:pt x="166" y="91"/>
                  <a:pt x="168" y="78"/>
                  <a:pt x="167" y="67"/>
                </a:cubicBezTo>
                <a:moveTo>
                  <a:pt x="37" y="275"/>
                </a:moveTo>
                <a:cubicBezTo>
                  <a:pt x="37" y="309"/>
                  <a:pt x="46" y="326"/>
                  <a:pt x="63" y="326"/>
                </a:cubicBezTo>
                <a:cubicBezTo>
                  <a:pt x="67" y="326"/>
                  <a:pt x="72" y="324"/>
                  <a:pt x="78" y="321"/>
                </a:cubicBezTo>
                <a:cubicBezTo>
                  <a:pt x="83" y="318"/>
                  <a:pt x="90" y="312"/>
                  <a:pt x="97" y="303"/>
                </a:cubicBezTo>
                <a:cubicBezTo>
                  <a:pt x="105" y="294"/>
                  <a:pt x="114" y="280"/>
                  <a:pt x="121" y="261"/>
                </a:cubicBezTo>
                <a:cubicBezTo>
                  <a:pt x="129" y="242"/>
                  <a:pt x="137" y="219"/>
                  <a:pt x="144" y="191"/>
                </a:cubicBezTo>
                <a:lnTo>
                  <a:pt x="147" y="183"/>
                </a:lnTo>
                <a:lnTo>
                  <a:pt x="52" y="183"/>
                </a:lnTo>
                <a:cubicBezTo>
                  <a:pt x="52" y="184"/>
                  <a:pt x="51" y="190"/>
                  <a:pt x="48" y="201"/>
                </a:cubicBezTo>
                <a:cubicBezTo>
                  <a:pt x="45" y="212"/>
                  <a:pt x="43" y="225"/>
                  <a:pt x="41" y="239"/>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0" name=""/>
          <p:cNvSpPr/>
          <p:nvPr/>
        </p:nvSpPr>
        <p:spPr>
          <a:xfrm>
            <a:off x="5173200" y="3258720"/>
            <a:ext cx="58680" cy="244080"/>
          </a:xfrm>
          <a:custGeom>
            <a:avLst/>
            <a:gdLst/>
            <a:ahLst/>
            <a:rect l="0" t="0" r="r" b="b"/>
            <a:pathLst>
              <a:path w="163" h="678">
                <a:moveTo>
                  <a:pt x="0" y="340"/>
                </a:moveTo>
                <a:cubicBezTo>
                  <a:pt x="0" y="308"/>
                  <a:pt x="2" y="279"/>
                  <a:pt x="7" y="251"/>
                </a:cubicBezTo>
                <a:cubicBezTo>
                  <a:pt x="11" y="223"/>
                  <a:pt x="16" y="199"/>
                  <a:pt x="22" y="179"/>
                </a:cubicBezTo>
                <a:cubicBezTo>
                  <a:pt x="28" y="158"/>
                  <a:pt x="36" y="138"/>
                  <a:pt x="48" y="119"/>
                </a:cubicBezTo>
                <a:cubicBezTo>
                  <a:pt x="59" y="100"/>
                  <a:pt x="68" y="84"/>
                  <a:pt x="74" y="73"/>
                </a:cubicBezTo>
                <a:cubicBezTo>
                  <a:pt x="80" y="62"/>
                  <a:pt x="90" y="50"/>
                  <a:pt x="102" y="37"/>
                </a:cubicBezTo>
                <a:cubicBezTo>
                  <a:pt x="115" y="25"/>
                  <a:pt x="122" y="17"/>
                  <a:pt x="125" y="14"/>
                </a:cubicBezTo>
                <a:cubicBezTo>
                  <a:pt x="127" y="12"/>
                  <a:pt x="133" y="7"/>
                  <a:pt x="142" y="0"/>
                </a:cubicBezTo>
                <a:lnTo>
                  <a:pt x="150" y="0"/>
                </a:lnTo>
                <a:lnTo>
                  <a:pt x="153" y="0"/>
                </a:lnTo>
                <a:cubicBezTo>
                  <a:pt x="159" y="0"/>
                  <a:pt x="163" y="2"/>
                  <a:pt x="163" y="6"/>
                </a:cubicBezTo>
                <a:cubicBezTo>
                  <a:pt x="163" y="8"/>
                  <a:pt x="159" y="12"/>
                  <a:pt x="151" y="21"/>
                </a:cubicBezTo>
                <a:cubicBezTo>
                  <a:pt x="143" y="29"/>
                  <a:pt x="134" y="41"/>
                  <a:pt x="123" y="56"/>
                </a:cubicBezTo>
                <a:cubicBezTo>
                  <a:pt x="112" y="72"/>
                  <a:pt x="101" y="93"/>
                  <a:pt x="90" y="116"/>
                </a:cubicBezTo>
                <a:cubicBezTo>
                  <a:pt x="79" y="139"/>
                  <a:pt x="69" y="170"/>
                  <a:pt x="62" y="209"/>
                </a:cubicBezTo>
                <a:cubicBezTo>
                  <a:pt x="54" y="248"/>
                  <a:pt x="50" y="292"/>
                  <a:pt x="50" y="340"/>
                </a:cubicBezTo>
                <a:cubicBezTo>
                  <a:pt x="50" y="387"/>
                  <a:pt x="54" y="431"/>
                  <a:pt x="62" y="469"/>
                </a:cubicBezTo>
                <a:cubicBezTo>
                  <a:pt x="69" y="508"/>
                  <a:pt x="79" y="540"/>
                  <a:pt x="89" y="563"/>
                </a:cubicBezTo>
                <a:cubicBezTo>
                  <a:pt x="100" y="587"/>
                  <a:pt x="111" y="607"/>
                  <a:pt x="123" y="622"/>
                </a:cubicBezTo>
                <a:cubicBezTo>
                  <a:pt x="134" y="636"/>
                  <a:pt x="143" y="648"/>
                  <a:pt x="151" y="657"/>
                </a:cubicBezTo>
                <a:cubicBezTo>
                  <a:pt x="159" y="666"/>
                  <a:pt x="163" y="671"/>
                  <a:pt x="163" y="672"/>
                </a:cubicBezTo>
                <a:cubicBezTo>
                  <a:pt x="163" y="676"/>
                  <a:pt x="159" y="678"/>
                  <a:pt x="152" y="678"/>
                </a:cubicBezTo>
                <a:lnTo>
                  <a:pt x="150" y="678"/>
                </a:lnTo>
                <a:lnTo>
                  <a:pt x="142" y="678"/>
                </a:lnTo>
                <a:lnTo>
                  <a:pt x="123" y="662"/>
                </a:lnTo>
                <a:cubicBezTo>
                  <a:pt x="80" y="623"/>
                  <a:pt x="49" y="575"/>
                  <a:pt x="29" y="518"/>
                </a:cubicBezTo>
                <a:cubicBezTo>
                  <a:pt x="10" y="461"/>
                  <a:pt x="0" y="401"/>
                  <a:pt x="0" y="3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1" name=""/>
          <p:cNvSpPr/>
          <p:nvPr/>
        </p:nvSpPr>
        <p:spPr>
          <a:xfrm>
            <a:off x="5250240" y="3333240"/>
            <a:ext cx="137880" cy="108720"/>
          </a:xfrm>
          <a:custGeom>
            <a:avLst/>
            <a:gdLst/>
            <a:ahLst/>
            <a:rect l="0" t="0" r="r" b="b"/>
            <a:pathLst>
              <a:path w="383" h="302">
                <a:moveTo>
                  <a:pt x="140" y="302"/>
                </a:moveTo>
                <a:cubicBezTo>
                  <a:pt x="133" y="300"/>
                  <a:pt x="108" y="300"/>
                  <a:pt x="67" y="300"/>
                </a:cubicBezTo>
                <a:cubicBezTo>
                  <a:pt x="31" y="300"/>
                  <a:pt x="10" y="300"/>
                  <a:pt x="4" y="302"/>
                </a:cubicBezTo>
                <a:lnTo>
                  <a:pt x="0" y="302"/>
                </a:lnTo>
                <a:lnTo>
                  <a:pt x="0" y="260"/>
                </a:lnTo>
                <a:lnTo>
                  <a:pt x="65" y="260"/>
                </a:lnTo>
                <a:lnTo>
                  <a:pt x="152" y="157"/>
                </a:lnTo>
                <a:lnTo>
                  <a:pt x="59" y="42"/>
                </a:lnTo>
                <a:lnTo>
                  <a:pt x="3" y="42"/>
                </a:lnTo>
                <a:lnTo>
                  <a:pt x="3" y="0"/>
                </a:lnTo>
                <a:lnTo>
                  <a:pt x="8" y="0"/>
                </a:lnTo>
                <a:cubicBezTo>
                  <a:pt x="15" y="2"/>
                  <a:pt x="40" y="2"/>
                  <a:pt x="82" y="2"/>
                </a:cubicBezTo>
                <a:cubicBezTo>
                  <a:pt x="130" y="2"/>
                  <a:pt x="158" y="2"/>
                  <a:pt x="166" y="0"/>
                </a:cubicBezTo>
                <a:lnTo>
                  <a:pt x="172" y="0"/>
                </a:lnTo>
                <a:lnTo>
                  <a:pt x="172" y="42"/>
                </a:lnTo>
                <a:lnTo>
                  <a:pt x="153" y="42"/>
                </a:lnTo>
                <a:lnTo>
                  <a:pt x="176"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69" y="0"/>
                </a:lnTo>
                <a:lnTo>
                  <a:pt x="369" y="42"/>
                </a:lnTo>
                <a:lnTo>
                  <a:pt x="305" y="42"/>
                </a:lnTo>
                <a:lnTo>
                  <a:pt x="227" y="134"/>
                </a:lnTo>
                <a:lnTo>
                  <a:pt x="327" y="259"/>
                </a:lnTo>
                <a:lnTo>
                  <a:pt x="355" y="260"/>
                </a:lnTo>
                <a:lnTo>
                  <a:pt x="383" y="260"/>
                </a:lnTo>
                <a:lnTo>
                  <a:pt x="383" y="302"/>
                </a:lnTo>
                <a:lnTo>
                  <a:pt x="377" y="302"/>
                </a:lnTo>
                <a:cubicBezTo>
                  <a:pt x="371" y="300"/>
                  <a:pt x="346" y="300"/>
                  <a:pt x="304" y="300"/>
                </a:cubicBezTo>
                <a:cubicBezTo>
                  <a:pt x="257" y="300"/>
                  <a:pt x="229" y="300"/>
                  <a:pt x="221" y="302"/>
                </a:cubicBezTo>
                <a:lnTo>
                  <a:pt x="215" y="302"/>
                </a:lnTo>
                <a:lnTo>
                  <a:pt x="215" y="260"/>
                </a:lnTo>
                <a:lnTo>
                  <a:pt x="234" y="260"/>
                </a:lnTo>
                <a:cubicBezTo>
                  <a:pt x="234" y="259"/>
                  <a:pt x="225" y="248"/>
                  <a:pt x="207" y="226"/>
                </a:cubicBezTo>
                <a:cubicBezTo>
                  <a:pt x="189" y="204"/>
                  <a:pt x="180" y="192"/>
                  <a:pt x="179" y="190"/>
                </a:cubicBezTo>
                <a:lnTo>
                  <a:pt x="119" y="259"/>
                </a:lnTo>
                <a:lnTo>
                  <a:pt x="133" y="260"/>
                </a:lnTo>
                <a:lnTo>
                  <a:pt x="145" y="260"/>
                </a:lnTo>
                <a:lnTo>
                  <a:pt x="145" y="302"/>
                </a:lnTo>
                <a:lnTo>
                  <a:pt x="140" y="30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2" name=""/>
          <p:cNvSpPr/>
          <p:nvPr/>
        </p:nvSpPr>
        <p:spPr>
          <a:xfrm>
            <a:off x="5403960" y="3370320"/>
            <a:ext cx="54000" cy="109800"/>
          </a:xfrm>
          <a:custGeom>
            <a:avLst/>
            <a:gdLst/>
            <a:ahLst/>
            <a:rect l="0" t="0" r="r" b="b"/>
            <a:pathLst>
              <a:path w="150" h="305">
                <a:moveTo>
                  <a:pt x="4" y="115"/>
                </a:moveTo>
                <a:cubicBezTo>
                  <a:pt x="2" y="113"/>
                  <a:pt x="0" y="111"/>
                  <a:pt x="0" y="110"/>
                </a:cubicBezTo>
                <a:cubicBezTo>
                  <a:pt x="0" y="109"/>
                  <a:pt x="1" y="106"/>
                  <a:pt x="2" y="103"/>
                </a:cubicBezTo>
                <a:cubicBezTo>
                  <a:pt x="3" y="99"/>
                  <a:pt x="4" y="96"/>
                  <a:pt x="4" y="96"/>
                </a:cubicBezTo>
                <a:cubicBezTo>
                  <a:pt x="5" y="94"/>
                  <a:pt x="6" y="93"/>
                  <a:pt x="9" y="93"/>
                </a:cubicBezTo>
                <a:cubicBezTo>
                  <a:pt x="12" y="93"/>
                  <a:pt x="20" y="93"/>
                  <a:pt x="34" y="93"/>
                </a:cubicBezTo>
                <a:lnTo>
                  <a:pt x="59" y="93"/>
                </a:lnTo>
                <a:lnTo>
                  <a:pt x="68" y="55"/>
                </a:lnTo>
                <a:cubicBezTo>
                  <a:pt x="69" y="51"/>
                  <a:pt x="70" y="47"/>
                  <a:pt x="72" y="41"/>
                </a:cubicBezTo>
                <a:cubicBezTo>
                  <a:pt x="73" y="35"/>
                  <a:pt x="74" y="31"/>
                  <a:pt x="75" y="28"/>
                </a:cubicBezTo>
                <a:cubicBezTo>
                  <a:pt x="76" y="26"/>
                  <a:pt x="77" y="23"/>
                  <a:pt x="78" y="19"/>
                </a:cubicBezTo>
                <a:cubicBezTo>
                  <a:pt x="79" y="15"/>
                  <a:pt x="80" y="12"/>
                  <a:pt x="82" y="11"/>
                </a:cubicBezTo>
                <a:cubicBezTo>
                  <a:pt x="83" y="9"/>
                  <a:pt x="85" y="7"/>
                  <a:pt x="87" y="5"/>
                </a:cubicBezTo>
                <a:cubicBezTo>
                  <a:pt x="88" y="3"/>
                  <a:pt x="90" y="1"/>
                  <a:pt x="93" y="1"/>
                </a:cubicBezTo>
                <a:cubicBezTo>
                  <a:pt x="96" y="0"/>
                  <a:pt x="99" y="0"/>
                  <a:pt x="102" y="0"/>
                </a:cubicBezTo>
                <a:cubicBezTo>
                  <a:pt x="108" y="0"/>
                  <a:pt x="112" y="2"/>
                  <a:pt x="114" y="5"/>
                </a:cubicBezTo>
                <a:cubicBezTo>
                  <a:pt x="116" y="8"/>
                  <a:pt x="117" y="11"/>
                  <a:pt x="117" y="14"/>
                </a:cubicBezTo>
                <a:cubicBezTo>
                  <a:pt x="117" y="16"/>
                  <a:pt x="116" y="24"/>
                  <a:pt x="113" y="37"/>
                </a:cubicBezTo>
                <a:cubicBezTo>
                  <a:pt x="110" y="49"/>
                  <a:pt x="107" y="62"/>
                  <a:pt x="103" y="74"/>
                </a:cubicBezTo>
                <a:lnTo>
                  <a:pt x="99" y="92"/>
                </a:lnTo>
                <a:cubicBezTo>
                  <a:pt x="99" y="93"/>
                  <a:pt x="106" y="93"/>
                  <a:pt x="122" y="93"/>
                </a:cubicBezTo>
                <a:lnTo>
                  <a:pt x="147" y="93"/>
                </a:lnTo>
                <a:cubicBezTo>
                  <a:pt x="149" y="95"/>
                  <a:pt x="150" y="97"/>
                  <a:pt x="150" y="98"/>
                </a:cubicBezTo>
                <a:cubicBezTo>
                  <a:pt x="150" y="105"/>
                  <a:pt x="148" y="111"/>
                  <a:pt x="144" y="115"/>
                </a:cubicBezTo>
                <a:lnTo>
                  <a:pt x="93" y="115"/>
                </a:lnTo>
                <a:lnTo>
                  <a:pt x="76" y="184"/>
                </a:lnTo>
                <a:cubicBezTo>
                  <a:pt x="63" y="236"/>
                  <a:pt x="57" y="264"/>
                  <a:pt x="57" y="268"/>
                </a:cubicBezTo>
                <a:cubicBezTo>
                  <a:pt x="57" y="281"/>
                  <a:pt x="61" y="288"/>
                  <a:pt x="70" y="288"/>
                </a:cubicBezTo>
                <a:cubicBezTo>
                  <a:pt x="81" y="288"/>
                  <a:pt x="92" y="282"/>
                  <a:pt x="102" y="271"/>
                </a:cubicBezTo>
                <a:cubicBezTo>
                  <a:pt x="113" y="261"/>
                  <a:pt x="121" y="247"/>
                  <a:pt x="128" y="231"/>
                </a:cubicBezTo>
                <a:cubicBezTo>
                  <a:pt x="128" y="229"/>
                  <a:pt x="129" y="228"/>
                  <a:pt x="130" y="228"/>
                </a:cubicBezTo>
                <a:cubicBezTo>
                  <a:pt x="131" y="228"/>
                  <a:pt x="133" y="227"/>
                  <a:pt x="137" y="227"/>
                </a:cubicBezTo>
                <a:lnTo>
                  <a:pt x="139" y="227"/>
                </a:lnTo>
                <a:cubicBezTo>
                  <a:pt x="144" y="227"/>
                  <a:pt x="146" y="228"/>
                  <a:pt x="146" y="231"/>
                </a:cubicBezTo>
                <a:cubicBezTo>
                  <a:pt x="146" y="232"/>
                  <a:pt x="146" y="234"/>
                  <a:pt x="145" y="236"/>
                </a:cubicBezTo>
                <a:cubicBezTo>
                  <a:pt x="143" y="242"/>
                  <a:pt x="140" y="248"/>
                  <a:pt x="136" y="255"/>
                </a:cubicBezTo>
                <a:cubicBezTo>
                  <a:pt x="132" y="262"/>
                  <a:pt x="127" y="269"/>
                  <a:pt x="120" y="277"/>
                </a:cubicBezTo>
                <a:cubicBezTo>
                  <a:pt x="113" y="285"/>
                  <a:pt x="105" y="292"/>
                  <a:pt x="96" y="297"/>
                </a:cubicBezTo>
                <a:cubicBezTo>
                  <a:pt x="86" y="303"/>
                  <a:pt x="76" y="305"/>
                  <a:pt x="66" y="305"/>
                </a:cubicBezTo>
                <a:cubicBezTo>
                  <a:pt x="57" y="305"/>
                  <a:pt x="48" y="303"/>
                  <a:pt x="39" y="298"/>
                </a:cubicBezTo>
                <a:cubicBezTo>
                  <a:pt x="31" y="293"/>
                  <a:pt x="24" y="285"/>
                  <a:pt x="21" y="273"/>
                </a:cubicBezTo>
                <a:cubicBezTo>
                  <a:pt x="20" y="271"/>
                  <a:pt x="20" y="266"/>
                  <a:pt x="20" y="260"/>
                </a:cubicBezTo>
                <a:lnTo>
                  <a:pt x="20" y="252"/>
                </a:lnTo>
                <a:lnTo>
                  <a:pt x="36" y="184"/>
                </a:lnTo>
                <a:cubicBezTo>
                  <a:pt x="48" y="139"/>
                  <a:pt x="53" y="116"/>
                  <a:pt x="54" y="116"/>
                </a:cubicBezTo>
                <a:cubicBezTo>
                  <a:pt x="54" y="115"/>
                  <a:pt x="45" y="115"/>
                  <a:pt x="29"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3" name=""/>
          <p:cNvSpPr/>
          <p:nvPr/>
        </p:nvSpPr>
        <p:spPr>
          <a:xfrm>
            <a:off x="5494320" y="3412080"/>
            <a:ext cx="32400" cy="77040"/>
          </a:xfrm>
          <a:custGeom>
            <a:avLst/>
            <a:gdLst/>
            <a:ahLst/>
            <a:rect l="0" t="0" r="r" b="b"/>
            <a:pathLst>
              <a:path w="90" h="214">
                <a:moveTo>
                  <a:pt x="0" y="59"/>
                </a:moveTo>
                <a:cubicBezTo>
                  <a:pt x="0" y="59"/>
                  <a:pt x="0" y="53"/>
                  <a:pt x="0" y="42"/>
                </a:cubicBezTo>
                <a:cubicBezTo>
                  <a:pt x="0" y="31"/>
                  <a:pt x="4" y="21"/>
                  <a:pt x="11" y="13"/>
                </a:cubicBezTo>
                <a:cubicBezTo>
                  <a:pt x="19" y="5"/>
                  <a:pt x="28" y="0"/>
                  <a:pt x="41" y="0"/>
                </a:cubicBezTo>
                <a:cubicBezTo>
                  <a:pt x="53" y="0"/>
                  <a:pt x="64" y="6"/>
                  <a:pt x="74" y="18"/>
                </a:cubicBezTo>
                <a:cubicBezTo>
                  <a:pt x="84" y="29"/>
                  <a:pt x="89" y="49"/>
                  <a:pt x="90" y="77"/>
                </a:cubicBezTo>
                <a:cubicBezTo>
                  <a:pt x="90" y="93"/>
                  <a:pt x="88" y="108"/>
                  <a:pt x="84" y="123"/>
                </a:cubicBezTo>
                <a:cubicBezTo>
                  <a:pt x="80" y="138"/>
                  <a:pt x="75" y="151"/>
                  <a:pt x="70" y="162"/>
                </a:cubicBezTo>
                <a:cubicBezTo>
                  <a:pt x="64" y="173"/>
                  <a:pt x="58" y="182"/>
                  <a:pt x="52" y="190"/>
                </a:cubicBezTo>
                <a:cubicBezTo>
                  <a:pt x="46" y="197"/>
                  <a:pt x="40" y="203"/>
                  <a:pt x="36" y="208"/>
                </a:cubicBezTo>
                <a:cubicBezTo>
                  <a:pt x="31" y="212"/>
                  <a:pt x="28" y="214"/>
                  <a:pt x="27" y="214"/>
                </a:cubicBezTo>
                <a:cubicBezTo>
                  <a:pt x="25" y="214"/>
                  <a:pt x="22" y="212"/>
                  <a:pt x="18" y="208"/>
                </a:cubicBezTo>
                <a:cubicBezTo>
                  <a:pt x="14" y="204"/>
                  <a:pt x="12" y="201"/>
                  <a:pt x="12" y="199"/>
                </a:cubicBezTo>
                <a:cubicBezTo>
                  <a:pt x="12" y="197"/>
                  <a:pt x="15" y="194"/>
                  <a:pt x="20" y="188"/>
                </a:cubicBezTo>
                <a:cubicBezTo>
                  <a:pt x="25" y="183"/>
                  <a:pt x="30" y="176"/>
                  <a:pt x="36" y="168"/>
                </a:cubicBezTo>
                <a:cubicBezTo>
                  <a:pt x="43" y="160"/>
                  <a:pt x="49" y="148"/>
                  <a:pt x="54" y="134"/>
                </a:cubicBezTo>
                <a:cubicBezTo>
                  <a:pt x="59" y="120"/>
                  <a:pt x="63" y="103"/>
                  <a:pt x="65" y="85"/>
                </a:cubicBezTo>
                <a:lnTo>
                  <a:pt x="65" y="77"/>
                </a:lnTo>
                <a:lnTo>
                  <a:pt x="64" y="77"/>
                </a:lnTo>
                <a:cubicBezTo>
                  <a:pt x="63" y="78"/>
                  <a:pt x="62" y="78"/>
                  <a:pt x="61" y="79"/>
                </a:cubicBezTo>
                <a:cubicBezTo>
                  <a:pt x="59" y="79"/>
                  <a:pt x="58" y="80"/>
                  <a:pt x="57" y="81"/>
                </a:cubicBezTo>
                <a:cubicBezTo>
                  <a:pt x="55" y="82"/>
                  <a:pt x="53" y="82"/>
                  <a:pt x="51" y="82"/>
                </a:cubicBezTo>
                <a:cubicBezTo>
                  <a:pt x="48" y="82"/>
                  <a:pt x="45" y="82"/>
                  <a:pt x="43" y="83"/>
                </a:cubicBezTo>
                <a:cubicBezTo>
                  <a:pt x="30" y="83"/>
                  <a:pt x="20" y="79"/>
                  <a:pt x="13"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4" name=""/>
          <p:cNvSpPr/>
          <p:nvPr/>
        </p:nvSpPr>
        <p:spPr>
          <a:xfrm>
            <a:off x="5588280" y="3288960"/>
            <a:ext cx="75960" cy="155520"/>
          </a:xfrm>
          <a:custGeom>
            <a:avLst/>
            <a:gdLst/>
            <a:ahLst/>
            <a:rect l="0" t="0" r="r" b="b"/>
            <a:pathLst>
              <a:path w="211" h="432">
                <a:moveTo>
                  <a:pt x="4" y="164"/>
                </a:moveTo>
                <a:cubicBezTo>
                  <a:pt x="1" y="161"/>
                  <a:pt x="0" y="159"/>
                  <a:pt x="0" y="157"/>
                </a:cubicBezTo>
                <a:cubicBezTo>
                  <a:pt x="0" y="156"/>
                  <a:pt x="0" y="152"/>
                  <a:pt x="2" y="147"/>
                </a:cubicBezTo>
                <a:cubicBezTo>
                  <a:pt x="3" y="141"/>
                  <a:pt x="4" y="138"/>
                  <a:pt x="5" y="137"/>
                </a:cubicBezTo>
                <a:cubicBezTo>
                  <a:pt x="6" y="135"/>
                  <a:pt x="8" y="134"/>
                  <a:pt x="11" y="134"/>
                </a:cubicBezTo>
                <a:cubicBezTo>
                  <a:pt x="14" y="134"/>
                  <a:pt x="26" y="134"/>
                  <a:pt x="46" y="133"/>
                </a:cubicBezTo>
                <a:lnTo>
                  <a:pt x="81" y="133"/>
                </a:lnTo>
                <a:lnTo>
                  <a:pt x="94" y="78"/>
                </a:lnTo>
                <a:cubicBezTo>
                  <a:pt x="96" y="73"/>
                  <a:pt x="97" y="66"/>
                  <a:pt x="99" y="58"/>
                </a:cubicBezTo>
                <a:cubicBezTo>
                  <a:pt x="101" y="50"/>
                  <a:pt x="102" y="44"/>
                  <a:pt x="104" y="41"/>
                </a:cubicBezTo>
                <a:cubicBezTo>
                  <a:pt x="105" y="37"/>
                  <a:pt x="106" y="33"/>
                  <a:pt x="108" y="27"/>
                </a:cubicBezTo>
                <a:cubicBezTo>
                  <a:pt x="109" y="22"/>
                  <a:pt x="111" y="18"/>
                  <a:pt x="113" y="16"/>
                </a:cubicBezTo>
                <a:cubicBezTo>
                  <a:pt x="115" y="13"/>
                  <a:pt x="118" y="11"/>
                  <a:pt x="120" y="8"/>
                </a:cubicBezTo>
                <a:cubicBezTo>
                  <a:pt x="123" y="4"/>
                  <a:pt x="126" y="2"/>
                  <a:pt x="130" y="2"/>
                </a:cubicBezTo>
                <a:cubicBezTo>
                  <a:pt x="134" y="1"/>
                  <a:pt x="139" y="0"/>
                  <a:pt x="143" y="0"/>
                </a:cubicBezTo>
                <a:cubicBezTo>
                  <a:pt x="151" y="1"/>
                  <a:pt x="156" y="3"/>
                  <a:pt x="160" y="8"/>
                </a:cubicBezTo>
                <a:cubicBezTo>
                  <a:pt x="163" y="12"/>
                  <a:pt x="164" y="16"/>
                  <a:pt x="164" y="20"/>
                </a:cubicBezTo>
                <a:cubicBezTo>
                  <a:pt x="164" y="24"/>
                  <a:pt x="162" y="34"/>
                  <a:pt x="158" y="52"/>
                </a:cubicBezTo>
                <a:cubicBezTo>
                  <a:pt x="154" y="70"/>
                  <a:pt x="150" y="88"/>
                  <a:pt x="145" y="106"/>
                </a:cubicBezTo>
                <a:lnTo>
                  <a:pt x="138" y="132"/>
                </a:lnTo>
                <a:cubicBezTo>
                  <a:pt x="138" y="133"/>
                  <a:pt x="149" y="133"/>
                  <a:pt x="172" y="133"/>
                </a:cubicBezTo>
                <a:lnTo>
                  <a:pt x="206" y="133"/>
                </a:lnTo>
                <a:cubicBezTo>
                  <a:pt x="209" y="136"/>
                  <a:pt x="211" y="139"/>
                  <a:pt x="211" y="141"/>
                </a:cubicBezTo>
                <a:cubicBezTo>
                  <a:pt x="211" y="150"/>
                  <a:pt x="208" y="158"/>
                  <a:pt x="202" y="164"/>
                </a:cubicBezTo>
                <a:lnTo>
                  <a:pt x="130" y="164"/>
                </a:lnTo>
                <a:lnTo>
                  <a:pt x="104" y="262"/>
                </a:lnTo>
                <a:cubicBezTo>
                  <a:pt x="87" y="334"/>
                  <a:pt x="78" y="373"/>
                  <a:pt x="78" y="379"/>
                </a:cubicBezTo>
                <a:cubicBezTo>
                  <a:pt x="78" y="398"/>
                  <a:pt x="84" y="407"/>
                  <a:pt x="96" y="407"/>
                </a:cubicBezTo>
                <a:cubicBezTo>
                  <a:pt x="112" y="407"/>
                  <a:pt x="128" y="399"/>
                  <a:pt x="143" y="384"/>
                </a:cubicBezTo>
                <a:cubicBezTo>
                  <a:pt x="158" y="369"/>
                  <a:pt x="170" y="350"/>
                  <a:pt x="179" y="327"/>
                </a:cubicBezTo>
                <a:cubicBezTo>
                  <a:pt x="180" y="325"/>
                  <a:pt x="181" y="323"/>
                  <a:pt x="183" y="322"/>
                </a:cubicBezTo>
                <a:cubicBezTo>
                  <a:pt x="184" y="322"/>
                  <a:pt x="187" y="322"/>
                  <a:pt x="193" y="321"/>
                </a:cubicBezTo>
                <a:lnTo>
                  <a:pt x="195" y="321"/>
                </a:lnTo>
                <a:cubicBezTo>
                  <a:pt x="202" y="321"/>
                  <a:pt x="206" y="323"/>
                  <a:pt x="206" y="327"/>
                </a:cubicBezTo>
                <a:cubicBezTo>
                  <a:pt x="206" y="328"/>
                  <a:pt x="205" y="331"/>
                  <a:pt x="203" y="335"/>
                </a:cubicBezTo>
                <a:cubicBezTo>
                  <a:pt x="201" y="342"/>
                  <a:pt x="197" y="350"/>
                  <a:pt x="191" y="360"/>
                </a:cubicBezTo>
                <a:cubicBezTo>
                  <a:pt x="185" y="370"/>
                  <a:pt x="178" y="381"/>
                  <a:pt x="168" y="392"/>
                </a:cubicBezTo>
                <a:cubicBezTo>
                  <a:pt x="159" y="403"/>
                  <a:pt x="147" y="413"/>
                  <a:pt x="134" y="421"/>
                </a:cubicBezTo>
                <a:cubicBezTo>
                  <a:pt x="119" y="428"/>
                  <a:pt x="106" y="432"/>
                  <a:pt x="92" y="432"/>
                </a:cubicBezTo>
                <a:cubicBezTo>
                  <a:pt x="78" y="432"/>
                  <a:pt x="65" y="429"/>
                  <a:pt x="53" y="422"/>
                </a:cubicBezTo>
                <a:cubicBezTo>
                  <a:pt x="41" y="415"/>
                  <a:pt x="32" y="403"/>
                  <a:pt x="27" y="387"/>
                </a:cubicBezTo>
                <a:cubicBezTo>
                  <a:pt x="26" y="383"/>
                  <a:pt x="25" y="377"/>
                  <a:pt x="25" y="368"/>
                </a:cubicBezTo>
                <a:lnTo>
                  <a:pt x="25" y="356"/>
                </a:lnTo>
                <a:lnTo>
                  <a:pt x="49" y="262"/>
                </a:lnTo>
                <a:cubicBezTo>
                  <a:pt x="65" y="198"/>
                  <a:pt x="73" y="166"/>
                  <a:pt x="73" y="166"/>
                </a:cubicBezTo>
                <a:cubicBezTo>
                  <a:pt x="73" y="165"/>
                  <a:pt x="62" y="164"/>
                  <a:pt x="39" y="164"/>
                </a:cubicBezTo>
                <a:lnTo>
                  <a:pt x="4"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5" name=""/>
          <p:cNvSpPr/>
          <p:nvPr/>
        </p:nvSpPr>
        <p:spPr>
          <a:xfrm>
            <a:off x="5684760" y="3258720"/>
            <a:ext cx="58680" cy="244080"/>
          </a:xfrm>
          <a:custGeom>
            <a:avLst/>
            <a:gdLst/>
            <a:ahLst/>
            <a:rect l="0" t="0" r="r" b="b"/>
            <a:pathLst>
              <a:path w="163" h="678">
                <a:moveTo>
                  <a:pt x="3" y="1"/>
                </a:moveTo>
                <a:lnTo>
                  <a:pt x="6" y="0"/>
                </a:lnTo>
                <a:cubicBezTo>
                  <a:pt x="8" y="0"/>
                  <a:pt x="11" y="0"/>
                  <a:pt x="13" y="0"/>
                </a:cubicBezTo>
                <a:lnTo>
                  <a:pt x="21" y="0"/>
                </a:lnTo>
                <a:lnTo>
                  <a:pt x="40" y="17"/>
                </a:lnTo>
                <a:cubicBezTo>
                  <a:pt x="83" y="55"/>
                  <a:pt x="114" y="104"/>
                  <a:pt x="134" y="161"/>
                </a:cubicBezTo>
                <a:cubicBezTo>
                  <a:pt x="153" y="218"/>
                  <a:pt x="163" y="278"/>
                  <a:pt x="163" y="340"/>
                </a:cubicBezTo>
                <a:cubicBezTo>
                  <a:pt x="163" y="370"/>
                  <a:pt x="161" y="400"/>
                  <a:pt x="156" y="428"/>
                </a:cubicBezTo>
                <a:cubicBezTo>
                  <a:pt x="152" y="457"/>
                  <a:pt x="146" y="481"/>
                  <a:pt x="140" y="501"/>
                </a:cubicBezTo>
                <a:cubicBezTo>
                  <a:pt x="135" y="520"/>
                  <a:pt x="126" y="540"/>
                  <a:pt x="115" y="560"/>
                </a:cubicBezTo>
                <a:cubicBezTo>
                  <a:pt x="105" y="580"/>
                  <a:pt x="96" y="595"/>
                  <a:pt x="90" y="605"/>
                </a:cubicBezTo>
                <a:cubicBezTo>
                  <a:pt x="83" y="616"/>
                  <a:pt x="74" y="627"/>
                  <a:pt x="61" y="640"/>
                </a:cubicBezTo>
                <a:cubicBezTo>
                  <a:pt x="49" y="652"/>
                  <a:pt x="42" y="660"/>
                  <a:pt x="39" y="662"/>
                </a:cubicBezTo>
                <a:cubicBezTo>
                  <a:pt x="37" y="664"/>
                  <a:pt x="32" y="669"/>
                  <a:pt x="24" y="675"/>
                </a:cubicBezTo>
                <a:cubicBezTo>
                  <a:pt x="22" y="676"/>
                  <a:pt x="22" y="677"/>
                  <a:pt x="21" y="678"/>
                </a:cubicBezTo>
                <a:lnTo>
                  <a:pt x="13" y="678"/>
                </a:lnTo>
                <a:cubicBezTo>
                  <a:pt x="9" y="678"/>
                  <a:pt x="7" y="678"/>
                  <a:pt x="6" y="678"/>
                </a:cubicBezTo>
                <a:cubicBezTo>
                  <a:pt x="4" y="678"/>
                  <a:pt x="3" y="677"/>
                  <a:pt x="2" y="676"/>
                </a:cubicBezTo>
                <a:cubicBezTo>
                  <a:pt x="1" y="674"/>
                  <a:pt x="1" y="672"/>
                  <a:pt x="0" y="670"/>
                </a:cubicBezTo>
                <a:cubicBezTo>
                  <a:pt x="1" y="669"/>
                  <a:pt x="3" y="666"/>
                  <a:pt x="8" y="661"/>
                </a:cubicBezTo>
                <a:cubicBezTo>
                  <a:pt x="78" y="588"/>
                  <a:pt x="113" y="481"/>
                  <a:pt x="113" y="340"/>
                </a:cubicBezTo>
                <a:cubicBezTo>
                  <a:pt x="113" y="198"/>
                  <a:pt x="78" y="91"/>
                  <a:pt x="8" y="17"/>
                </a:cubicBezTo>
                <a:cubicBezTo>
                  <a:pt x="3" y="12"/>
                  <a:pt x="1"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6" name=""/>
          <p:cNvSpPr/>
          <p:nvPr/>
        </p:nvSpPr>
        <p:spPr>
          <a:xfrm>
            <a:off x="5847480" y="3351960"/>
            <a:ext cx="162360" cy="57600"/>
          </a:xfrm>
          <a:custGeom>
            <a:avLst/>
            <a:gdLst/>
            <a:ahLst/>
            <a:rect l="0" t="0" r="r" b="b"/>
            <a:pathLst>
              <a:path w="451" h="160">
                <a:moveTo>
                  <a:pt x="0" y="14"/>
                </a:moveTo>
                <a:cubicBezTo>
                  <a:pt x="0" y="8"/>
                  <a:pt x="3" y="4"/>
                  <a:pt x="9" y="0"/>
                </a:cubicBezTo>
                <a:lnTo>
                  <a:pt x="441" y="0"/>
                </a:lnTo>
                <a:cubicBezTo>
                  <a:pt x="448" y="4"/>
                  <a:pt x="451" y="8"/>
                  <a:pt x="451" y="14"/>
                </a:cubicBezTo>
                <a:cubicBezTo>
                  <a:pt x="451" y="19"/>
                  <a:pt x="448" y="23"/>
                  <a:pt x="442" y="27"/>
                </a:cubicBezTo>
                <a:lnTo>
                  <a:pt x="227" y="27"/>
                </a:lnTo>
                <a:lnTo>
                  <a:pt x="11" y="27"/>
                </a:lnTo>
                <a:cubicBezTo>
                  <a:pt x="3" y="25"/>
                  <a:pt x="0" y="21"/>
                  <a:pt x="0" y="14"/>
                </a:cubicBezTo>
                <a:moveTo>
                  <a:pt x="0" y="146"/>
                </a:moveTo>
                <a:cubicBezTo>
                  <a:pt x="0" y="139"/>
                  <a:pt x="3" y="135"/>
                  <a:pt x="11" y="133"/>
                </a:cubicBezTo>
                <a:lnTo>
                  <a:pt x="442" y="133"/>
                </a:lnTo>
                <a:cubicBezTo>
                  <a:pt x="448" y="137"/>
                  <a:pt x="451" y="142"/>
                  <a:pt x="451" y="146"/>
                </a:cubicBezTo>
                <a:cubicBezTo>
                  <a:pt x="451" y="152"/>
                  <a:pt x="448" y="157"/>
                  <a:pt x="441" y="160"/>
                </a:cubicBezTo>
                <a:lnTo>
                  <a:pt x="9" y="160"/>
                </a:lnTo>
                <a:cubicBezTo>
                  <a:pt x="3" y="157"/>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7" name=""/>
          <p:cNvSpPr/>
          <p:nvPr/>
        </p:nvSpPr>
        <p:spPr>
          <a:xfrm>
            <a:off x="6111360" y="3375720"/>
            <a:ext cx="149040" cy="10080"/>
          </a:xfrm>
          <a:custGeom>
            <a:avLst/>
            <a:gdLst/>
            <a:ahLst/>
            <a:rect l="0" t="0" r="r" b="b"/>
            <a:pathLst>
              <a:path w="414" h="28">
                <a:moveTo>
                  <a:pt x="9" y="0"/>
                </a:moveTo>
                <a:lnTo>
                  <a:pt x="403" y="0"/>
                </a:lnTo>
                <a:cubicBezTo>
                  <a:pt x="410" y="4"/>
                  <a:pt x="414" y="9"/>
                  <a:pt x="414" y="15"/>
                </a:cubicBezTo>
                <a:cubicBezTo>
                  <a:pt x="414" y="20"/>
                  <a:pt x="410" y="24"/>
                  <a:pt x="403" y="28"/>
                </a:cubicBezTo>
                <a:lnTo>
                  <a:pt x="9" y="28"/>
                </a:lnTo>
                <a:cubicBezTo>
                  <a:pt x="3" y="25"/>
                  <a:pt x="0" y="20"/>
                  <a:pt x="0" y="15"/>
                </a:cubicBezTo>
                <a:cubicBezTo>
                  <a:pt x="0" y="9"/>
                  <a:pt x="3" y="3"/>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8" name=""/>
          <p:cNvSpPr/>
          <p:nvPr/>
        </p:nvSpPr>
        <p:spPr>
          <a:xfrm>
            <a:off x="6360120" y="3160440"/>
            <a:ext cx="99360" cy="110160"/>
          </a:xfrm>
          <a:custGeom>
            <a:avLst/>
            <a:gdLst/>
            <a:ahLst/>
            <a:rect l="0" t="0" r="r" b="b"/>
            <a:pathLst>
              <a:path w="276" h="306">
                <a:moveTo>
                  <a:pt x="252" y="241"/>
                </a:moveTo>
                <a:cubicBezTo>
                  <a:pt x="256" y="241"/>
                  <a:pt x="259" y="245"/>
                  <a:pt x="261" y="251"/>
                </a:cubicBezTo>
                <a:cubicBezTo>
                  <a:pt x="264" y="258"/>
                  <a:pt x="266" y="264"/>
                  <a:pt x="266" y="270"/>
                </a:cubicBezTo>
                <a:cubicBezTo>
                  <a:pt x="266" y="272"/>
                  <a:pt x="266" y="273"/>
                  <a:pt x="265" y="275"/>
                </a:cubicBezTo>
                <a:cubicBezTo>
                  <a:pt x="264" y="276"/>
                  <a:pt x="261" y="279"/>
                  <a:pt x="255" y="282"/>
                </a:cubicBezTo>
                <a:cubicBezTo>
                  <a:pt x="250" y="285"/>
                  <a:pt x="241" y="289"/>
                  <a:pt x="228" y="294"/>
                </a:cubicBezTo>
                <a:cubicBezTo>
                  <a:pt x="216" y="299"/>
                  <a:pt x="203" y="302"/>
                  <a:pt x="189" y="305"/>
                </a:cubicBezTo>
                <a:cubicBezTo>
                  <a:pt x="184" y="306"/>
                  <a:pt x="175" y="306"/>
                  <a:pt x="161" y="306"/>
                </a:cubicBezTo>
                <a:cubicBezTo>
                  <a:pt x="132" y="306"/>
                  <a:pt x="107" y="302"/>
                  <a:pt x="85" y="295"/>
                </a:cubicBezTo>
                <a:cubicBezTo>
                  <a:pt x="63" y="287"/>
                  <a:pt x="47" y="277"/>
                  <a:pt x="35" y="265"/>
                </a:cubicBezTo>
                <a:cubicBezTo>
                  <a:pt x="23" y="253"/>
                  <a:pt x="15" y="240"/>
                  <a:pt x="9" y="227"/>
                </a:cubicBezTo>
                <a:cubicBezTo>
                  <a:pt x="3" y="213"/>
                  <a:pt x="0" y="200"/>
                  <a:pt x="0" y="187"/>
                </a:cubicBezTo>
                <a:lnTo>
                  <a:pt x="0" y="178"/>
                </a:lnTo>
                <a:cubicBezTo>
                  <a:pt x="0" y="141"/>
                  <a:pt x="12" y="108"/>
                  <a:pt x="35" y="78"/>
                </a:cubicBezTo>
                <a:cubicBezTo>
                  <a:pt x="39" y="71"/>
                  <a:pt x="45" y="65"/>
                  <a:pt x="52" y="59"/>
                </a:cubicBezTo>
                <a:cubicBezTo>
                  <a:pt x="58" y="53"/>
                  <a:pt x="68" y="45"/>
                  <a:pt x="81" y="36"/>
                </a:cubicBezTo>
                <a:cubicBezTo>
                  <a:pt x="93" y="27"/>
                  <a:pt x="110" y="19"/>
                  <a:pt x="130" y="13"/>
                </a:cubicBezTo>
                <a:cubicBezTo>
                  <a:pt x="149" y="7"/>
                  <a:pt x="170" y="2"/>
                  <a:pt x="192" y="1"/>
                </a:cubicBezTo>
                <a:cubicBezTo>
                  <a:pt x="193" y="1"/>
                  <a:pt x="198" y="1"/>
                  <a:pt x="207" y="1"/>
                </a:cubicBezTo>
                <a:cubicBezTo>
                  <a:pt x="216" y="1"/>
                  <a:pt x="224" y="0"/>
                  <a:pt x="230" y="0"/>
                </a:cubicBezTo>
                <a:cubicBezTo>
                  <a:pt x="253" y="0"/>
                  <a:pt x="267" y="1"/>
                  <a:pt x="270" y="4"/>
                </a:cubicBezTo>
                <a:cubicBezTo>
                  <a:pt x="274" y="8"/>
                  <a:pt x="276" y="13"/>
                  <a:pt x="276" y="19"/>
                </a:cubicBezTo>
                <a:cubicBezTo>
                  <a:pt x="274" y="30"/>
                  <a:pt x="268" y="37"/>
                  <a:pt x="258" y="41"/>
                </a:cubicBezTo>
                <a:lnTo>
                  <a:pt x="226" y="42"/>
                </a:lnTo>
                <a:cubicBezTo>
                  <a:pt x="194" y="42"/>
                  <a:pt x="172" y="45"/>
                  <a:pt x="159" y="51"/>
                </a:cubicBezTo>
                <a:cubicBezTo>
                  <a:pt x="138" y="60"/>
                  <a:pt x="122" y="77"/>
                  <a:pt x="112" y="101"/>
                </a:cubicBezTo>
                <a:cubicBezTo>
                  <a:pt x="108" y="110"/>
                  <a:pt x="106" y="116"/>
                  <a:pt x="106" y="119"/>
                </a:cubicBezTo>
                <a:cubicBezTo>
                  <a:pt x="106" y="120"/>
                  <a:pt x="127" y="120"/>
                  <a:pt x="168" y="120"/>
                </a:cubicBezTo>
                <a:cubicBezTo>
                  <a:pt x="174" y="120"/>
                  <a:pt x="182" y="120"/>
                  <a:pt x="191" y="120"/>
                </a:cubicBezTo>
                <a:cubicBezTo>
                  <a:pt x="200" y="120"/>
                  <a:pt x="206" y="120"/>
                  <a:pt x="210" y="119"/>
                </a:cubicBezTo>
                <a:cubicBezTo>
                  <a:pt x="224" y="119"/>
                  <a:pt x="233" y="120"/>
                  <a:pt x="238" y="122"/>
                </a:cubicBezTo>
                <a:cubicBezTo>
                  <a:pt x="243" y="125"/>
                  <a:pt x="245" y="130"/>
                  <a:pt x="246" y="137"/>
                </a:cubicBezTo>
                <a:cubicBezTo>
                  <a:pt x="246" y="149"/>
                  <a:pt x="240" y="157"/>
                  <a:pt x="228" y="161"/>
                </a:cubicBezTo>
                <a:cubicBezTo>
                  <a:pt x="226" y="161"/>
                  <a:pt x="203" y="162"/>
                  <a:pt x="160" y="162"/>
                </a:cubicBezTo>
                <a:cubicBezTo>
                  <a:pt x="117" y="162"/>
                  <a:pt x="95" y="162"/>
                  <a:pt x="95" y="163"/>
                </a:cubicBezTo>
                <a:cubicBezTo>
                  <a:pt x="91" y="175"/>
                  <a:pt x="89" y="189"/>
                  <a:pt x="89" y="206"/>
                </a:cubicBezTo>
                <a:cubicBezTo>
                  <a:pt x="89" y="231"/>
                  <a:pt x="97" y="247"/>
                  <a:pt x="112" y="257"/>
                </a:cubicBezTo>
                <a:cubicBezTo>
                  <a:pt x="127" y="267"/>
                  <a:pt x="146" y="272"/>
                  <a:pt x="169" y="272"/>
                </a:cubicBezTo>
                <a:cubicBezTo>
                  <a:pt x="170" y="272"/>
                  <a:pt x="172" y="272"/>
                  <a:pt x="174" y="272"/>
                </a:cubicBezTo>
                <a:cubicBezTo>
                  <a:pt x="176" y="272"/>
                  <a:pt x="178" y="272"/>
                  <a:pt x="179" y="272"/>
                </a:cubicBezTo>
                <a:cubicBezTo>
                  <a:pt x="192" y="269"/>
                  <a:pt x="207" y="264"/>
                  <a:pt x="223" y="255"/>
                </a:cubicBezTo>
                <a:cubicBezTo>
                  <a:pt x="239" y="246"/>
                  <a:pt x="248"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89" name=""/>
          <p:cNvSpPr/>
          <p:nvPr/>
        </p:nvSpPr>
        <p:spPr>
          <a:xfrm>
            <a:off x="6481080" y="3183840"/>
            <a:ext cx="73800" cy="123480"/>
          </a:xfrm>
          <a:custGeom>
            <a:avLst/>
            <a:gdLst/>
            <a:ahLst/>
            <a:rect l="0" t="0" r="r" b="b"/>
            <a:pathLst>
              <a:path w="205" h="343">
                <a:moveTo>
                  <a:pt x="0" y="242"/>
                </a:moveTo>
                <a:cubicBezTo>
                  <a:pt x="0" y="210"/>
                  <a:pt x="6" y="174"/>
                  <a:pt x="19" y="138"/>
                </a:cubicBezTo>
                <a:cubicBezTo>
                  <a:pt x="31" y="102"/>
                  <a:pt x="48" y="71"/>
                  <a:pt x="70" y="45"/>
                </a:cubicBezTo>
                <a:cubicBezTo>
                  <a:pt x="92" y="19"/>
                  <a:pt x="114" y="4"/>
                  <a:pt x="137" y="0"/>
                </a:cubicBezTo>
                <a:cubicBezTo>
                  <a:pt x="137" y="0"/>
                  <a:pt x="138" y="0"/>
                  <a:pt x="141" y="0"/>
                </a:cubicBezTo>
                <a:cubicBezTo>
                  <a:pt x="143" y="0"/>
                  <a:pt x="145" y="0"/>
                  <a:pt x="146" y="0"/>
                </a:cubicBezTo>
                <a:cubicBezTo>
                  <a:pt x="164" y="1"/>
                  <a:pt x="177" y="9"/>
                  <a:pt x="187" y="23"/>
                </a:cubicBezTo>
                <a:cubicBezTo>
                  <a:pt x="199" y="42"/>
                  <a:pt x="205" y="68"/>
                  <a:pt x="205" y="100"/>
                </a:cubicBezTo>
                <a:cubicBezTo>
                  <a:pt x="205" y="137"/>
                  <a:pt x="198" y="174"/>
                  <a:pt x="184" y="213"/>
                </a:cubicBezTo>
                <a:cubicBezTo>
                  <a:pt x="169" y="251"/>
                  <a:pt x="151" y="282"/>
                  <a:pt x="129" y="306"/>
                </a:cubicBezTo>
                <a:cubicBezTo>
                  <a:pt x="106" y="330"/>
                  <a:pt x="85" y="343"/>
                  <a:pt x="65" y="343"/>
                </a:cubicBezTo>
                <a:lnTo>
                  <a:pt x="61" y="343"/>
                </a:lnTo>
                <a:cubicBezTo>
                  <a:pt x="49" y="343"/>
                  <a:pt x="39" y="339"/>
                  <a:pt x="31" y="333"/>
                </a:cubicBezTo>
                <a:cubicBezTo>
                  <a:pt x="22" y="327"/>
                  <a:pt x="16" y="318"/>
                  <a:pt x="12" y="308"/>
                </a:cubicBezTo>
                <a:cubicBezTo>
                  <a:pt x="8" y="297"/>
                  <a:pt x="5" y="286"/>
                  <a:pt x="3" y="276"/>
                </a:cubicBezTo>
                <a:cubicBezTo>
                  <a:pt x="1" y="265"/>
                  <a:pt x="0" y="254"/>
                  <a:pt x="0" y="242"/>
                </a:cubicBezTo>
                <a:moveTo>
                  <a:pt x="167" y="66"/>
                </a:moveTo>
                <a:cubicBezTo>
                  <a:pt x="167" y="34"/>
                  <a:pt x="159" y="17"/>
                  <a:pt x="142" y="17"/>
                </a:cubicBezTo>
                <a:cubicBezTo>
                  <a:pt x="131" y="17"/>
                  <a:pt x="119" y="25"/>
                  <a:pt x="109" y="39"/>
                </a:cubicBezTo>
                <a:cubicBezTo>
                  <a:pt x="98" y="53"/>
                  <a:pt x="89" y="69"/>
                  <a:pt x="82" y="88"/>
                </a:cubicBezTo>
                <a:cubicBezTo>
                  <a:pt x="75" y="106"/>
                  <a:pt x="69" y="122"/>
                  <a:pt x="66" y="135"/>
                </a:cubicBezTo>
                <a:cubicBezTo>
                  <a:pt x="62" y="149"/>
                  <a:pt x="60" y="157"/>
                  <a:pt x="59" y="159"/>
                </a:cubicBezTo>
                <a:cubicBezTo>
                  <a:pt x="75" y="160"/>
                  <a:pt x="90" y="160"/>
                  <a:pt x="106" y="160"/>
                </a:cubicBezTo>
                <a:lnTo>
                  <a:pt x="152" y="159"/>
                </a:lnTo>
                <a:cubicBezTo>
                  <a:pt x="152" y="159"/>
                  <a:pt x="154" y="154"/>
                  <a:pt x="156" y="144"/>
                </a:cubicBezTo>
                <a:cubicBezTo>
                  <a:pt x="158" y="133"/>
                  <a:pt x="161" y="121"/>
                  <a:pt x="164" y="105"/>
                </a:cubicBezTo>
                <a:cubicBezTo>
                  <a:pt x="167" y="90"/>
                  <a:pt x="168" y="77"/>
                  <a:pt x="167" y="66"/>
                </a:cubicBezTo>
                <a:moveTo>
                  <a:pt x="37" y="275"/>
                </a:moveTo>
                <a:cubicBezTo>
                  <a:pt x="37" y="308"/>
                  <a:pt x="46" y="325"/>
                  <a:pt x="64" y="325"/>
                </a:cubicBezTo>
                <a:cubicBezTo>
                  <a:pt x="68" y="325"/>
                  <a:pt x="74" y="324"/>
                  <a:pt x="79" y="321"/>
                </a:cubicBezTo>
                <a:cubicBezTo>
                  <a:pt x="84" y="317"/>
                  <a:pt x="91" y="311"/>
                  <a:pt x="99" y="302"/>
                </a:cubicBezTo>
                <a:cubicBezTo>
                  <a:pt x="106" y="293"/>
                  <a:pt x="114" y="280"/>
                  <a:pt x="122" y="261"/>
                </a:cubicBezTo>
                <a:cubicBezTo>
                  <a:pt x="129" y="242"/>
                  <a:pt x="137" y="219"/>
                  <a:pt x="145" y="190"/>
                </a:cubicBezTo>
                <a:lnTo>
                  <a:pt x="147" y="182"/>
                </a:lnTo>
                <a:lnTo>
                  <a:pt x="54" y="182"/>
                </a:lnTo>
                <a:cubicBezTo>
                  <a:pt x="54" y="183"/>
                  <a:pt x="52" y="189"/>
                  <a:pt x="48" y="201"/>
                </a:cubicBezTo>
                <a:cubicBezTo>
                  <a:pt x="45" y="212"/>
                  <a:pt x="43" y="225"/>
                  <a:pt x="41" y="238"/>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0" name=""/>
          <p:cNvSpPr/>
          <p:nvPr/>
        </p:nvSpPr>
        <p:spPr>
          <a:xfrm>
            <a:off x="6590880" y="3085920"/>
            <a:ext cx="58680" cy="243720"/>
          </a:xfrm>
          <a:custGeom>
            <a:avLst/>
            <a:gdLst/>
            <a:ahLst/>
            <a:rect l="0" t="0" r="r" b="b"/>
            <a:pathLst>
              <a:path w="163" h="677">
                <a:moveTo>
                  <a:pt x="0" y="338"/>
                </a:moveTo>
                <a:cubicBezTo>
                  <a:pt x="0" y="307"/>
                  <a:pt x="2" y="278"/>
                  <a:pt x="7" y="250"/>
                </a:cubicBezTo>
                <a:cubicBezTo>
                  <a:pt x="11" y="222"/>
                  <a:pt x="16" y="198"/>
                  <a:pt x="22" y="177"/>
                </a:cubicBezTo>
                <a:cubicBezTo>
                  <a:pt x="28" y="157"/>
                  <a:pt x="37" y="137"/>
                  <a:pt x="47" y="118"/>
                </a:cubicBezTo>
                <a:cubicBezTo>
                  <a:pt x="58" y="98"/>
                  <a:pt x="67" y="83"/>
                  <a:pt x="73" y="72"/>
                </a:cubicBezTo>
                <a:cubicBezTo>
                  <a:pt x="79" y="62"/>
                  <a:pt x="89" y="50"/>
                  <a:pt x="101" y="37"/>
                </a:cubicBezTo>
                <a:cubicBezTo>
                  <a:pt x="114" y="25"/>
                  <a:pt x="122" y="17"/>
                  <a:pt x="124" y="14"/>
                </a:cubicBezTo>
                <a:cubicBezTo>
                  <a:pt x="126" y="11"/>
                  <a:pt x="133" y="7"/>
                  <a:pt x="142" y="0"/>
                </a:cubicBezTo>
                <a:lnTo>
                  <a:pt x="151" y="0"/>
                </a:lnTo>
                <a:lnTo>
                  <a:pt x="153" y="0"/>
                </a:lnTo>
                <a:cubicBezTo>
                  <a:pt x="160" y="0"/>
                  <a:pt x="163" y="2"/>
                  <a:pt x="163" y="6"/>
                </a:cubicBezTo>
                <a:cubicBezTo>
                  <a:pt x="163" y="7"/>
                  <a:pt x="159" y="12"/>
                  <a:pt x="151" y="20"/>
                </a:cubicBezTo>
                <a:cubicBezTo>
                  <a:pt x="144" y="28"/>
                  <a:pt x="134" y="40"/>
                  <a:pt x="122" y="56"/>
                </a:cubicBezTo>
                <a:cubicBezTo>
                  <a:pt x="112" y="72"/>
                  <a:pt x="101" y="91"/>
                  <a:pt x="89" y="114"/>
                </a:cubicBezTo>
                <a:cubicBezTo>
                  <a:pt x="78" y="137"/>
                  <a:pt x="69" y="168"/>
                  <a:pt x="61" y="208"/>
                </a:cubicBezTo>
                <a:cubicBezTo>
                  <a:pt x="53" y="247"/>
                  <a:pt x="49" y="290"/>
                  <a:pt x="49" y="338"/>
                </a:cubicBezTo>
                <a:cubicBezTo>
                  <a:pt x="49" y="386"/>
                  <a:pt x="53" y="429"/>
                  <a:pt x="61" y="468"/>
                </a:cubicBezTo>
                <a:cubicBezTo>
                  <a:pt x="69" y="507"/>
                  <a:pt x="78" y="538"/>
                  <a:pt x="89" y="563"/>
                </a:cubicBezTo>
                <a:cubicBezTo>
                  <a:pt x="99" y="587"/>
                  <a:pt x="111" y="606"/>
                  <a:pt x="122" y="621"/>
                </a:cubicBezTo>
                <a:cubicBezTo>
                  <a:pt x="134" y="636"/>
                  <a:pt x="144" y="648"/>
                  <a:pt x="151" y="657"/>
                </a:cubicBezTo>
                <a:cubicBezTo>
                  <a:pt x="159" y="666"/>
                  <a:pt x="163" y="671"/>
                  <a:pt x="163" y="671"/>
                </a:cubicBezTo>
                <a:cubicBezTo>
                  <a:pt x="163" y="675"/>
                  <a:pt x="159" y="677"/>
                  <a:pt x="153" y="677"/>
                </a:cubicBezTo>
                <a:lnTo>
                  <a:pt x="151" y="677"/>
                </a:lnTo>
                <a:lnTo>
                  <a:pt x="142" y="677"/>
                </a:lnTo>
                <a:lnTo>
                  <a:pt x="122" y="661"/>
                </a:lnTo>
                <a:cubicBezTo>
                  <a:pt x="79" y="623"/>
                  <a:pt x="48" y="575"/>
                  <a:pt x="29" y="517"/>
                </a:cubicBezTo>
                <a:cubicBezTo>
                  <a:pt x="10" y="460"/>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1" name=""/>
          <p:cNvSpPr/>
          <p:nvPr/>
        </p:nvSpPr>
        <p:spPr>
          <a:xfrm>
            <a:off x="6667920" y="3160440"/>
            <a:ext cx="137880" cy="108360"/>
          </a:xfrm>
          <a:custGeom>
            <a:avLst/>
            <a:gdLst/>
            <a:ahLst/>
            <a:rect l="0" t="0" r="r" b="b"/>
            <a:pathLst>
              <a:path w="383" h="301">
                <a:moveTo>
                  <a:pt x="140" y="301"/>
                </a:moveTo>
                <a:cubicBezTo>
                  <a:pt x="133" y="300"/>
                  <a:pt x="109" y="299"/>
                  <a:pt x="68" y="299"/>
                </a:cubicBezTo>
                <a:cubicBezTo>
                  <a:pt x="32" y="299"/>
                  <a:pt x="11" y="300"/>
                  <a:pt x="6" y="301"/>
                </a:cubicBezTo>
                <a:lnTo>
                  <a:pt x="0" y="301"/>
                </a:lnTo>
                <a:lnTo>
                  <a:pt x="0" y="259"/>
                </a:lnTo>
                <a:lnTo>
                  <a:pt x="66" y="259"/>
                </a:lnTo>
                <a:lnTo>
                  <a:pt x="152" y="157"/>
                </a:lnTo>
                <a:lnTo>
                  <a:pt x="60" y="42"/>
                </a:lnTo>
                <a:lnTo>
                  <a:pt x="3" y="42"/>
                </a:lnTo>
                <a:lnTo>
                  <a:pt x="3" y="0"/>
                </a:lnTo>
                <a:lnTo>
                  <a:pt x="10" y="0"/>
                </a:lnTo>
                <a:cubicBezTo>
                  <a:pt x="16" y="1"/>
                  <a:pt x="41" y="2"/>
                  <a:pt x="83" y="2"/>
                </a:cubicBezTo>
                <a:cubicBezTo>
                  <a:pt x="130" y="2"/>
                  <a:pt x="158" y="1"/>
                  <a:pt x="166" y="0"/>
                </a:cubicBezTo>
                <a:lnTo>
                  <a:pt x="172" y="0"/>
                </a:lnTo>
                <a:lnTo>
                  <a:pt x="172" y="42"/>
                </a:lnTo>
                <a:lnTo>
                  <a:pt x="153" y="42"/>
                </a:lnTo>
                <a:lnTo>
                  <a:pt x="177" y="72"/>
                </a:lnTo>
                <a:cubicBezTo>
                  <a:pt x="192" y="91"/>
                  <a:pt x="200" y="100"/>
                  <a:pt x="200" y="100"/>
                </a:cubicBezTo>
                <a:cubicBezTo>
                  <a:pt x="202" y="100"/>
                  <a:pt x="211" y="91"/>
                  <a:pt x="226" y="70"/>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5"/>
                </a:lnTo>
                <a:lnTo>
                  <a:pt x="328" y="259"/>
                </a:lnTo>
                <a:lnTo>
                  <a:pt x="355" y="259"/>
                </a:lnTo>
                <a:lnTo>
                  <a:pt x="383" y="259"/>
                </a:lnTo>
                <a:lnTo>
                  <a:pt x="383" y="301"/>
                </a:lnTo>
                <a:lnTo>
                  <a:pt x="378" y="301"/>
                </a:lnTo>
                <a:cubicBezTo>
                  <a:pt x="371" y="300"/>
                  <a:pt x="346" y="299"/>
                  <a:pt x="304" y="299"/>
                </a:cubicBezTo>
                <a:cubicBezTo>
                  <a:pt x="257" y="299"/>
                  <a:pt x="229" y="300"/>
                  <a:pt x="221" y="301"/>
                </a:cubicBezTo>
                <a:lnTo>
                  <a:pt x="215" y="301"/>
                </a:lnTo>
                <a:lnTo>
                  <a:pt x="215" y="259"/>
                </a:lnTo>
                <a:lnTo>
                  <a:pt x="234" y="259"/>
                </a:lnTo>
                <a:cubicBezTo>
                  <a:pt x="234" y="259"/>
                  <a:pt x="225" y="248"/>
                  <a:pt x="207" y="226"/>
                </a:cubicBezTo>
                <a:cubicBezTo>
                  <a:pt x="189" y="203"/>
                  <a:pt x="180" y="192"/>
                  <a:pt x="179" y="191"/>
                </a:cubicBezTo>
                <a:lnTo>
                  <a:pt x="121" y="259"/>
                </a:lnTo>
                <a:lnTo>
                  <a:pt x="133"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2" name=""/>
          <p:cNvSpPr/>
          <p:nvPr/>
        </p:nvSpPr>
        <p:spPr>
          <a:xfrm>
            <a:off x="6822000" y="3197160"/>
            <a:ext cx="53640" cy="110160"/>
          </a:xfrm>
          <a:custGeom>
            <a:avLst/>
            <a:gdLst/>
            <a:ahLst/>
            <a:rect l="0" t="0" r="r" b="b"/>
            <a:pathLst>
              <a:path w="149" h="306">
                <a:moveTo>
                  <a:pt x="3" y="117"/>
                </a:moveTo>
                <a:cubicBezTo>
                  <a:pt x="1" y="114"/>
                  <a:pt x="0" y="113"/>
                  <a:pt x="0" y="112"/>
                </a:cubicBezTo>
                <a:cubicBezTo>
                  <a:pt x="0" y="111"/>
                  <a:pt x="0" y="108"/>
                  <a:pt x="1" y="104"/>
                </a:cubicBezTo>
                <a:cubicBezTo>
                  <a:pt x="2" y="100"/>
                  <a:pt x="3" y="98"/>
                  <a:pt x="3" y="98"/>
                </a:cubicBezTo>
                <a:cubicBezTo>
                  <a:pt x="4" y="96"/>
                  <a:pt x="5" y="95"/>
                  <a:pt x="8" y="95"/>
                </a:cubicBezTo>
                <a:cubicBezTo>
                  <a:pt x="10" y="95"/>
                  <a:pt x="18" y="95"/>
                  <a:pt x="32" y="95"/>
                </a:cubicBezTo>
                <a:lnTo>
                  <a:pt x="57" y="95"/>
                </a:lnTo>
                <a:lnTo>
                  <a:pt x="67" y="55"/>
                </a:lnTo>
                <a:cubicBezTo>
                  <a:pt x="69" y="52"/>
                  <a:pt x="70" y="47"/>
                  <a:pt x="71" y="42"/>
                </a:cubicBezTo>
                <a:cubicBezTo>
                  <a:pt x="72" y="36"/>
                  <a:pt x="73" y="32"/>
                  <a:pt x="74" y="29"/>
                </a:cubicBezTo>
                <a:cubicBezTo>
                  <a:pt x="75" y="27"/>
                  <a:pt x="76" y="23"/>
                  <a:pt x="77" y="20"/>
                </a:cubicBezTo>
                <a:cubicBezTo>
                  <a:pt x="78" y="16"/>
                  <a:pt x="79" y="13"/>
                  <a:pt x="81" y="11"/>
                </a:cubicBezTo>
                <a:cubicBezTo>
                  <a:pt x="83" y="10"/>
                  <a:pt x="84" y="8"/>
                  <a:pt x="86" y="6"/>
                </a:cubicBezTo>
                <a:cubicBezTo>
                  <a:pt x="87" y="3"/>
                  <a:pt x="90" y="2"/>
                  <a:pt x="92" y="1"/>
                </a:cubicBezTo>
                <a:cubicBezTo>
                  <a:pt x="95" y="1"/>
                  <a:pt x="98" y="0"/>
                  <a:pt x="101" y="0"/>
                </a:cubicBezTo>
                <a:cubicBezTo>
                  <a:pt x="107" y="1"/>
                  <a:pt x="111" y="2"/>
                  <a:pt x="113" y="6"/>
                </a:cubicBezTo>
                <a:cubicBezTo>
                  <a:pt x="115" y="9"/>
                  <a:pt x="116" y="12"/>
                  <a:pt x="116" y="15"/>
                </a:cubicBezTo>
                <a:cubicBezTo>
                  <a:pt x="116" y="17"/>
                  <a:pt x="115" y="24"/>
                  <a:pt x="112" y="37"/>
                </a:cubicBezTo>
                <a:cubicBezTo>
                  <a:pt x="109" y="50"/>
                  <a:pt x="106" y="63"/>
                  <a:pt x="102" y="75"/>
                </a:cubicBezTo>
                <a:lnTo>
                  <a:pt x="98" y="94"/>
                </a:lnTo>
                <a:cubicBezTo>
                  <a:pt x="98" y="94"/>
                  <a:pt x="106" y="95"/>
                  <a:pt x="122" y="95"/>
                </a:cubicBezTo>
                <a:lnTo>
                  <a:pt x="146" y="95"/>
                </a:lnTo>
                <a:cubicBezTo>
                  <a:pt x="148" y="97"/>
                  <a:pt x="149" y="99"/>
                  <a:pt x="149" y="100"/>
                </a:cubicBezTo>
                <a:cubicBezTo>
                  <a:pt x="149" y="107"/>
                  <a:pt x="147" y="113"/>
                  <a:pt x="143" y="117"/>
                </a:cubicBezTo>
                <a:lnTo>
                  <a:pt x="92" y="117"/>
                </a:lnTo>
                <a:lnTo>
                  <a:pt x="75" y="186"/>
                </a:lnTo>
                <a:cubicBezTo>
                  <a:pt x="61" y="237"/>
                  <a:pt x="55" y="264"/>
                  <a:pt x="55" y="268"/>
                </a:cubicBezTo>
                <a:cubicBezTo>
                  <a:pt x="55" y="282"/>
                  <a:pt x="59" y="288"/>
                  <a:pt x="69" y="288"/>
                </a:cubicBezTo>
                <a:cubicBezTo>
                  <a:pt x="80" y="288"/>
                  <a:pt x="91" y="283"/>
                  <a:pt x="102" y="272"/>
                </a:cubicBezTo>
                <a:cubicBezTo>
                  <a:pt x="112" y="261"/>
                  <a:pt x="120" y="248"/>
                  <a:pt x="127" y="232"/>
                </a:cubicBezTo>
                <a:cubicBezTo>
                  <a:pt x="127" y="230"/>
                  <a:pt x="128" y="229"/>
                  <a:pt x="129" y="229"/>
                </a:cubicBezTo>
                <a:cubicBezTo>
                  <a:pt x="130" y="228"/>
                  <a:pt x="133" y="228"/>
                  <a:pt x="136" y="228"/>
                </a:cubicBezTo>
                <a:lnTo>
                  <a:pt x="138" y="228"/>
                </a:lnTo>
                <a:cubicBezTo>
                  <a:pt x="143" y="228"/>
                  <a:pt x="146" y="229"/>
                  <a:pt x="146" y="231"/>
                </a:cubicBezTo>
                <a:cubicBezTo>
                  <a:pt x="146" y="232"/>
                  <a:pt x="145" y="234"/>
                  <a:pt x="144" y="237"/>
                </a:cubicBezTo>
                <a:cubicBezTo>
                  <a:pt x="142" y="242"/>
                  <a:pt x="140" y="248"/>
                  <a:pt x="135" y="255"/>
                </a:cubicBezTo>
                <a:cubicBezTo>
                  <a:pt x="131" y="262"/>
                  <a:pt x="126" y="270"/>
                  <a:pt x="119" y="278"/>
                </a:cubicBezTo>
                <a:cubicBezTo>
                  <a:pt x="113" y="286"/>
                  <a:pt x="104" y="293"/>
                  <a:pt x="95" y="298"/>
                </a:cubicBezTo>
                <a:cubicBezTo>
                  <a:pt x="85" y="303"/>
                  <a:pt x="76" y="306"/>
                  <a:pt x="65" y="306"/>
                </a:cubicBezTo>
                <a:cubicBezTo>
                  <a:pt x="55" y="306"/>
                  <a:pt x="46" y="304"/>
                  <a:pt x="37" y="299"/>
                </a:cubicBezTo>
                <a:cubicBezTo>
                  <a:pt x="29" y="294"/>
                  <a:pt x="23" y="286"/>
                  <a:pt x="19" y="274"/>
                </a:cubicBezTo>
                <a:cubicBezTo>
                  <a:pt x="18" y="271"/>
                  <a:pt x="18" y="267"/>
                  <a:pt x="18" y="261"/>
                </a:cubicBezTo>
                <a:lnTo>
                  <a:pt x="18" y="253"/>
                </a:lnTo>
                <a:lnTo>
                  <a:pt x="35" y="186"/>
                </a:lnTo>
                <a:cubicBezTo>
                  <a:pt x="46" y="141"/>
                  <a:pt x="51" y="118"/>
                  <a:pt x="52" y="118"/>
                </a:cubicBezTo>
                <a:cubicBezTo>
                  <a:pt x="52" y="117"/>
                  <a:pt x="44" y="117"/>
                  <a:pt x="27" y="117"/>
                </a:cubicBezTo>
                <a:lnTo>
                  <a:pt x="3" y="11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3" name=""/>
          <p:cNvSpPr/>
          <p:nvPr/>
        </p:nvSpPr>
        <p:spPr>
          <a:xfrm>
            <a:off x="6912000" y="3238920"/>
            <a:ext cx="32400" cy="77400"/>
          </a:xfrm>
          <a:custGeom>
            <a:avLst/>
            <a:gdLst/>
            <a:ahLst/>
            <a:rect l="0" t="0" r="r" b="b"/>
            <a:pathLst>
              <a:path w="90" h="215">
                <a:moveTo>
                  <a:pt x="0" y="60"/>
                </a:moveTo>
                <a:cubicBezTo>
                  <a:pt x="0" y="60"/>
                  <a:pt x="0" y="53"/>
                  <a:pt x="0" y="42"/>
                </a:cubicBezTo>
                <a:cubicBezTo>
                  <a:pt x="0" y="30"/>
                  <a:pt x="3" y="21"/>
                  <a:pt x="11" y="13"/>
                </a:cubicBezTo>
                <a:cubicBezTo>
                  <a:pt x="18" y="5"/>
                  <a:pt x="28" y="0"/>
                  <a:pt x="40" y="0"/>
                </a:cubicBezTo>
                <a:cubicBezTo>
                  <a:pt x="52" y="0"/>
                  <a:pt x="64" y="6"/>
                  <a:pt x="75" y="17"/>
                </a:cubicBezTo>
                <a:cubicBezTo>
                  <a:pt x="84" y="29"/>
                  <a:pt x="90" y="49"/>
                  <a:pt x="90" y="78"/>
                </a:cubicBezTo>
                <a:cubicBezTo>
                  <a:pt x="90" y="94"/>
                  <a:pt x="88" y="109"/>
                  <a:pt x="84" y="124"/>
                </a:cubicBezTo>
                <a:cubicBezTo>
                  <a:pt x="80" y="139"/>
                  <a:pt x="75" y="152"/>
                  <a:pt x="70" y="162"/>
                </a:cubicBezTo>
                <a:cubicBezTo>
                  <a:pt x="63" y="173"/>
                  <a:pt x="58" y="183"/>
                  <a:pt x="51" y="190"/>
                </a:cubicBezTo>
                <a:cubicBezTo>
                  <a:pt x="45" y="198"/>
                  <a:pt x="39" y="204"/>
                  <a:pt x="35" y="208"/>
                </a:cubicBezTo>
                <a:cubicBezTo>
                  <a:pt x="30" y="213"/>
                  <a:pt x="28" y="215"/>
                  <a:pt x="26" y="215"/>
                </a:cubicBezTo>
                <a:cubicBezTo>
                  <a:pt x="24" y="215"/>
                  <a:pt x="21" y="213"/>
                  <a:pt x="17" y="208"/>
                </a:cubicBezTo>
                <a:cubicBezTo>
                  <a:pt x="13" y="204"/>
                  <a:pt x="11" y="202"/>
                  <a:pt x="11" y="200"/>
                </a:cubicBezTo>
                <a:cubicBezTo>
                  <a:pt x="11" y="198"/>
                  <a:pt x="14" y="194"/>
                  <a:pt x="19" y="189"/>
                </a:cubicBezTo>
                <a:cubicBezTo>
                  <a:pt x="24" y="183"/>
                  <a:pt x="29" y="177"/>
                  <a:pt x="36" y="169"/>
                </a:cubicBezTo>
                <a:cubicBezTo>
                  <a:pt x="42" y="160"/>
                  <a:pt x="48" y="149"/>
                  <a:pt x="53" y="135"/>
                </a:cubicBezTo>
                <a:cubicBezTo>
                  <a:pt x="59" y="120"/>
                  <a:pt x="62" y="104"/>
                  <a:pt x="64" y="85"/>
                </a:cubicBezTo>
                <a:lnTo>
                  <a:pt x="64" y="77"/>
                </a:lnTo>
                <a:lnTo>
                  <a:pt x="63" y="78"/>
                </a:lnTo>
                <a:cubicBezTo>
                  <a:pt x="62" y="78"/>
                  <a:pt x="61" y="79"/>
                  <a:pt x="60" y="79"/>
                </a:cubicBezTo>
                <a:cubicBezTo>
                  <a:pt x="59" y="80"/>
                  <a:pt x="57" y="80"/>
                  <a:pt x="56" y="81"/>
                </a:cubicBezTo>
                <a:cubicBezTo>
                  <a:pt x="55" y="82"/>
                  <a:pt x="53" y="83"/>
                  <a:pt x="50" y="83"/>
                </a:cubicBezTo>
                <a:cubicBezTo>
                  <a:pt x="47" y="83"/>
                  <a:pt x="44" y="83"/>
                  <a:pt x="42" y="83"/>
                </a:cubicBezTo>
                <a:cubicBezTo>
                  <a:pt x="30" y="83"/>
                  <a:pt x="20" y="80"/>
                  <a:pt x="12" y="72"/>
                </a:cubicBezTo>
                <a:lnTo>
                  <a:pt x="0"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4" name=""/>
          <p:cNvSpPr/>
          <p:nvPr/>
        </p:nvSpPr>
        <p:spPr>
          <a:xfrm>
            <a:off x="7005960" y="3116160"/>
            <a:ext cx="75960" cy="155520"/>
          </a:xfrm>
          <a:custGeom>
            <a:avLst/>
            <a:gdLst/>
            <a:ahLst/>
            <a:rect l="0" t="0" r="r" b="b"/>
            <a:pathLst>
              <a:path w="211" h="432">
                <a:moveTo>
                  <a:pt x="4" y="164"/>
                </a:moveTo>
                <a:cubicBezTo>
                  <a:pt x="1" y="161"/>
                  <a:pt x="0" y="157"/>
                  <a:pt x="0" y="156"/>
                </a:cubicBezTo>
                <a:cubicBezTo>
                  <a:pt x="0" y="154"/>
                  <a:pt x="0" y="151"/>
                  <a:pt x="2" y="145"/>
                </a:cubicBezTo>
                <a:cubicBezTo>
                  <a:pt x="3" y="140"/>
                  <a:pt x="4" y="137"/>
                  <a:pt x="5" y="136"/>
                </a:cubicBezTo>
                <a:cubicBezTo>
                  <a:pt x="6" y="134"/>
                  <a:pt x="8" y="132"/>
                  <a:pt x="11" y="132"/>
                </a:cubicBezTo>
                <a:cubicBezTo>
                  <a:pt x="14" y="132"/>
                  <a:pt x="26" y="132"/>
                  <a:pt x="46" y="132"/>
                </a:cubicBezTo>
                <a:lnTo>
                  <a:pt x="82" y="132"/>
                </a:lnTo>
                <a:lnTo>
                  <a:pt x="94" y="78"/>
                </a:lnTo>
                <a:cubicBezTo>
                  <a:pt x="96" y="73"/>
                  <a:pt x="97" y="66"/>
                  <a:pt x="99" y="58"/>
                </a:cubicBezTo>
                <a:cubicBezTo>
                  <a:pt x="101" y="50"/>
                  <a:pt x="103" y="44"/>
                  <a:pt x="104" y="40"/>
                </a:cubicBezTo>
                <a:cubicBezTo>
                  <a:pt x="105" y="37"/>
                  <a:pt x="107" y="32"/>
                  <a:pt x="108" y="27"/>
                </a:cubicBezTo>
                <a:cubicBezTo>
                  <a:pt x="109" y="22"/>
                  <a:pt x="111" y="18"/>
                  <a:pt x="113" y="15"/>
                </a:cubicBezTo>
                <a:cubicBezTo>
                  <a:pt x="116" y="13"/>
                  <a:pt x="118" y="10"/>
                  <a:pt x="120" y="7"/>
                </a:cubicBezTo>
                <a:cubicBezTo>
                  <a:pt x="122" y="4"/>
                  <a:pt x="126" y="2"/>
                  <a:pt x="130" y="1"/>
                </a:cubicBezTo>
                <a:cubicBezTo>
                  <a:pt x="134" y="0"/>
                  <a:pt x="138" y="0"/>
                  <a:pt x="142" y="0"/>
                </a:cubicBezTo>
                <a:cubicBezTo>
                  <a:pt x="150" y="0"/>
                  <a:pt x="156" y="3"/>
                  <a:pt x="159" y="7"/>
                </a:cubicBezTo>
                <a:cubicBezTo>
                  <a:pt x="162" y="12"/>
                  <a:pt x="163" y="16"/>
                  <a:pt x="163" y="20"/>
                </a:cubicBezTo>
                <a:cubicBezTo>
                  <a:pt x="163" y="23"/>
                  <a:pt x="161" y="34"/>
                  <a:pt x="157" y="52"/>
                </a:cubicBezTo>
                <a:cubicBezTo>
                  <a:pt x="153" y="70"/>
                  <a:pt x="149" y="88"/>
                  <a:pt x="144" y="105"/>
                </a:cubicBezTo>
                <a:lnTo>
                  <a:pt x="137" y="130"/>
                </a:lnTo>
                <a:cubicBezTo>
                  <a:pt x="137" y="131"/>
                  <a:pt x="148" y="132"/>
                  <a:pt x="171" y="132"/>
                </a:cubicBezTo>
                <a:lnTo>
                  <a:pt x="206" y="132"/>
                </a:lnTo>
                <a:cubicBezTo>
                  <a:pt x="209" y="135"/>
                  <a:pt x="211" y="137"/>
                  <a:pt x="211" y="139"/>
                </a:cubicBezTo>
                <a:cubicBezTo>
                  <a:pt x="211" y="149"/>
                  <a:pt x="208" y="157"/>
                  <a:pt x="202" y="164"/>
                </a:cubicBezTo>
                <a:lnTo>
                  <a:pt x="129" y="164"/>
                </a:lnTo>
                <a:lnTo>
                  <a:pt x="105" y="262"/>
                </a:lnTo>
                <a:cubicBezTo>
                  <a:pt x="87" y="334"/>
                  <a:pt x="78" y="373"/>
                  <a:pt x="78" y="378"/>
                </a:cubicBezTo>
                <a:cubicBezTo>
                  <a:pt x="78" y="397"/>
                  <a:pt x="84" y="407"/>
                  <a:pt x="96" y="407"/>
                </a:cubicBezTo>
                <a:cubicBezTo>
                  <a:pt x="112" y="407"/>
                  <a:pt x="128" y="399"/>
                  <a:pt x="142" y="384"/>
                </a:cubicBezTo>
                <a:cubicBezTo>
                  <a:pt x="157" y="368"/>
                  <a:pt x="169" y="349"/>
                  <a:pt x="179" y="327"/>
                </a:cubicBezTo>
                <a:cubicBezTo>
                  <a:pt x="180" y="324"/>
                  <a:pt x="181" y="323"/>
                  <a:pt x="183" y="322"/>
                </a:cubicBezTo>
                <a:cubicBezTo>
                  <a:pt x="184" y="322"/>
                  <a:pt x="187" y="321"/>
                  <a:pt x="193" y="321"/>
                </a:cubicBezTo>
                <a:lnTo>
                  <a:pt x="196" y="321"/>
                </a:lnTo>
                <a:cubicBezTo>
                  <a:pt x="202" y="321"/>
                  <a:pt x="206" y="323"/>
                  <a:pt x="206" y="326"/>
                </a:cubicBezTo>
                <a:cubicBezTo>
                  <a:pt x="206" y="328"/>
                  <a:pt x="205" y="330"/>
                  <a:pt x="204" y="334"/>
                </a:cubicBezTo>
                <a:cubicBezTo>
                  <a:pt x="201" y="342"/>
                  <a:pt x="197" y="350"/>
                  <a:pt x="191" y="360"/>
                </a:cubicBezTo>
                <a:cubicBezTo>
                  <a:pt x="186" y="370"/>
                  <a:pt x="178" y="381"/>
                  <a:pt x="167" y="392"/>
                </a:cubicBezTo>
                <a:cubicBezTo>
                  <a:pt x="158" y="403"/>
                  <a:pt x="146" y="413"/>
                  <a:pt x="133" y="420"/>
                </a:cubicBezTo>
                <a:cubicBezTo>
                  <a:pt x="119" y="428"/>
                  <a:pt x="106" y="432"/>
                  <a:pt x="92" y="432"/>
                </a:cubicBezTo>
                <a:cubicBezTo>
                  <a:pt x="78" y="432"/>
                  <a:pt x="65" y="428"/>
                  <a:pt x="53" y="422"/>
                </a:cubicBezTo>
                <a:cubicBezTo>
                  <a:pt x="41" y="415"/>
                  <a:pt x="32" y="403"/>
                  <a:pt x="27" y="386"/>
                </a:cubicBezTo>
                <a:cubicBezTo>
                  <a:pt x="26" y="383"/>
                  <a:pt x="25" y="377"/>
                  <a:pt x="25" y="368"/>
                </a:cubicBezTo>
                <a:lnTo>
                  <a:pt x="25" y="356"/>
                </a:lnTo>
                <a:lnTo>
                  <a:pt x="49" y="261"/>
                </a:lnTo>
                <a:cubicBezTo>
                  <a:pt x="65" y="198"/>
                  <a:pt x="73" y="166"/>
                  <a:pt x="73" y="165"/>
                </a:cubicBezTo>
                <a:cubicBezTo>
                  <a:pt x="73" y="164"/>
                  <a:pt x="62" y="164"/>
                  <a:pt x="39" y="164"/>
                </a:cubicBezTo>
                <a:lnTo>
                  <a:pt x="4"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5" name=""/>
          <p:cNvSpPr/>
          <p:nvPr/>
        </p:nvSpPr>
        <p:spPr>
          <a:xfrm>
            <a:off x="7102440" y="3085920"/>
            <a:ext cx="58680" cy="243720"/>
          </a:xfrm>
          <a:custGeom>
            <a:avLst/>
            <a:gdLst/>
            <a:ahLst/>
            <a:rect l="0" t="0" r="r" b="b"/>
            <a:pathLst>
              <a:path w="163" h="677">
                <a:moveTo>
                  <a:pt x="4" y="1"/>
                </a:moveTo>
                <a:lnTo>
                  <a:pt x="6" y="0"/>
                </a:lnTo>
                <a:cubicBezTo>
                  <a:pt x="9" y="0"/>
                  <a:pt x="11" y="0"/>
                  <a:pt x="13" y="0"/>
                </a:cubicBezTo>
                <a:lnTo>
                  <a:pt x="21" y="0"/>
                </a:lnTo>
                <a:lnTo>
                  <a:pt x="40" y="16"/>
                </a:lnTo>
                <a:cubicBezTo>
                  <a:pt x="83" y="55"/>
                  <a:pt x="113" y="102"/>
                  <a:pt x="133" y="160"/>
                </a:cubicBezTo>
                <a:cubicBezTo>
                  <a:pt x="152" y="217"/>
                  <a:pt x="163" y="276"/>
                  <a:pt x="163" y="338"/>
                </a:cubicBezTo>
                <a:cubicBezTo>
                  <a:pt x="163" y="369"/>
                  <a:pt x="161" y="398"/>
                  <a:pt x="156" y="427"/>
                </a:cubicBezTo>
                <a:cubicBezTo>
                  <a:pt x="151" y="455"/>
                  <a:pt x="145" y="479"/>
                  <a:pt x="140" y="499"/>
                </a:cubicBezTo>
                <a:cubicBezTo>
                  <a:pt x="134" y="519"/>
                  <a:pt x="125" y="539"/>
                  <a:pt x="115" y="560"/>
                </a:cubicBezTo>
                <a:cubicBezTo>
                  <a:pt x="104" y="580"/>
                  <a:pt x="95" y="595"/>
                  <a:pt x="89" y="605"/>
                </a:cubicBezTo>
                <a:cubicBezTo>
                  <a:pt x="83" y="615"/>
                  <a:pt x="73" y="627"/>
                  <a:pt x="61" y="640"/>
                </a:cubicBezTo>
                <a:cubicBezTo>
                  <a:pt x="49" y="652"/>
                  <a:pt x="42" y="660"/>
                  <a:pt x="39" y="662"/>
                </a:cubicBezTo>
                <a:cubicBezTo>
                  <a:pt x="37" y="664"/>
                  <a:pt x="32" y="668"/>
                  <a:pt x="24" y="675"/>
                </a:cubicBezTo>
                <a:cubicBezTo>
                  <a:pt x="23" y="676"/>
                  <a:pt x="22" y="677"/>
                  <a:pt x="21" y="677"/>
                </a:cubicBezTo>
                <a:lnTo>
                  <a:pt x="13" y="677"/>
                </a:lnTo>
                <a:cubicBezTo>
                  <a:pt x="10" y="677"/>
                  <a:pt x="7" y="677"/>
                  <a:pt x="6" y="677"/>
                </a:cubicBezTo>
                <a:cubicBezTo>
                  <a:pt x="4" y="677"/>
                  <a:pt x="3" y="677"/>
                  <a:pt x="2" y="675"/>
                </a:cubicBezTo>
                <a:cubicBezTo>
                  <a:pt x="1" y="674"/>
                  <a:pt x="1" y="672"/>
                  <a:pt x="0" y="669"/>
                </a:cubicBezTo>
                <a:cubicBezTo>
                  <a:pt x="1" y="669"/>
                  <a:pt x="3" y="666"/>
                  <a:pt x="8" y="661"/>
                </a:cubicBezTo>
                <a:cubicBezTo>
                  <a:pt x="78" y="588"/>
                  <a:pt x="113" y="480"/>
                  <a:pt x="113" y="338"/>
                </a:cubicBezTo>
                <a:cubicBezTo>
                  <a:pt x="113" y="197"/>
                  <a:pt x="78" y="90"/>
                  <a:pt x="8" y="17"/>
                </a:cubicBezTo>
                <a:cubicBezTo>
                  <a:pt x="3" y="11"/>
                  <a:pt x="1" y="9"/>
                  <a:pt x="0" y="8"/>
                </a:cubicBezTo>
                <a:cubicBezTo>
                  <a:pt x="0" y="5"/>
                  <a:pt x="1" y="2"/>
                  <a:pt x="4"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6" name=""/>
          <p:cNvSpPr/>
          <p:nvPr/>
        </p:nvSpPr>
        <p:spPr>
          <a:xfrm>
            <a:off x="6561720" y="3487680"/>
            <a:ext cx="84240" cy="162360"/>
          </a:xfrm>
          <a:custGeom>
            <a:avLst/>
            <a:gdLst/>
            <a:ahLst/>
            <a:rect l="0" t="0" r="r" b="b"/>
            <a:pathLst>
              <a:path w="234" h="451">
                <a:moveTo>
                  <a:pt x="88" y="59"/>
                </a:moveTo>
                <a:lnTo>
                  <a:pt x="80" y="62"/>
                </a:lnTo>
                <a:cubicBezTo>
                  <a:pt x="73" y="65"/>
                  <a:pt x="64" y="67"/>
                  <a:pt x="52" y="69"/>
                </a:cubicBezTo>
                <a:cubicBezTo>
                  <a:pt x="41" y="71"/>
                  <a:pt x="28" y="73"/>
                  <a:pt x="13" y="74"/>
                </a:cubicBezTo>
                <a:lnTo>
                  <a:pt x="0" y="74"/>
                </a:lnTo>
                <a:lnTo>
                  <a:pt x="0" y="43"/>
                </a:lnTo>
                <a:lnTo>
                  <a:pt x="13" y="43"/>
                </a:lnTo>
                <a:cubicBezTo>
                  <a:pt x="34" y="42"/>
                  <a:pt x="54" y="39"/>
                  <a:pt x="72" y="33"/>
                </a:cubicBezTo>
                <a:cubicBezTo>
                  <a:pt x="90" y="27"/>
                  <a:pt x="103" y="21"/>
                  <a:pt x="110" y="16"/>
                </a:cubicBezTo>
                <a:cubicBezTo>
                  <a:pt x="117" y="12"/>
                  <a:pt x="123" y="7"/>
                  <a:pt x="129" y="2"/>
                </a:cubicBezTo>
                <a:cubicBezTo>
                  <a:pt x="130" y="0"/>
                  <a:pt x="133" y="0"/>
                  <a:pt x="137" y="0"/>
                </a:cubicBezTo>
                <a:cubicBezTo>
                  <a:pt x="141" y="0"/>
                  <a:pt x="145" y="1"/>
                  <a:pt x="149" y="4"/>
                </a:cubicBezTo>
                <a:lnTo>
                  <a:pt x="149" y="206"/>
                </a:lnTo>
                <a:lnTo>
                  <a:pt x="149" y="409"/>
                </a:lnTo>
                <a:cubicBezTo>
                  <a:pt x="152" y="412"/>
                  <a:pt x="155" y="414"/>
                  <a:pt x="157" y="415"/>
                </a:cubicBezTo>
                <a:cubicBezTo>
                  <a:pt x="160" y="416"/>
                  <a:pt x="165" y="417"/>
                  <a:pt x="174" y="418"/>
                </a:cubicBezTo>
                <a:cubicBezTo>
                  <a:pt x="182" y="419"/>
                  <a:pt x="196" y="419"/>
                  <a:pt x="215" y="419"/>
                </a:cubicBezTo>
                <a:lnTo>
                  <a:pt x="234" y="419"/>
                </a:lnTo>
                <a:lnTo>
                  <a:pt x="234" y="451"/>
                </a:lnTo>
                <a:lnTo>
                  <a:pt x="227" y="451"/>
                </a:lnTo>
                <a:cubicBezTo>
                  <a:pt x="216" y="450"/>
                  <a:pt x="180" y="449"/>
                  <a:pt x="118" y="449"/>
                </a:cubicBezTo>
                <a:cubicBezTo>
                  <a:pt x="57" y="449"/>
                  <a:pt x="21" y="450"/>
                  <a:pt x="12" y="451"/>
                </a:cubicBezTo>
                <a:lnTo>
                  <a:pt x="4" y="451"/>
                </a:lnTo>
                <a:lnTo>
                  <a:pt x="4" y="419"/>
                </a:lnTo>
                <a:lnTo>
                  <a:pt x="21" y="419"/>
                </a:lnTo>
                <a:cubicBezTo>
                  <a:pt x="31" y="419"/>
                  <a:pt x="40" y="419"/>
                  <a:pt x="47" y="419"/>
                </a:cubicBezTo>
                <a:cubicBezTo>
                  <a:pt x="54" y="419"/>
                  <a:pt x="60" y="419"/>
                  <a:pt x="64" y="418"/>
                </a:cubicBezTo>
                <a:cubicBezTo>
                  <a:pt x="68" y="418"/>
                  <a:pt x="72" y="417"/>
                  <a:pt x="75" y="416"/>
                </a:cubicBezTo>
                <a:cubicBezTo>
                  <a:pt x="78" y="415"/>
                  <a:pt x="80" y="415"/>
                  <a:pt x="80" y="415"/>
                </a:cubicBezTo>
                <a:cubicBezTo>
                  <a:pt x="81" y="415"/>
                  <a:pt x="82" y="414"/>
                  <a:pt x="84" y="412"/>
                </a:cubicBezTo>
                <a:cubicBezTo>
                  <a:pt x="87" y="409"/>
                  <a:pt x="88" y="408"/>
                  <a:pt x="88" y="409"/>
                </a:cubicBezTo>
                <a:lnTo>
                  <a:pt x="88"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7" name=""/>
          <p:cNvSpPr/>
          <p:nvPr/>
        </p:nvSpPr>
        <p:spPr>
          <a:xfrm>
            <a:off x="6738120" y="3583800"/>
            <a:ext cx="148680" cy="10080"/>
          </a:xfrm>
          <a:custGeom>
            <a:avLst/>
            <a:gdLst/>
            <a:ahLst/>
            <a:rect l="0" t="0" r="r" b="b"/>
            <a:pathLst>
              <a:path w="413" h="28">
                <a:moveTo>
                  <a:pt x="9" y="0"/>
                </a:moveTo>
                <a:lnTo>
                  <a:pt x="403" y="0"/>
                </a:lnTo>
                <a:cubicBezTo>
                  <a:pt x="410" y="4"/>
                  <a:pt x="413" y="9"/>
                  <a:pt x="413" y="14"/>
                </a:cubicBezTo>
                <a:cubicBezTo>
                  <a:pt x="413" y="19"/>
                  <a:pt x="410" y="25"/>
                  <a:pt x="403" y="28"/>
                </a:cubicBezTo>
                <a:lnTo>
                  <a:pt x="9" y="28"/>
                </a:lnTo>
                <a:cubicBezTo>
                  <a:pt x="3" y="25"/>
                  <a:pt x="0" y="20"/>
                  <a:pt x="0" y="14"/>
                </a:cubicBezTo>
                <a:cubicBezTo>
                  <a:pt x="0" y="8"/>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8" name=""/>
          <p:cNvSpPr/>
          <p:nvPr/>
        </p:nvSpPr>
        <p:spPr>
          <a:xfrm>
            <a:off x="6969240" y="3542040"/>
            <a:ext cx="138960" cy="110880"/>
          </a:xfrm>
          <a:custGeom>
            <a:avLst/>
            <a:gdLst/>
            <a:ahLst/>
            <a:rect l="0" t="0" r="r" b="b"/>
            <a:pathLst>
              <a:path w="386" h="308">
                <a:moveTo>
                  <a:pt x="0" y="195"/>
                </a:moveTo>
                <a:cubicBezTo>
                  <a:pt x="0" y="143"/>
                  <a:pt x="20" y="97"/>
                  <a:pt x="60" y="58"/>
                </a:cubicBezTo>
                <a:cubicBezTo>
                  <a:pt x="98" y="19"/>
                  <a:pt x="141" y="0"/>
                  <a:pt x="187" y="0"/>
                </a:cubicBezTo>
                <a:cubicBezTo>
                  <a:pt x="219" y="0"/>
                  <a:pt x="244" y="9"/>
                  <a:pt x="263" y="27"/>
                </a:cubicBezTo>
                <a:cubicBezTo>
                  <a:pt x="282" y="45"/>
                  <a:pt x="295" y="67"/>
                  <a:pt x="302" y="93"/>
                </a:cubicBezTo>
                <a:cubicBezTo>
                  <a:pt x="304" y="108"/>
                  <a:pt x="306" y="123"/>
                  <a:pt x="306" y="140"/>
                </a:cubicBezTo>
                <a:lnTo>
                  <a:pt x="306" y="159"/>
                </a:lnTo>
                <a:cubicBezTo>
                  <a:pt x="329" y="126"/>
                  <a:pt x="345" y="88"/>
                  <a:pt x="357" y="46"/>
                </a:cubicBezTo>
                <a:cubicBezTo>
                  <a:pt x="359" y="40"/>
                  <a:pt x="360" y="36"/>
                  <a:pt x="361" y="35"/>
                </a:cubicBezTo>
                <a:cubicBezTo>
                  <a:pt x="362" y="34"/>
                  <a:pt x="366" y="34"/>
                  <a:pt x="372" y="33"/>
                </a:cubicBezTo>
                <a:cubicBezTo>
                  <a:pt x="382" y="33"/>
                  <a:pt x="386" y="35"/>
                  <a:pt x="386" y="39"/>
                </a:cubicBezTo>
                <a:cubicBezTo>
                  <a:pt x="386" y="43"/>
                  <a:pt x="384" y="51"/>
                  <a:pt x="380" y="65"/>
                </a:cubicBezTo>
                <a:cubicBezTo>
                  <a:pt x="376" y="79"/>
                  <a:pt x="368" y="98"/>
                  <a:pt x="356" y="124"/>
                </a:cubicBezTo>
                <a:cubicBezTo>
                  <a:pt x="344" y="148"/>
                  <a:pt x="330" y="171"/>
                  <a:pt x="315" y="191"/>
                </a:cubicBezTo>
                <a:lnTo>
                  <a:pt x="307" y="201"/>
                </a:lnTo>
                <a:lnTo>
                  <a:pt x="308" y="217"/>
                </a:lnTo>
                <a:cubicBezTo>
                  <a:pt x="309" y="242"/>
                  <a:pt x="311" y="259"/>
                  <a:pt x="313" y="268"/>
                </a:cubicBezTo>
                <a:cubicBezTo>
                  <a:pt x="316" y="277"/>
                  <a:pt x="320" y="282"/>
                  <a:pt x="326" y="282"/>
                </a:cubicBezTo>
                <a:cubicBezTo>
                  <a:pt x="332" y="282"/>
                  <a:pt x="338" y="279"/>
                  <a:pt x="344" y="275"/>
                </a:cubicBezTo>
                <a:cubicBezTo>
                  <a:pt x="349" y="271"/>
                  <a:pt x="353" y="266"/>
                  <a:pt x="355" y="259"/>
                </a:cubicBezTo>
                <a:cubicBezTo>
                  <a:pt x="356" y="256"/>
                  <a:pt x="357" y="255"/>
                  <a:pt x="359" y="254"/>
                </a:cubicBezTo>
                <a:cubicBezTo>
                  <a:pt x="360" y="254"/>
                  <a:pt x="363" y="253"/>
                  <a:pt x="369" y="253"/>
                </a:cubicBezTo>
                <a:cubicBezTo>
                  <a:pt x="378" y="253"/>
                  <a:pt x="382" y="255"/>
                  <a:pt x="382" y="258"/>
                </a:cubicBezTo>
                <a:cubicBezTo>
                  <a:pt x="382" y="261"/>
                  <a:pt x="381" y="265"/>
                  <a:pt x="378" y="271"/>
                </a:cubicBezTo>
                <a:cubicBezTo>
                  <a:pt x="373" y="282"/>
                  <a:pt x="365" y="290"/>
                  <a:pt x="354" y="297"/>
                </a:cubicBezTo>
                <a:cubicBezTo>
                  <a:pt x="344" y="303"/>
                  <a:pt x="334" y="306"/>
                  <a:pt x="325" y="307"/>
                </a:cubicBezTo>
                <a:lnTo>
                  <a:pt x="320" y="307"/>
                </a:lnTo>
                <a:cubicBezTo>
                  <a:pt x="290" y="307"/>
                  <a:pt x="269" y="291"/>
                  <a:pt x="258" y="258"/>
                </a:cubicBezTo>
                <a:lnTo>
                  <a:pt x="256" y="253"/>
                </a:lnTo>
                <a:lnTo>
                  <a:pt x="249" y="259"/>
                </a:lnTo>
                <a:cubicBezTo>
                  <a:pt x="244" y="262"/>
                  <a:pt x="238" y="267"/>
                  <a:pt x="229" y="272"/>
                </a:cubicBezTo>
                <a:cubicBezTo>
                  <a:pt x="220" y="278"/>
                  <a:pt x="209" y="283"/>
                  <a:pt x="198" y="288"/>
                </a:cubicBezTo>
                <a:cubicBezTo>
                  <a:pt x="187" y="293"/>
                  <a:pt x="174" y="297"/>
                  <a:pt x="159" y="301"/>
                </a:cubicBezTo>
                <a:cubicBezTo>
                  <a:pt x="144" y="305"/>
                  <a:pt x="130" y="308"/>
                  <a:pt x="116" y="308"/>
                </a:cubicBezTo>
                <a:cubicBezTo>
                  <a:pt x="80" y="308"/>
                  <a:pt x="52" y="296"/>
                  <a:pt x="31" y="274"/>
                </a:cubicBezTo>
                <a:cubicBezTo>
                  <a:pt x="11" y="251"/>
                  <a:pt x="0" y="225"/>
                  <a:pt x="0" y="195"/>
                </a:cubicBezTo>
                <a:moveTo>
                  <a:pt x="119" y="282"/>
                </a:moveTo>
                <a:cubicBezTo>
                  <a:pt x="141" y="282"/>
                  <a:pt x="163" y="278"/>
                  <a:pt x="185" y="268"/>
                </a:cubicBezTo>
                <a:cubicBezTo>
                  <a:pt x="207" y="259"/>
                  <a:pt x="224" y="249"/>
                  <a:pt x="235" y="239"/>
                </a:cubicBezTo>
                <a:lnTo>
                  <a:pt x="251" y="224"/>
                </a:lnTo>
                <a:cubicBezTo>
                  <a:pt x="250" y="160"/>
                  <a:pt x="248" y="120"/>
                  <a:pt x="246" y="103"/>
                </a:cubicBezTo>
                <a:cubicBezTo>
                  <a:pt x="240" y="51"/>
                  <a:pt x="219" y="25"/>
                  <a:pt x="184" y="25"/>
                </a:cubicBezTo>
                <a:cubicBezTo>
                  <a:pt x="153" y="25"/>
                  <a:pt x="126" y="42"/>
                  <a:pt x="102" y="74"/>
                </a:cubicBezTo>
                <a:cubicBezTo>
                  <a:pt x="90" y="93"/>
                  <a:pt x="80" y="118"/>
                  <a:pt x="72" y="149"/>
                </a:cubicBezTo>
                <a:cubicBezTo>
                  <a:pt x="65" y="179"/>
                  <a:pt x="61" y="203"/>
                  <a:pt x="60" y="219"/>
                </a:cubicBezTo>
                <a:cubicBezTo>
                  <a:pt x="60" y="241"/>
                  <a:pt x="66" y="257"/>
                  <a:pt x="77" y="267"/>
                </a:cubicBezTo>
                <a:cubicBezTo>
                  <a:pt x="88" y="277"/>
                  <a:pt x="102" y="282"/>
                  <a:pt x="119"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99" name=""/>
          <p:cNvSpPr/>
          <p:nvPr/>
        </p:nvSpPr>
        <p:spPr>
          <a:xfrm>
            <a:off x="7001640" y="350532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0" name=""/>
          <p:cNvSpPr/>
          <p:nvPr/>
        </p:nvSpPr>
        <p:spPr>
          <a:xfrm>
            <a:off x="7128360" y="357840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6"/>
                  <a:pt x="72" y="31"/>
                  <a:pt x="73" y="29"/>
                </a:cubicBezTo>
                <a:cubicBezTo>
                  <a:pt x="74" y="26"/>
                  <a:pt x="75" y="23"/>
                  <a:pt x="76" y="19"/>
                </a:cubicBezTo>
                <a:cubicBezTo>
                  <a:pt x="77" y="15"/>
                  <a:pt x="78" y="13"/>
                  <a:pt x="80" y="11"/>
                </a:cubicBezTo>
                <a:cubicBezTo>
                  <a:pt x="82" y="10"/>
                  <a:pt x="83" y="8"/>
                  <a:pt x="85" y="5"/>
                </a:cubicBezTo>
                <a:cubicBezTo>
                  <a:pt x="86" y="3"/>
                  <a:pt x="89" y="2"/>
                  <a:pt x="92" y="1"/>
                </a:cubicBezTo>
                <a:cubicBezTo>
                  <a:pt x="94" y="0"/>
                  <a:pt x="97" y="0"/>
                  <a:pt x="100" y="0"/>
                </a:cubicBezTo>
                <a:cubicBezTo>
                  <a:pt x="107" y="0"/>
                  <a:pt x="111" y="2"/>
                  <a:pt x="113" y="5"/>
                </a:cubicBezTo>
                <a:cubicBezTo>
                  <a:pt x="115" y="9"/>
                  <a:pt x="116" y="12"/>
                  <a:pt x="116" y="15"/>
                </a:cubicBezTo>
                <a:cubicBezTo>
                  <a:pt x="116" y="17"/>
                  <a:pt x="115" y="24"/>
                  <a:pt x="112" y="37"/>
                </a:cubicBezTo>
                <a:cubicBezTo>
                  <a:pt x="109" y="50"/>
                  <a:pt x="106" y="62"/>
                  <a:pt x="102" y="75"/>
                </a:cubicBezTo>
                <a:lnTo>
                  <a:pt x="97" y="92"/>
                </a:lnTo>
                <a:cubicBezTo>
                  <a:pt x="97" y="93"/>
                  <a:pt x="106" y="93"/>
                  <a:pt x="122" y="93"/>
                </a:cubicBezTo>
                <a:lnTo>
                  <a:pt x="146" y="93"/>
                </a:lnTo>
                <a:cubicBezTo>
                  <a:pt x="148" y="96"/>
                  <a:pt x="149" y="97"/>
                  <a:pt x="149" y="99"/>
                </a:cubicBezTo>
                <a:cubicBezTo>
                  <a:pt x="149" y="106"/>
                  <a:pt x="147" y="111"/>
                  <a:pt x="143" y="115"/>
                </a:cubicBezTo>
                <a:lnTo>
                  <a:pt x="91" y="115"/>
                </a:lnTo>
                <a:lnTo>
                  <a:pt x="74" y="185"/>
                </a:lnTo>
                <a:cubicBezTo>
                  <a:pt x="61" y="236"/>
                  <a:pt x="55" y="264"/>
                  <a:pt x="55" y="268"/>
                </a:cubicBezTo>
                <a:cubicBezTo>
                  <a:pt x="55" y="281"/>
                  <a:pt x="59" y="288"/>
                  <a:pt x="68" y="288"/>
                </a:cubicBezTo>
                <a:cubicBezTo>
                  <a:pt x="79" y="288"/>
                  <a:pt x="90" y="283"/>
                  <a:pt x="101" y="272"/>
                </a:cubicBezTo>
                <a:cubicBezTo>
                  <a:pt x="112" y="261"/>
                  <a:pt x="121" y="248"/>
                  <a:pt x="127" y="231"/>
                </a:cubicBezTo>
                <a:cubicBezTo>
                  <a:pt x="128" y="229"/>
                  <a:pt x="128" y="228"/>
                  <a:pt x="129" y="227"/>
                </a:cubicBezTo>
                <a:cubicBezTo>
                  <a:pt x="130" y="227"/>
                  <a:pt x="133" y="227"/>
                  <a:pt x="137" y="226"/>
                </a:cubicBezTo>
                <a:lnTo>
                  <a:pt x="138" y="226"/>
                </a:lnTo>
                <a:cubicBezTo>
                  <a:pt x="143" y="226"/>
                  <a:pt x="146" y="228"/>
                  <a:pt x="146" y="230"/>
                </a:cubicBezTo>
                <a:cubicBezTo>
                  <a:pt x="146" y="231"/>
                  <a:pt x="145" y="233"/>
                  <a:pt x="144" y="236"/>
                </a:cubicBezTo>
                <a:cubicBezTo>
                  <a:pt x="143" y="241"/>
                  <a:pt x="140" y="248"/>
                  <a:pt x="136" y="255"/>
                </a:cubicBezTo>
                <a:cubicBezTo>
                  <a:pt x="131" y="262"/>
                  <a:pt x="126" y="270"/>
                  <a:pt x="119" y="278"/>
                </a:cubicBezTo>
                <a:cubicBezTo>
                  <a:pt x="113" y="286"/>
                  <a:pt x="103" y="292"/>
                  <a:pt x="94" y="298"/>
                </a:cubicBezTo>
                <a:cubicBezTo>
                  <a:pt x="84" y="303"/>
                  <a:pt x="75" y="306"/>
                  <a:pt x="65" y="306"/>
                </a:cubicBezTo>
                <a:cubicBezTo>
                  <a:pt x="55" y="306"/>
                  <a:pt x="46" y="303"/>
                  <a:pt x="37" y="299"/>
                </a:cubicBezTo>
                <a:cubicBezTo>
                  <a:pt x="29" y="294"/>
                  <a:pt x="23" y="286"/>
                  <a:pt x="19" y="274"/>
                </a:cubicBezTo>
                <a:cubicBezTo>
                  <a:pt x="18" y="271"/>
                  <a:pt x="18" y="267"/>
                  <a:pt x="18" y="261"/>
                </a:cubicBezTo>
                <a:lnTo>
                  <a:pt x="18" y="252"/>
                </a:lnTo>
                <a:lnTo>
                  <a:pt x="35" y="184"/>
                </a:lnTo>
                <a:cubicBezTo>
                  <a:pt x="46" y="139"/>
                  <a:pt x="52"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1" name=""/>
          <p:cNvSpPr/>
          <p:nvPr/>
        </p:nvSpPr>
        <p:spPr>
          <a:xfrm>
            <a:off x="6351480" y="3446280"/>
            <a:ext cx="190440" cy="244080"/>
          </a:xfrm>
          <a:custGeom>
            <a:avLst/>
            <a:gdLst/>
            <a:ahLst/>
            <a:rect l="0" t="0" r="r" b="b"/>
            <a:pathLst>
              <a:path w="529" h="678">
                <a:moveTo>
                  <a:pt x="15" y="422"/>
                </a:moveTo>
                <a:cubicBezTo>
                  <a:pt x="13" y="422"/>
                  <a:pt x="10" y="420"/>
                  <a:pt x="6" y="417"/>
                </a:cubicBezTo>
                <a:cubicBezTo>
                  <a:pt x="2" y="413"/>
                  <a:pt x="0" y="410"/>
                  <a:pt x="0" y="407"/>
                </a:cubicBezTo>
                <a:cubicBezTo>
                  <a:pt x="-1" y="404"/>
                  <a:pt x="6" y="398"/>
                  <a:pt x="21" y="387"/>
                </a:cubicBezTo>
                <a:cubicBezTo>
                  <a:pt x="35" y="376"/>
                  <a:pt x="51" y="365"/>
                  <a:pt x="67" y="353"/>
                </a:cubicBezTo>
                <a:cubicBezTo>
                  <a:pt x="82" y="341"/>
                  <a:pt x="90" y="335"/>
                  <a:pt x="92" y="333"/>
                </a:cubicBezTo>
                <a:cubicBezTo>
                  <a:pt x="93" y="332"/>
                  <a:pt x="94" y="332"/>
                  <a:pt x="96" y="332"/>
                </a:cubicBezTo>
                <a:cubicBezTo>
                  <a:pt x="99" y="332"/>
                  <a:pt x="102" y="336"/>
                  <a:pt x="106" y="343"/>
                </a:cubicBezTo>
                <a:cubicBezTo>
                  <a:pt x="109" y="351"/>
                  <a:pt x="122" y="378"/>
                  <a:pt x="142" y="423"/>
                </a:cubicBezTo>
                <a:cubicBezTo>
                  <a:pt x="151" y="442"/>
                  <a:pt x="158" y="458"/>
                  <a:pt x="163" y="469"/>
                </a:cubicBezTo>
                <a:lnTo>
                  <a:pt x="221" y="594"/>
                </a:lnTo>
                <a:cubicBezTo>
                  <a:pt x="221" y="594"/>
                  <a:pt x="245" y="546"/>
                  <a:pt x="291" y="450"/>
                </a:cubicBezTo>
                <a:cubicBezTo>
                  <a:pt x="338" y="354"/>
                  <a:pt x="384" y="258"/>
                  <a:pt x="430" y="159"/>
                </a:cubicBezTo>
                <a:cubicBezTo>
                  <a:pt x="477" y="62"/>
                  <a:pt x="501" y="12"/>
                  <a:pt x="503" y="10"/>
                </a:cubicBezTo>
                <a:cubicBezTo>
                  <a:pt x="506" y="3"/>
                  <a:pt x="510" y="0"/>
                  <a:pt x="516" y="0"/>
                </a:cubicBezTo>
                <a:cubicBezTo>
                  <a:pt x="520" y="0"/>
                  <a:pt x="522" y="2"/>
                  <a:pt x="524" y="4"/>
                </a:cubicBezTo>
                <a:cubicBezTo>
                  <a:pt x="527" y="7"/>
                  <a:pt x="528" y="10"/>
                  <a:pt x="529" y="12"/>
                </a:cubicBezTo>
                <a:lnTo>
                  <a:pt x="529" y="16"/>
                </a:lnTo>
                <a:lnTo>
                  <a:pt x="372" y="344"/>
                </a:lnTo>
                <a:lnTo>
                  <a:pt x="213" y="673"/>
                </a:lnTo>
                <a:cubicBezTo>
                  <a:pt x="211" y="676"/>
                  <a:pt x="207" y="678"/>
                  <a:pt x="200" y="678"/>
                </a:cubicBezTo>
                <a:cubicBezTo>
                  <a:pt x="196" y="678"/>
                  <a:pt x="193" y="677"/>
                  <a:pt x="192" y="676"/>
                </a:cubicBezTo>
                <a:cubicBezTo>
                  <a:pt x="191" y="675"/>
                  <a:pt x="169" y="627"/>
                  <a:pt x="125" y="532"/>
                </a:cubicBezTo>
                <a:lnTo>
                  <a:pt x="60" y="390"/>
                </a:lnTo>
                <a:lnTo>
                  <a:pt x="50" y="398"/>
                </a:lnTo>
                <a:cubicBezTo>
                  <a:pt x="42" y="403"/>
                  <a:pt x="35" y="408"/>
                  <a:pt x="28" y="414"/>
                </a:cubicBezTo>
                <a:cubicBezTo>
                  <a:pt x="20" y="419"/>
                  <a:pt x="16" y="422"/>
                  <a:pt x="15" y="42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2" name=""/>
          <p:cNvSpPr/>
          <p:nvPr/>
        </p:nvSpPr>
        <p:spPr>
          <a:xfrm>
            <a:off x="6541560" y="3446280"/>
            <a:ext cx="658080" cy="15120"/>
          </a:xfrm>
          <a:custGeom>
            <a:avLst/>
            <a:gdLst/>
            <a:ahLst/>
            <a:rect l="0" t="0" r="r" b="b"/>
            <a:pathLst>
              <a:path w="1828" h="42">
                <a:moveTo>
                  <a:pt x="0" y="0"/>
                </a:moveTo>
                <a:lnTo>
                  <a:pt x="1828" y="0"/>
                </a:lnTo>
                <a:lnTo>
                  <a:pt x="1828"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3" name=""/>
          <p:cNvSpPr/>
          <p:nvPr/>
        </p:nvSpPr>
        <p:spPr>
          <a:xfrm>
            <a:off x="6309720" y="3373200"/>
            <a:ext cx="914400" cy="15120"/>
          </a:xfrm>
          <a:custGeom>
            <a:avLst/>
            <a:gdLst/>
            <a:ahLst/>
            <a:rect l="0" t="0" r="r" b="b"/>
            <a:pathLst>
              <a:path w="2540" h="42">
                <a:moveTo>
                  <a:pt x="0" y="0"/>
                </a:moveTo>
                <a:lnTo>
                  <a:pt x="2540" y="0"/>
                </a:lnTo>
                <a:lnTo>
                  <a:pt x="2540"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4"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5" name=""/>
          <p:cNvSpPr txBox="1"/>
          <p:nvPr/>
        </p:nvSpPr>
        <p:spPr>
          <a:xfrm>
            <a:off x="380880" y="2668680"/>
            <a:ext cx="61495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（ノイズ予測は、実質的にデータの勾配（</a:t>
            </a:r>
            <a:r>
              <a:rPr b="0" lang="en-US" sz="1560" strike="noStrike" u="none">
                <a:solidFill>
                  <a:srgbClr val="333333"/>
                </a:solidFill>
                <a:effectLst/>
                <a:uFillTx/>
                <a:latin typeface="NotoSansJP-Thin_"/>
                <a:ea typeface="NotoSansJP-Thin_"/>
              </a:rPr>
              <a:t>Score</a:t>
            </a:r>
            <a:r>
              <a:rPr b="0" lang="zh-CN" sz="1560" strike="noStrike" u="none">
                <a:solidFill>
                  <a:srgbClr val="333333"/>
                </a:solidFill>
                <a:effectLst/>
                <a:uFillTx/>
                <a:latin typeface="NotoSansJP-Thin_"/>
                <a:ea typeface="NotoSansJP-Thin_"/>
              </a:rPr>
              <a:t>）を推定している）</a:t>
            </a:r>
            <a:endParaRPr b="0" lang="en-US" sz="1560" strike="noStrike" u="none">
              <a:solidFill>
                <a:srgbClr val="000000"/>
              </a:solidFill>
              <a:effectLst/>
              <a:uFillTx/>
              <a:latin typeface="Times New Roman"/>
            </a:endParaRPr>
          </a:p>
        </p:txBody>
      </p:sp>
      <p:sp>
        <p:nvSpPr>
          <p:cNvPr id="906" name=""/>
          <p:cNvSpPr/>
          <p:nvPr/>
        </p:nvSpPr>
        <p:spPr>
          <a:xfrm>
            <a:off x="380880" y="6457680"/>
            <a:ext cx="6162840" cy="10080"/>
          </a:xfrm>
          <a:custGeom>
            <a:avLst/>
            <a:gdLst/>
            <a:ahLst/>
            <a:rect l="0" t="0" r="r" b="b"/>
            <a:pathLst>
              <a:path w="17119" h="28">
                <a:moveTo>
                  <a:pt x="0" y="0"/>
                </a:moveTo>
                <a:lnTo>
                  <a:pt x="79" y="0"/>
                </a:lnTo>
                <a:lnTo>
                  <a:pt x="79" y="28"/>
                </a:lnTo>
                <a:lnTo>
                  <a:pt x="0" y="28"/>
                </a:lnTo>
                <a:lnTo>
                  <a:pt x="0" y="0"/>
                </a:lnTo>
                <a:moveTo>
                  <a:pt x="132" y="0"/>
                </a:moveTo>
                <a:lnTo>
                  <a:pt x="211" y="0"/>
                </a:lnTo>
                <a:lnTo>
                  <a:pt x="211" y="28"/>
                </a:lnTo>
                <a:lnTo>
                  <a:pt x="132" y="28"/>
                </a:lnTo>
                <a:lnTo>
                  <a:pt x="132" y="0"/>
                </a:lnTo>
                <a:moveTo>
                  <a:pt x="264" y="0"/>
                </a:moveTo>
                <a:lnTo>
                  <a:pt x="343" y="0"/>
                </a:lnTo>
                <a:lnTo>
                  <a:pt x="343" y="28"/>
                </a:lnTo>
                <a:lnTo>
                  <a:pt x="264" y="28"/>
                </a:lnTo>
                <a:lnTo>
                  <a:pt x="264" y="0"/>
                </a:lnTo>
                <a:moveTo>
                  <a:pt x="396" y="0"/>
                </a:moveTo>
                <a:lnTo>
                  <a:pt x="475" y="0"/>
                </a:lnTo>
                <a:lnTo>
                  <a:pt x="475" y="28"/>
                </a:lnTo>
                <a:lnTo>
                  <a:pt x="396" y="28"/>
                </a:lnTo>
                <a:lnTo>
                  <a:pt x="396" y="0"/>
                </a:lnTo>
                <a:moveTo>
                  <a:pt x="528" y="0"/>
                </a:moveTo>
                <a:lnTo>
                  <a:pt x="608" y="0"/>
                </a:lnTo>
                <a:lnTo>
                  <a:pt x="608" y="28"/>
                </a:lnTo>
                <a:lnTo>
                  <a:pt x="528" y="28"/>
                </a:lnTo>
                <a:lnTo>
                  <a:pt x="528" y="0"/>
                </a:lnTo>
                <a:moveTo>
                  <a:pt x="660" y="0"/>
                </a:moveTo>
                <a:lnTo>
                  <a:pt x="740" y="0"/>
                </a:lnTo>
                <a:lnTo>
                  <a:pt x="740" y="28"/>
                </a:lnTo>
                <a:lnTo>
                  <a:pt x="660" y="28"/>
                </a:lnTo>
                <a:lnTo>
                  <a:pt x="660" y="0"/>
                </a:lnTo>
                <a:moveTo>
                  <a:pt x="792" y="0"/>
                </a:moveTo>
                <a:lnTo>
                  <a:pt x="872" y="0"/>
                </a:lnTo>
                <a:lnTo>
                  <a:pt x="872" y="28"/>
                </a:lnTo>
                <a:lnTo>
                  <a:pt x="792" y="28"/>
                </a:lnTo>
                <a:lnTo>
                  <a:pt x="792" y="0"/>
                </a:lnTo>
                <a:moveTo>
                  <a:pt x="924" y="0"/>
                </a:moveTo>
                <a:lnTo>
                  <a:pt x="1004" y="0"/>
                </a:lnTo>
                <a:lnTo>
                  <a:pt x="1004" y="28"/>
                </a:lnTo>
                <a:lnTo>
                  <a:pt x="924" y="28"/>
                </a:lnTo>
                <a:lnTo>
                  <a:pt x="924" y="0"/>
                </a:lnTo>
                <a:moveTo>
                  <a:pt x="1057" y="0"/>
                </a:moveTo>
                <a:lnTo>
                  <a:pt x="1136" y="0"/>
                </a:lnTo>
                <a:lnTo>
                  <a:pt x="1136" y="28"/>
                </a:lnTo>
                <a:lnTo>
                  <a:pt x="1057" y="28"/>
                </a:lnTo>
                <a:lnTo>
                  <a:pt x="1057" y="0"/>
                </a:lnTo>
                <a:moveTo>
                  <a:pt x="1189" y="0"/>
                </a:moveTo>
                <a:lnTo>
                  <a:pt x="1268" y="0"/>
                </a:lnTo>
                <a:lnTo>
                  <a:pt x="1268" y="28"/>
                </a:lnTo>
                <a:lnTo>
                  <a:pt x="1189" y="28"/>
                </a:lnTo>
                <a:lnTo>
                  <a:pt x="1189" y="0"/>
                </a:lnTo>
                <a:moveTo>
                  <a:pt x="1321" y="0"/>
                </a:moveTo>
                <a:lnTo>
                  <a:pt x="1400" y="0"/>
                </a:lnTo>
                <a:lnTo>
                  <a:pt x="1400" y="28"/>
                </a:lnTo>
                <a:lnTo>
                  <a:pt x="1321" y="28"/>
                </a:lnTo>
                <a:lnTo>
                  <a:pt x="1321" y="0"/>
                </a:lnTo>
                <a:moveTo>
                  <a:pt x="1453" y="0"/>
                </a:moveTo>
                <a:lnTo>
                  <a:pt x="1532" y="0"/>
                </a:lnTo>
                <a:lnTo>
                  <a:pt x="1532" y="28"/>
                </a:lnTo>
                <a:lnTo>
                  <a:pt x="1453" y="28"/>
                </a:lnTo>
                <a:lnTo>
                  <a:pt x="1453" y="0"/>
                </a:lnTo>
                <a:moveTo>
                  <a:pt x="1585" y="0"/>
                </a:moveTo>
                <a:lnTo>
                  <a:pt x="1664" y="0"/>
                </a:lnTo>
                <a:lnTo>
                  <a:pt x="1664" y="28"/>
                </a:lnTo>
                <a:lnTo>
                  <a:pt x="1585" y="28"/>
                </a:lnTo>
                <a:lnTo>
                  <a:pt x="1585" y="0"/>
                </a:lnTo>
                <a:moveTo>
                  <a:pt x="1717" y="0"/>
                </a:moveTo>
                <a:lnTo>
                  <a:pt x="1796" y="0"/>
                </a:lnTo>
                <a:lnTo>
                  <a:pt x="1796" y="28"/>
                </a:lnTo>
                <a:lnTo>
                  <a:pt x="1717" y="28"/>
                </a:lnTo>
                <a:lnTo>
                  <a:pt x="1717" y="0"/>
                </a:lnTo>
                <a:moveTo>
                  <a:pt x="1849" y="0"/>
                </a:moveTo>
                <a:lnTo>
                  <a:pt x="1928" y="0"/>
                </a:lnTo>
                <a:lnTo>
                  <a:pt x="1928" y="28"/>
                </a:lnTo>
                <a:lnTo>
                  <a:pt x="1849" y="28"/>
                </a:lnTo>
                <a:lnTo>
                  <a:pt x="1849" y="0"/>
                </a:lnTo>
                <a:moveTo>
                  <a:pt x="1981" y="0"/>
                </a:moveTo>
                <a:lnTo>
                  <a:pt x="2061" y="0"/>
                </a:lnTo>
                <a:lnTo>
                  <a:pt x="2061" y="28"/>
                </a:lnTo>
                <a:lnTo>
                  <a:pt x="1981" y="28"/>
                </a:lnTo>
                <a:lnTo>
                  <a:pt x="1981" y="0"/>
                </a:lnTo>
                <a:moveTo>
                  <a:pt x="2113" y="0"/>
                </a:moveTo>
                <a:lnTo>
                  <a:pt x="2193" y="0"/>
                </a:lnTo>
                <a:lnTo>
                  <a:pt x="2193" y="28"/>
                </a:lnTo>
                <a:lnTo>
                  <a:pt x="2113" y="28"/>
                </a:lnTo>
                <a:lnTo>
                  <a:pt x="2113" y="0"/>
                </a:lnTo>
                <a:moveTo>
                  <a:pt x="2245" y="0"/>
                </a:moveTo>
                <a:lnTo>
                  <a:pt x="2325" y="0"/>
                </a:lnTo>
                <a:lnTo>
                  <a:pt x="2325" y="28"/>
                </a:lnTo>
                <a:lnTo>
                  <a:pt x="2245" y="28"/>
                </a:lnTo>
                <a:lnTo>
                  <a:pt x="2245" y="0"/>
                </a:lnTo>
                <a:moveTo>
                  <a:pt x="2377" y="0"/>
                </a:moveTo>
                <a:lnTo>
                  <a:pt x="2457" y="0"/>
                </a:lnTo>
                <a:lnTo>
                  <a:pt x="2457" y="28"/>
                </a:lnTo>
                <a:lnTo>
                  <a:pt x="2377" y="28"/>
                </a:lnTo>
                <a:lnTo>
                  <a:pt x="2377" y="0"/>
                </a:lnTo>
                <a:moveTo>
                  <a:pt x="2509" y="0"/>
                </a:moveTo>
                <a:lnTo>
                  <a:pt x="2589" y="0"/>
                </a:lnTo>
                <a:lnTo>
                  <a:pt x="2589" y="28"/>
                </a:lnTo>
                <a:lnTo>
                  <a:pt x="2509" y="28"/>
                </a:lnTo>
                <a:lnTo>
                  <a:pt x="2509" y="0"/>
                </a:lnTo>
                <a:moveTo>
                  <a:pt x="2642" y="0"/>
                </a:moveTo>
                <a:lnTo>
                  <a:pt x="2721" y="0"/>
                </a:lnTo>
                <a:lnTo>
                  <a:pt x="2721" y="28"/>
                </a:lnTo>
                <a:lnTo>
                  <a:pt x="2642" y="28"/>
                </a:lnTo>
                <a:lnTo>
                  <a:pt x="2642" y="0"/>
                </a:lnTo>
                <a:moveTo>
                  <a:pt x="2774" y="0"/>
                </a:moveTo>
                <a:lnTo>
                  <a:pt x="2853" y="0"/>
                </a:lnTo>
                <a:lnTo>
                  <a:pt x="2853" y="28"/>
                </a:lnTo>
                <a:lnTo>
                  <a:pt x="2774" y="28"/>
                </a:lnTo>
                <a:lnTo>
                  <a:pt x="2774" y="0"/>
                </a:lnTo>
                <a:moveTo>
                  <a:pt x="2906" y="0"/>
                </a:moveTo>
                <a:lnTo>
                  <a:pt x="2985" y="0"/>
                </a:lnTo>
                <a:lnTo>
                  <a:pt x="2985" y="28"/>
                </a:lnTo>
                <a:lnTo>
                  <a:pt x="2906" y="28"/>
                </a:lnTo>
                <a:lnTo>
                  <a:pt x="2906" y="0"/>
                </a:lnTo>
                <a:moveTo>
                  <a:pt x="3038" y="0"/>
                </a:moveTo>
                <a:lnTo>
                  <a:pt x="3117" y="0"/>
                </a:lnTo>
                <a:lnTo>
                  <a:pt x="3117" y="28"/>
                </a:lnTo>
                <a:lnTo>
                  <a:pt x="3038" y="28"/>
                </a:lnTo>
                <a:lnTo>
                  <a:pt x="3038" y="0"/>
                </a:lnTo>
                <a:moveTo>
                  <a:pt x="3170" y="0"/>
                </a:moveTo>
                <a:lnTo>
                  <a:pt x="3249" y="0"/>
                </a:lnTo>
                <a:lnTo>
                  <a:pt x="3249" y="28"/>
                </a:lnTo>
                <a:lnTo>
                  <a:pt x="3170" y="28"/>
                </a:lnTo>
                <a:lnTo>
                  <a:pt x="3170" y="0"/>
                </a:lnTo>
                <a:moveTo>
                  <a:pt x="3302" y="0"/>
                </a:moveTo>
                <a:lnTo>
                  <a:pt x="3381" y="0"/>
                </a:lnTo>
                <a:lnTo>
                  <a:pt x="3381" y="28"/>
                </a:lnTo>
                <a:lnTo>
                  <a:pt x="3302" y="28"/>
                </a:lnTo>
                <a:lnTo>
                  <a:pt x="3302" y="0"/>
                </a:lnTo>
                <a:moveTo>
                  <a:pt x="3434" y="0"/>
                </a:moveTo>
                <a:lnTo>
                  <a:pt x="3513" y="0"/>
                </a:lnTo>
                <a:lnTo>
                  <a:pt x="3513" y="28"/>
                </a:lnTo>
                <a:lnTo>
                  <a:pt x="3434" y="28"/>
                </a:lnTo>
                <a:lnTo>
                  <a:pt x="3434" y="0"/>
                </a:lnTo>
                <a:moveTo>
                  <a:pt x="3566" y="0"/>
                </a:moveTo>
                <a:lnTo>
                  <a:pt x="3646" y="0"/>
                </a:lnTo>
                <a:lnTo>
                  <a:pt x="3646" y="28"/>
                </a:lnTo>
                <a:lnTo>
                  <a:pt x="3566" y="28"/>
                </a:lnTo>
                <a:lnTo>
                  <a:pt x="3566" y="0"/>
                </a:lnTo>
                <a:moveTo>
                  <a:pt x="3698" y="0"/>
                </a:moveTo>
                <a:lnTo>
                  <a:pt x="3778" y="0"/>
                </a:lnTo>
                <a:lnTo>
                  <a:pt x="3778" y="28"/>
                </a:lnTo>
                <a:lnTo>
                  <a:pt x="3698" y="28"/>
                </a:lnTo>
                <a:lnTo>
                  <a:pt x="3698" y="0"/>
                </a:lnTo>
                <a:moveTo>
                  <a:pt x="3830" y="0"/>
                </a:moveTo>
                <a:lnTo>
                  <a:pt x="3910" y="0"/>
                </a:lnTo>
                <a:lnTo>
                  <a:pt x="3910" y="28"/>
                </a:lnTo>
                <a:lnTo>
                  <a:pt x="3830" y="28"/>
                </a:lnTo>
                <a:lnTo>
                  <a:pt x="3830" y="0"/>
                </a:lnTo>
                <a:moveTo>
                  <a:pt x="3962" y="0"/>
                </a:moveTo>
                <a:lnTo>
                  <a:pt x="4042" y="0"/>
                </a:lnTo>
                <a:lnTo>
                  <a:pt x="4042" y="28"/>
                </a:lnTo>
                <a:lnTo>
                  <a:pt x="3962" y="28"/>
                </a:lnTo>
                <a:lnTo>
                  <a:pt x="3962" y="0"/>
                </a:lnTo>
                <a:moveTo>
                  <a:pt x="4095" y="0"/>
                </a:moveTo>
                <a:lnTo>
                  <a:pt x="4174" y="0"/>
                </a:lnTo>
                <a:lnTo>
                  <a:pt x="4174" y="28"/>
                </a:lnTo>
                <a:lnTo>
                  <a:pt x="4095" y="28"/>
                </a:lnTo>
                <a:lnTo>
                  <a:pt x="4095" y="0"/>
                </a:lnTo>
                <a:moveTo>
                  <a:pt x="4227" y="0"/>
                </a:moveTo>
                <a:lnTo>
                  <a:pt x="4306" y="0"/>
                </a:lnTo>
                <a:lnTo>
                  <a:pt x="4306" y="28"/>
                </a:lnTo>
                <a:lnTo>
                  <a:pt x="4227" y="28"/>
                </a:lnTo>
                <a:lnTo>
                  <a:pt x="4227" y="0"/>
                </a:lnTo>
                <a:moveTo>
                  <a:pt x="4359" y="0"/>
                </a:moveTo>
                <a:lnTo>
                  <a:pt x="4438" y="0"/>
                </a:lnTo>
                <a:lnTo>
                  <a:pt x="4438" y="28"/>
                </a:lnTo>
                <a:lnTo>
                  <a:pt x="4359" y="28"/>
                </a:lnTo>
                <a:lnTo>
                  <a:pt x="4359" y="0"/>
                </a:lnTo>
                <a:moveTo>
                  <a:pt x="4491" y="0"/>
                </a:moveTo>
                <a:lnTo>
                  <a:pt x="4570" y="0"/>
                </a:lnTo>
                <a:lnTo>
                  <a:pt x="4570" y="28"/>
                </a:lnTo>
                <a:lnTo>
                  <a:pt x="4491" y="28"/>
                </a:lnTo>
                <a:lnTo>
                  <a:pt x="4491" y="0"/>
                </a:lnTo>
                <a:moveTo>
                  <a:pt x="4623" y="0"/>
                </a:moveTo>
                <a:lnTo>
                  <a:pt x="4702" y="0"/>
                </a:lnTo>
                <a:lnTo>
                  <a:pt x="4702" y="28"/>
                </a:lnTo>
                <a:lnTo>
                  <a:pt x="4623" y="28"/>
                </a:lnTo>
                <a:lnTo>
                  <a:pt x="4623" y="0"/>
                </a:lnTo>
                <a:moveTo>
                  <a:pt x="4755" y="0"/>
                </a:moveTo>
                <a:lnTo>
                  <a:pt x="4834" y="0"/>
                </a:lnTo>
                <a:lnTo>
                  <a:pt x="4834" y="28"/>
                </a:lnTo>
                <a:lnTo>
                  <a:pt x="4755" y="28"/>
                </a:lnTo>
                <a:lnTo>
                  <a:pt x="4755" y="0"/>
                </a:lnTo>
                <a:moveTo>
                  <a:pt x="4887" y="0"/>
                </a:moveTo>
                <a:lnTo>
                  <a:pt x="4966" y="0"/>
                </a:lnTo>
                <a:lnTo>
                  <a:pt x="4966" y="28"/>
                </a:lnTo>
                <a:lnTo>
                  <a:pt x="4887" y="28"/>
                </a:lnTo>
                <a:lnTo>
                  <a:pt x="4887" y="0"/>
                </a:lnTo>
                <a:moveTo>
                  <a:pt x="5019" y="0"/>
                </a:moveTo>
                <a:lnTo>
                  <a:pt x="5098" y="0"/>
                </a:lnTo>
                <a:lnTo>
                  <a:pt x="5098" y="28"/>
                </a:lnTo>
                <a:lnTo>
                  <a:pt x="5019" y="28"/>
                </a:lnTo>
                <a:lnTo>
                  <a:pt x="5019" y="0"/>
                </a:lnTo>
                <a:moveTo>
                  <a:pt x="5151" y="0"/>
                </a:moveTo>
                <a:lnTo>
                  <a:pt x="5231" y="0"/>
                </a:lnTo>
                <a:lnTo>
                  <a:pt x="5231" y="28"/>
                </a:lnTo>
                <a:lnTo>
                  <a:pt x="5151" y="28"/>
                </a:lnTo>
                <a:lnTo>
                  <a:pt x="5151" y="0"/>
                </a:lnTo>
                <a:moveTo>
                  <a:pt x="5283" y="0"/>
                </a:moveTo>
                <a:lnTo>
                  <a:pt x="5363" y="0"/>
                </a:lnTo>
                <a:lnTo>
                  <a:pt x="5363" y="28"/>
                </a:lnTo>
                <a:lnTo>
                  <a:pt x="5283" y="28"/>
                </a:lnTo>
                <a:lnTo>
                  <a:pt x="5283" y="0"/>
                </a:lnTo>
                <a:moveTo>
                  <a:pt x="5415" y="0"/>
                </a:moveTo>
                <a:lnTo>
                  <a:pt x="5495" y="0"/>
                </a:lnTo>
                <a:lnTo>
                  <a:pt x="5495" y="28"/>
                </a:lnTo>
                <a:lnTo>
                  <a:pt x="5415" y="28"/>
                </a:lnTo>
                <a:lnTo>
                  <a:pt x="5415" y="0"/>
                </a:lnTo>
                <a:moveTo>
                  <a:pt x="5547" y="0"/>
                </a:moveTo>
                <a:lnTo>
                  <a:pt x="5627" y="0"/>
                </a:lnTo>
                <a:lnTo>
                  <a:pt x="5627" y="28"/>
                </a:lnTo>
                <a:lnTo>
                  <a:pt x="5547" y="28"/>
                </a:lnTo>
                <a:lnTo>
                  <a:pt x="5547" y="0"/>
                </a:lnTo>
                <a:moveTo>
                  <a:pt x="5680" y="0"/>
                </a:moveTo>
                <a:lnTo>
                  <a:pt x="5759" y="0"/>
                </a:lnTo>
                <a:lnTo>
                  <a:pt x="5759" y="28"/>
                </a:lnTo>
                <a:lnTo>
                  <a:pt x="5680" y="28"/>
                </a:lnTo>
                <a:lnTo>
                  <a:pt x="5680" y="0"/>
                </a:lnTo>
                <a:moveTo>
                  <a:pt x="5812" y="0"/>
                </a:moveTo>
                <a:lnTo>
                  <a:pt x="5891" y="0"/>
                </a:lnTo>
                <a:lnTo>
                  <a:pt x="5891" y="28"/>
                </a:lnTo>
                <a:lnTo>
                  <a:pt x="5812" y="28"/>
                </a:lnTo>
                <a:lnTo>
                  <a:pt x="5812" y="0"/>
                </a:lnTo>
                <a:moveTo>
                  <a:pt x="5944" y="0"/>
                </a:moveTo>
                <a:lnTo>
                  <a:pt x="6023" y="0"/>
                </a:lnTo>
                <a:lnTo>
                  <a:pt x="6023" y="28"/>
                </a:lnTo>
                <a:lnTo>
                  <a:pt x="5944" y="28"/>
                </a:lnTo>
                <a:lnTo>
                  <a:pt x="5944" y="0"/>
                </a:lnTo>
                <a:moveTo>
                  <a:pt x="6076" y="0"/>
                </a:moveTo>
                <a:lnTo>
                  <a:pt x="6155" y="0"/>
                </a:lnTo>
                <a:lnTo>
                  <a:pt x="6155" y="28"/>
                </a:lnTo>
                <a:lnTo>
                  <a:pt x="6076" y="28"/>
                </a:lnTo>
                <a:lnTo>
                  <a:pt x="6076" y="0"/>
                </a:lnTo>
                <a:moveTo>
                  <a:pt x="6208" y="0"/>
                </a:moveTo>
                <a:lnTo>
                  <a:pt x="6287" y="0"/>
                </a:lnTo>
                <a:lnTo>
                  <a:pt x="6287" y="28"/>
                </a:lnTo>
                <a:lnTo>
                  <a:pt x="6208" y="28"/>
                </a:lnTo>
                <a:lnTo>
                  <a:pt x="6208" y="0"/>
                </a:lnTo>
                <a:moveTo>
                  <a:pt x="6340" y="0"/>
                </a:moveTo>
                <a:lnTo>
                  <a:pt x="6419" y="0"/>
                </a:lnTo>
                <a:lnTo>
                  <a:pt x="6419" y="28"/>
                </a:lnTo>
                <a:lnTo>
                  <a:pt x="6340" y="28"/>
                </a:lnTo>
                <a:lnTo>
                  <a:pt x="6340" y="0"/>
                </a:lnTo>
                <a:moveTo>
                  <a:pt x="6472" y="0"/>
                </a:moveTo>
                <a:lnTo>
                  <a:pt x="6551" y="0"/>
                </a:lnTo>
                <a:lnTo>
                  <a:pt x="6551" y="28"/>
                </a:lnTo>
                <a:lnTo>
                  <a:pt x="6472" y="28"/>
                </a:lnTo>
                <a:lnTo>
                  <a:pt x="6472" y="0"/>
                </a:lnTo>
                <a:moveTo>
                  <a:pt x="6604" y="0"/>
                </a:moveTo>
                <a:lnTo>
                  <a:pt x="6684" y="0"/>
                </a:lnTo>
                <a:lnTo>
                  <a:pt x="6684" y="28"/>
                </a:lnTo>
                <a:lnTo>
                  <a:pt x="6604" y="28"/>
                </a:lnTo>
                <a:lnTo>
                  <a:pt x="6604" y="0"/>
                </a:lnTo>
                <a:moveTo>
                  <a:pt x="6736" y="0"/>
                </a:moveTo>
                <a:lnTo>
                  <a:pt x="6816" y="0"/>
                </a:lnTo>
                <a:lnTo>
                  <a:pt x="6816" y="28"/>
                </a:lnTo>
                <a:lnTo>
                  <a:pt x="6736" y="28"/>
                </a:lnTo>
                <a:lnTo>
                  <a:pt x="6736" y="0"/>
                </a:lnTo>
                <a:moveTo>
                  <a:pt x="6868" y="0"/>
                </a:moveTo>
                <a:lnTo>
                  <a:pt x="6948" y="0"/>
                </a:lnTo>
                <a:lnTo>
                  <a:pt x="6948" y="28"/>
                </a:lnTo>
                <a:lnTo>
                  <a:pt x="6868" y="28"/>
                </a:lnTo>
                <a:lnTo>
                  <a:pt x="6868" y="0"/>
                </a:lnTo>
                <a:moveTo>
                  <a:pt x="7000" y="0"/>
                </a:moveTo>
                <a:lnTo>
                  <a:pt x="7080" y="0"/>
                </a:lnTo>
                <a:lnTo>
                  <a:pt x="7080" y="28"/>
                </a:lnTo>
                <a:lnTo>
                  <a:pt x="7000" y="28"/>
                </a:lnTo>
                <a:lnTo>
                  <a:pt x="7000" y="0"/>
                </a:lnTo>
                <a:moveTo>
                  <a:pt x="7133" y="0"/>
                </a:moveTo>
                <a:lnTo>
                  <a:pt x="7212" y="0"/>
                </a:lnTo>
                <a:lnTo>
                  <a:pt x="7212" y="28"/>
                </a:lnTo>
                <a:lnTo>
                  <a:pt x="7133" y="28"/>
                </a:lnTo>
                <a:lnTo>
                  <a:pt x="7133" y="0"/>
                </a:lnTo>
                <a:moveTo>
                  <a:pt x="7265" y="0"/>
                </a:moveTo>
                <a:lnTo>
                  <a:pt x="7344" y="0"/>
                </a:lnTo>
                <a:lnTo>
                  <a:pt x="7344" y="28"/>
                </a:lnTo>
                <a:lnTo>
                  <a:pt x="7265" y="28"/>
                </a:lnTo>
                <a:lnTo>
                  <a:pt x="7265" y="0"/>
                </a:lnTo>
                <a:moveTo>
                  <a:pt x="7397" y="0"/>
                </a:moveTo>
                <a:lnTo>
                  <a:pt x="7476" y="0"/>
                </a:lnTo>
                <a:lnTo>
                  <a:pt x="7476" y="28"/>
                </a:lnTo>
                <a:lnTo>
                  <a:pt x="7397" y="28"/>
                </a:lnTo>
                <a:lnTo>
                  <a:pt x="7397" y="0"/>
                </a:lnTo>
                <a:moveTo>
                  <a:pt x="7530" y="0"/>
                </a:moveTo>
                <a:lnTo>
                  <a:pt x="7609" y="0"/>
                </a:lnTo>
                <a:lnTo>
                  <a:pt x="7609" y="28"/>
                </a:lnTo>
                <a:lnTo>
                  <a:pt x="7530" y="28"/>
                </a:lnTo>
                <a:lnTo>
                  <a:pt x="7530" y="0"/>
                </a:lnTo>
                <a:moveTo>
                  <a:pt x="7662" y="0"/>
                </a:moveTo>
                <a:lnTo>
                  <a:pt x="7741" y="0"/>
                </a:lnTo>
                <a:lnTo>
                  <a:pt x="7741" y="28"/>
                </a:lnTo>
                <a:lnTo>
                  <a:pt x="7662" y="28"/>
                </a:lnTo>
                <a:lnTo>
                  <a:pt x="7662" y="0"/>
                </a:lnTo>
                <a:moveTo>
                  <a:pt x="7794" y="0"/>
                </a:moveTo>
                <a:lnTo>
                  <a:pt x="7873" y="0"/>
                </a:lnTo>
                <a:lnTo>
                  <a:pt x="7873" y="28"/>
                </a:lnTo>
                <a:lnTo>
                  <a:pt x="7794" y="28"/>
                </a:lnTo>
                <a:lnTo>
                  <a:pt x="7794" y="0"/>
                </a:lnTo>
                <a:moveTo>
                  <a:pt x="7926" y="0"/>
                </a:moveTo>
                <a:lnTo>
                  <a:pt x="8005" y="0"/>
                </a:lnTo>
                <a:lnTo>
                  <a:pt x="8005" y="28"/>
                </a:lnTo>
                <a:lnTo>
                  <a:pt x="7926" y="28"/>
                </a:lnTo>
                <a:lnTo>
                  <a:pt x="7926" y="0"/>
                </a:lnTo>
                <a:moveTo>
                  <a:pt x="8058" y="0"/>
                </a:moveTo>
                <a:lnTo>
                  <a:pt x="8137" y="0"/>
                </a:lnTo>
                <a:lnTo>
                  <a:pt x="8137" y="28"/>
                </a:lnTo>
                <a:lnTo>
                  <a:pt x="8058" y="28"/>
                </a:lnTo>
                <a:lnTo>
                  <a:pt x="8058" y="0"/>
                </a:lnTo>
                <a:moveTo>
                  <a:pt x="8190" y="0"/>
                </a:moveTo>
                <a:lnTo>
                  <a:pt x="8270" y="0"/>
                </a:lnTo>
                <a:lnTo>
                  <a:pt x="8270" y="28"/>
                </a:lnTo>
                <a:lnTo>
                  <a:pt x="8190" y="28"/>
                </a:lnTo>
                <a:lnTo>
                  <a:pt x="8190" y="0"/>
                </a:lnTo>
                <a:moveTo>
                  <a:pt x="8322" y="0"/>
                </a:moveTo>
                <a:lnTo>
                  <a:pt x="8402" y="0"/>
                </a:lnTo>
                <a:lnTo>
                  <a:pt x="8402" y="28"/>
                </a:lnTo>
                <a:lnTo>
                  <a:pt x="8322" y="28"/>
                </a:lnTo>
                <a:lnTo>
                  <a:pt x="8322" y="0"/>
                </a:lnTo>
                <a:moveTo>
                  <a:pt x="8454" y="0"/>
                </a:moveTo>
                <a:lnTo>
                  <a:pt x="8534" y="0"/>
                </a:lnTo>
                <a:lnTo>
                  <a:pt x="8534" y="28"/>
                </a:lnTo>
                <a:lnTo>
                  <a:pt x="8454" y="28"/>
                </a:lnTo>
                <a:lnTo>
                  <a:pt x="8454" y="0"/>
                </a:lnTo>
                <a:moveTo>
                  <a:pt x="8586" y="0"/>
                </a:moveTo>
                <a:lnTo>
                  <a:pt x="8666" y="0"/>
                </a:lnTo>
                <a:lnTo>
                  <a:pt x="8666" y="28"/>
                </a:lnTo>
                <a:lnTo>
                  <a:pt x="8586" y="28"/>
                </a:lnTo>
                <a:lnTo>
                  <a:pt x="8586" y="0"/>
                </a:lnTo>
                <a:moveTo>
                  <a:pt x="8719" y="0"/>
                </a:moveTo>
                <a:lnTo>
                  <a:pt x="8798" y="0"/>
                </a:lnTo>
                <a:lnTo>
                  <a:pt x="8798" y="28"/>
                </a:lnTo>
                <a:lnTo>
                  <a:pt x="8719" y="28"/>
                </a:lnTo>
                <a:lnTo>
                  <a:pt x="8719" y="0"/>
                </a:lnTo>
                <a:moveTo>
                  <a:pt x="8851" y="0"/>
                </a:moveTo>
                <a:lnTo>
                  <a:pt x="8930" y="0"/>
                </a:lnTo>
                <a:lnTo>
                  <a:pt x="8930" y="28"/>
                </a:lnTo>
                <a:lnTo>
                  <a:pt x="8851" y="28"/>
                </a:lnTo>
                <a:lnTo>
                  <a:pt x="8851" y="0"/>
                </a:lnTo>
                <a:moveTo>
                  <a:pt x="8983" y="0"/>
                </a:moveTo>
                <a:lnTo>
                  <a:pt x="9062" y="0"/>
                </a:lnTo>
                <a:lnTo>
                  <a:pt x="9062" y="28"/>
                </a:lnTo>
                <a:lnTo>
                  <a:pt x="8983" y="28"/>
                </a:lnTo>
                <a:lnTo>
                  <a:pt x="8983" y="0"/>
                </a:lnTo>
                <a:moveTo>
                  <a:pt x="9115" y="0"/>
                </a:moveTo>
                <a:lnTo>
                  <a:pt x="9194" y="0"/>
                </a:lnTo>
                <a:lnTo>
                  <a:pt x="9194" y="28"/>
                </a:lnTo>
                <a:lnTo>
                  <a:pt x="9115" y="28"/>
                </a:lnTo>
                <a:lnTo>
                  <a:pt x="9115" y="0"/>
                </a:lnTo>
                <a:moveTo>
                  <a:pt x="9247" y="0"/>
                </a:moveTo>
                <a:lnTo>
                  <a:pt x="9326" y="0"/>
                </a:lnTo>
                <a:lnTo>
                  <a:pt x="9326" y="28"/>
                </a:lnTo>
                <a:lnTo>
                  <a:pt x="9247" y="28"/>
                </a:lnTo>
                <a:lnTo>
                  <a:pt x="9247" y="0"/>
                </a:lnTo>
                <a:moveTo>
                  <a:pt x="9379" y="0"/>
                </a:moveTo>
                <a:lnTo>
                  <a:pt x="9458" y="0"/>
                </a:lnTo>
                <a:lnTo>
                  <a:pt x="9458" y="28"/>
                </a:lnTo>
                <a:lnTo>
                  <a:pt x="9379" y="28"/>
                </a:lnTo>
                <a:lnTo>
                  <a:pt x="9379" y="0"/>
                </a:lnTo>
                <a:moveTo>
                  <a:pt x="9511" y="0"/>
                </a:moveTo>
                <a:lnTo>
                  <a:pt x="9590" y="0"/>
                </a:lnTo>
                <a:lnTo>
                  <a:pt x="9590" y="28"/>
                </a:lnTo>
                <a:lnTo>
                  <a:pt x="9511" y="28"/>
                </a:lnTo>
                <a:lnTo>
                  <a:pt x="9511" y="0"/>
                </a:lnTo>
                <a:moveTo>
                  <a:pt x="9643" y="0"/>
                </a:moveTo>
                <a:lnTo>
                  <a:pt x="9723" y="0"/>
                </a:lnTo>
                <a:lnTo>
                  <a:pt x="9723" y="28"/>
                </a:lnTo>
                <a:lnTo>
                  <a:pt x="9643" y="28"/>
                </a:lnTo>
                <a:lnTo>
                  <a:pt x="9643" y="0"/>
                </a:lnTo>
                <a:moveTo>
                  <a:pt x="9775" y="0"/>
                </a:moveTo>
                <a:lnTo>
                  <a:pt x="9855" y="0"/>
                </a:lnTo>
                <a:lnTo>
                  <a:pt x="9855" y="28"/>
                </a:lnTo>
                <a:lnTo>
                  <a:pt x="9775" y="28"/>
                </a:lnTo>
                <a:lnTo>
                  <a:pt x="9775" y="0"/>
                </a:lnTo>
                <a:moveTo>
                  <a:pt x="9907" y="0"/>
                </a:moveTo>
                <a:lnTo>
                  <a:pt x="9987" y="0"/>
                </a:lnTo>
                <a:lnTo>
                  <a:pt x="9987" y="28"/>
                </a:lnTo>
                <a:lnTo>
                  <a:pt x="9907" y="28"/>
                </a:lnTo>
                <a:lnTo>
                  <a:pt x="9907" y="0"/>
                </a:lnTo>
                <a:moveTo>
                  <a:pt x="10039" y="0"/>
                </a:moveTo>
                <a:lnTo>
                  <a:pt x="10119" y="0"/>
                </a:lnTo>
                <a:lnTo>
                  <a:pt x="10119" y="28"/>
                </a:lnTo>
                <a:lnTo>
                  <a:pt x="10039" y="28"/>
                </a:lnTo>
                <a:lnTo>
                  <a:pt x="10039" y="0"/>
                </a:lnTo>
                <a:moveTo>
                  <a:pt x="10171" y="0"/>
                </a:moveTo>
                <a:lnTo>
                  <a:pt x="10251" y="0"/>
                </a:lnTo>
                <a:lnTo>
                  <a:pt x="10251" y="28"/>
                </a:lnTo>
                <a:lnTo>
                  <a:pt x="10171" y="28"/>
                </a:lnTo>
                <a:lnTo>
                  <a:pt x="10171" y="0"/>
                </a:lnTo>
                <a:moveTo>
                  <a:pt x="10304" y="0"/>
                </a:moveTo>
                <a:lnTo>
                  <a:pt x="10383" y="0"/>
                </a:lnTo>
                <a:lnTo>
                  <a:pt x="10383" y="28"/>
                </a:lnTo>
                <a:lnTo>
                  <a:pt x="10304" y="28"/>
                </a:lnTo>
                <a:lnTo>
                  <a:pt x="10304" y="0"/>
                </a:lnTo>
                <a:moveTo>
                  <a:pt x="10436" y="0"/>
                </a:moveTo>
                <a:lnTo>
                  <a:pt x="10515" y="0"/>
                </a:lnTo>
                <a:lnTo>
                  <a:pt x="10515" y="28"/>
                </a:lnTo>
                <a:lnTo>
                  <a:pt x="10436" y="28"/>
                </a:lnTo>
                <a:lnTo>
                  <a:pt x="10436" y="0"/>
                </a:lnTo>
                <a:moveTo>
                  <a:pt x="10568" y="0"/>
                </a:moveTo>
                <a:lnTo>
                  <a:pt x="10647" y="0"/>
                </a:lnTo>
                <a:lnTo>
                  <a:pt x="10647" y="28"/>
                </a:lnTo>
                <a:lnTo>
                  <a:pt x="10568" y="28"/>
                </a:lnTo>
                <a:lnTo>
                  <a:pt x="10568" y="0"/>
                </a:lnTo>
                <a:moveTo>
                  <a:pt x="10700" y="0"/>
                </a:moveTo>
                <a:lnTo>
                  <a:pt x="10779" y="0"/>
                </a:lnTo>
                <a:lnTo>
                  <a:pt x="10779" y="28"/>
                </a:lnTo>
                <a:lnTo>
                  <a:pt x="10700" y="28"/>
                </a:lnTo>
                <a:lnTo>
                  <a:pt x="10700" y="0"/>
                </a:lnTo>
                <a:moveTo>
                  <a:pt x="10832" y="0"/>
                </a:moveTo>
                <a:lnTo>
                  <a:pt x="10911" y="0"/>
                </a:lnTo>
                <a:lnTo>
                  <a:pt x="10911" y="28"/>
                </a:lnTo>
                <a:lnTo>
                  <a:pt x="10832" y="28"/>
                </a:lnTo>
                <a:lnTo>
                  <a:pt x="10832" y="0"/>
                </a:lnTo>
                <a:moveTo>
                  <a:pt x="10964" y="0"/>
                </a:moveTo>
                <a:lnTo>
                  <a:pt x="11043" y="0"/>
                </a:lnTo>
                <a:lnTo>
                  <a:pt x="11043" y="28"/>
                </a:lnTo>
                <a:lnTo>
                  <a:pt x="10964" y="28"/>
                </a:lnTo>
                <a:lnTo>
                  <a:pt x="10964" y="0"/>
                </a:lnTo>
                <a:moveTo>
                  <a:pt x="11096" y="0"/>
                </a:moveTo>
                <a:lnTo>
                  <a:pt x="11175" y="0"/>
                </a:lnTo>
                <a:lnTo>
                  <a:pt x="11175" y="28"/>
                </a:lnTo>
                <a:lnTo>
                  <a:pt x="11096" y="28"/>
                </a:lnTo>
                <a:lnTo>
                  <a:pt x="11096" y="0"/>
                </a:lnTo>
                <a:moveTo>
                  <a:pt x="11228" y="0"/>
                </a:moveTo>
                <a:lnTo>
                  <a:pt x="11308" y="0"/>
                </a:lnTo>
                <a:lnTo>
                  <a:pt x="11308" y="28"/>
                </a:lnTo>
                <a:lnTo>
                  <a:pt x="11228" y="28"/>
                </a:lnTo>
                <a:lnTo>
                  <a:pt x="11228" y="0"/>
                </a:lnTo>
                <a:moveTo>
                  <a:pt x="11360" y="0"/>
                </a:moveTo>
                <a:lnTo>
                  <a:pt x="11440" y="0"/>
                </a:lnTo>
                <a:lnTo>
                  <a:pt x="11440" y="28"/>
                </a:lnTo>
                <a:lnTo>
                  <a:pt x="11360" y="28"/>
                </a:lnTo>
                <a:lnTo>
                  <a:pt x="11360" y="0"/>
                </a:lnTo>
                <a:moveTo>
                  <a:pt x="11492" y="0"/>
                </a:moveTo>
                <a:lnTo>
                  <a:pt x="11572" y="0"/>
                </a:lnTo>
                <a:lnTo>
                  <a:pt x="11572" y="28"/>
                </a:lnTo>
                <a:lnTo>
                  <a:pt x="11492" y="28"/>
                </a:lnTo>
                <a:lnTo>
                  <a:pt x="11492" y="0"/>
                </a:lnTo>
                <a:moveTo>
                  <a:pt x="11624" y="0"/>
                </a:moveTo>
                <a:lnTo>
                  <a:pt x="11704" y="0"/>
                </a:lnTo>
                <a:lnTo>
                  <a:pt x="11704" y="28"/>
                </a:lnTo>
                <a:lnTo>
                  <a:pt x="11624" y="28"/>
                </a:lnTo>
                <a:lnTo>
                  <a:pt x="11624" y="0"/>
                </a:lnTo>
                <a:moveTo>
                  <a:pt x="11757" y="0"/>
                </a:moveTo>
                <a:lnTo>
                  <a:pt x="11836" y="0"/>
                </a:lnTo>
                <a:lnTo>
                  <a:pt x="11836" y="28"/>
                </a:lnTo>
                <a:lnTo>
                  <a:pt x="11757" y="28"/>
                </a:lnTo>
                <a:lnTo>
                  <a:pt x="11757" y="0"/>
                </a:lnTo>
                <a:moveTo>
                  <a:pt x="11889" y="0"/>
                </a:moveTo>
                <a:lnTo>
                  <a:pt x="11968" y="0"/>
                </a:lnTo>
                <a:lnTo>
                  <a:pt x="11968" y="28"/>
                </a:lnTo>
                <a:lnTo>
                  <a:pt x="11889" y="28"/>
                </a:lnTo>
                <a:lnTo>
                  <a:pt x="11889" y="0"/>
                </a:lnTo>
                <a:moveTo>
                  <a:pt x="12021" y="0"/>
                </a:moveTo>
                <a:lnTo>
                  <a:pt x="12100" y="0"/>
                </a:lnTo>
                <a:lnTo>
                  <a:pt x="12100" y="28"/>
                </a:lnTo>
                <a:lnTo>
                  <a:pt x="12021" y="28"/>
                </a:lnTo>
                <a:lnTo>
                  <a:pt x="12021" y="0"/>
                </a:lnTo>
                <a:moveTo>
                  <a:pt x="12153" y="0"/>
                </a:moveTo>
                <a:lnTo>
                  <a:pt x="12232" y="0"/>
                </a:lnTo>
                <a:lnTo>
                  <a:pt x="12232" y="28"/>
                </a:lnTo>
                <a:lnTo>
                  <a:pt x="12153" y="28"/>
                </a:lnTo>
                <a:lnTo>
                  <a:pt x="12153" y="0"/>
                </a:lnTo>
                <a:moveTo>
                  <a:pt x="12285" y="0"/>
                </a:moveTo>
                <a:lnTo>
                  <a:pt x="12364" y="0"/>
                </a:lnTo>
                <a:lnTo>
                  <a:pt x="12364" y="28"/>
                </a:lnTo>
                <a:lnTo>
                  <a:pt x="12285" y="28"/>
                </a:lnTo>
                <a:lnTo>
                  <a:pt x="12285" y="0"/>
                </a:lnTo>
                <a:moveTo>
                  <a:pt x="12417" y="0"/>
                </a:moveTo>
                <a:lnTo>
                  <a:pt x="12496" y="0"/>
                </a:lnTo>
                <a:lnTo>
                  <a:pt x="12496" y="28"/>
                </a:lnTo>
                <a:lnTo>
                  <a:pt x="12417" y="28"/>
                </a:lnTo>
                <a:lnTo>
                  <a:pt x="12417" y="0"/>
                </a:lnTo>
                <a:moveTo>
                  <a:pt x="12549" y="0"/>
                </a:moveTo>
                <a:lnTo>
                  <a:pt x="12628" y="0"/>
                </a:lnTo>
                <a:lnTo>
                  <a:pt x="12628" y="28"/>
                </a:lnTo>
                <a:lnTo>
                  <a:pt x="12549" y="28"/>
                </a:lnTo>
                <a:lnTo>
                  <a:pt x="12549" y="0"/>
                </a:lnTo>
                <a:moveTo>
                  <a:pt x="12681" y="0"/>
                </a:moveTo>
                <a:lnTo>
                  <a:pt x="12761" y="0"/>
                </a:lnTo>
                <a:lnTo>
                  <a:pt x="12761" y="28"/>
                </a:lnTo>
                <a:lnTo>
                  <a:pt x="12681" y="28"/>
                </a:lnTo>
                <a:lnTo>
                  <a:pt x="12681" y="0"/>
                </a:lnTo>
                <a:moveTo>
                  <a:pt x="12813" y="0"/>
                </a:moveTo>
                <a:lnTo>
                  <a:pt x="12893" y="0"/>
                </a:lnTo>
                <a:lnTo>
                  <a:pt x="12893" y="28"/>
                </a:lnTo>
                <a:lnTo>
                  <a:pt x="12813" y="28"/>
                </a:lnTo>
                <a:lnTo>
                  <a:pt x="12813" y="0"/>
                </a:lnTo>
                <a:moveTo>
                  <a:pt x="12945" y="0"/>
                </a:moveTo>
                <a:lnTo>
                  <a:pt x="13025" y="0"/>
                </a:lnTo>
                <a:lnTo>
                  <a:pt x="13025" y="28"/>
                </a:lnTo>
                <a:lnTo>
                  <a:pt x="12945" y="28"/>
                </a:lnTo>
                <a:lnTo>
                  <a:pt x="12945" y="0"/>
                </a:lnTo>
                <a:moveTo>
                  <a:pt x="13077" y="0"/>
                </a:moveTo>
                <a:lnTo>
                  <a:pt x="13157" y="0"/>
                </a:lnTo>
                <a:lnTo>
                  <a:pt x="13157" y="28"/>
                </a:lnTo>
                <a:lnTo>
                  <a:pt x="13077" y="28"/>
                </a:lnTo>
                <a:lnTo>
                  <a:pt x="13077" y="0"/>
                </a:lnTo>
                <a:moveTo>
                  <a:pt x="13209" y="0"/>
                </a:moveTo>
                <a:lnTo>
                  <a:pt x="13289" y="0"/>
                </a:lnTo>
                <a:lnTo>
                  <a:pt x="13289" y="28"/>
                </a:lnTo>
                <a:lnTo>
                  <a:pt x="13209" y="28"/>
                </a:lnTo>
                <a:lnTo>
                  <a:pt x="13209" y="0"/>
                </a:lnTo>
                <a:moveTo>
                  <a:pt x="13342" y="0"/>
                </a:moveTo>
                <a:lnTo>
                  <a:pt x="13421" y="0"/>
                </a:lnTo>
                <a:lnTo>
                  <a:pt x="13421" y="28"/>
                </a:lnTo>
                <a:lnTo>
                  <a:pt x="13342" y="28"/>
                </a:lnTo>
                <a:lnTo>
                  <a:pt x="13342" y="0"/>
                </a:lnTo>
                <a:moveTo>
                  <a:pt x="13474" y="0"/>
                </a:moveTo>
                <a:lnTo>
                  <a:pt x="13553" y="0"/>
                </a:lnTo>
                <a:lnTo>
                  <a:pt x="13553" y="28"/>
                </a:lnTo>
                <a:lnTo>
                  <a:pt x="13474" y="28"/>
                </a:lnTo>
                <a:lnTo>
                  <a:pt x="13474" y="0"/>
                </a:lnTo>
                <a:moveTo>
                  <a:pt x="13606" y="0"/>
                </a:moveTo>
                <a:lnTo>
                  <a:pt x="13685" y="0"/>
                </a:lnTo>
                <a:lnTo>
                  <a:pt x="13685" y="28"/>
                </a:lnTo>
                <a:lnTo>
                  <a:pt x="13606" y="28"/>
                </a:lnTo>
                <a:lnTo>
                  <a:pt x="13606" y="0"/>
                </a:lnTo>
                <a:moveTo>
                  <a:pt x="13738" y="0"/>
                </a:moveTo>
                <a:lnTo>
                  <a:pt x="13817" y="0"/>
                </a:lnTo>
                <a:lnTo>
                  <a:pt x="13817" y="28"/>
                </a:lnTo>
                <a:lnTo>
                  <a:pt x="13738" y="28"/>
                </a:lnTo>
                <a:lnTo>
                  <a:pt x="13738" y="0"/>
                </a:lnTo>
                <a:moveTo>
                  <a:pt x="13870" y="0"/>
                </a:moveTo>
                <a:lnTo>
                  <a:pt x="13949" y="0"/>
                </a:lnTo>
                <a:lnTo>
                  <a:pt x="13949" y="28"/>
                </a:lnTo>
                <a:lnTo>
                  <a:pt x="13870" y="28"/>
                </a:lnTo>
                <a:lnTo>
                  <a:pt x="13870" y="0"/>
                </a:lnTo>
                <a:moveTo>
                  <a:pt x="14002" y="0"/>
                </a:moveTo>
                <a:lnTo>
                  <a:pt x="14081" y="0"/>
                </a:lnTo>
                <a:lnTo>
                  <a:pt x="14081" y="28"/>
                </a:lnTo>
                <a:lnTo>
                  <a:pt x="14002" y="28"/>
                </a:lnTo>
                <a:lnTo>
                  <a:pt x="14002" y="0"/>
                </a:lnTo>
                <a:moveTo>
                  <a:pt x="14134" y="0"/>
                </a:moveTo>
                <a:lnTo>
                  <a:pt x="14213" y="0"/>
                </a:lnTo>
                <a:lnTo>
                  <a:pt x="14213" y="28"/>
                </a:lnTo>
                <a:lnTo>
                  <a:pt x="14134" y="28"/>
                </a:lnTo>
                <a:lnTo>
                  <a:pt x="14134" y="0"/>
                </a:lnTo>
                <a:moveTo>
                  <a:pt x="14266" y="0"/>
                </a:moveTo>
                <a:lnTo>
                  <a:pt x="14346" y="0"/>
                </a:lnTo>
                <a:lnTo>
                  <a:pt x="14346" y="28"/>
                </a:lnTo>
                <a:lnTo>
                  <a:pt x="14266" y="28"/>
                </a:lnTo>
                <a:lnTo>
                  <a:pt x="14266" y="0"/>
                </a:lnTo>
                <a:moveTo>
                  <a:pt x="14398" y="0"/>
                </a:moveTo>
                <a:lnTo>
                  <a:pt x="14478" y="0"/>
                </a:lnTo>
                <a:lnTo>
                  <a:pt x="14478" y="28"/>
                </a:lnTo>
                <a:lnTo>
                  <a:pt x="14398" y="28"/>
                </a:lnTo>
                <a:lnTo>
                  <a:pt x="14398" y="0"/>
                </a:lnTo>
                <a:moveTo>
                  <a:pt x="14530" y="0"/>
                </a:moveTo>
                <a:lnTo>
                  <a:pt x="14610" y="0"/>
                </a:lnTo>
                <a:lnTo>
                  <a:pt x="14610" y="28"/>
                </a:lnTo>
                <a:lnTo>
                  <a:pt x="14530" y="28"/>
                </a:lnTo>
                <a:lnTo>
                  <a:pt x="14530" y="0"/>
                </a:lnTo>
                <a:moveTo>
                  <a:pt x="14662" y="0"/>
                </a:moveTo>
                <a:lnTo>
                  <a:pt x="14742" y="0"/>
                </a:lnTo>
                <a:lnTo>
                  <a:pt x="14742" y="28"/>
                </a:lnTo>
                <a:lnTo>
                  <a:pt x="14662" y="28"/>
                </a:lnTo>
                <a:lnTo>
                  <a:pt x="14662" y="0"/>
                </a:lnTo>
                <a:moveTo>
                  <a:pt x="14795" y="0"/>
                </a:moveTo>
                <a:lnTo>
                  <a:pt x="14874" y="0"/>
                </a:lnTo>
                <a:lnTo>
                  <a:pt x="14874" y="28"/>
                </a:lnTo>
                <a:lnTo>
                  <a:pt x="14795" y="28"/>
                </a:lnTo>
                <a:lnTo>
                  <a:pt x="14795" y="0"/>
                </a:lnTo>
                <a:moveTo>
                  <a:pt x="14927" y="0"/>
                </a:moveTo>
                <a:lnTo>
                  <a:pt x="15006" y="0"/>
                </a:lnTo>
                <a:lnTo>
                  <a:pt x="15006" y="28"/>
                </a:lnTo>
                <a:lnTo>
                  <a:pt x="14927" y="28"/>
                </a:lnTo>
                <a:lnTo>
                  <a:pt x="14927" y="0"/>
                </a:lnTo>
                <a:moveTo>
                  <a:pt x="15059" y="0"/>
                </a:moveTo>
                <a:lnTo>
                  <a:pt x="15138" y="0"/>
                </a:lnTo>
                <a:lnTo>
                  <a:pt x="15138" y="28"/>
                </a:lnTo>
                <a:lnTo>
                  <a:pt x="15059" y="28"/>
                </a:lnTo>
                <a:lnTo>
                  <a:pt x="15059" y="0"/>
                </a:lnTo>
                <a:moveTo>
                  <a:pt x="15191" y="0"/>
                </a:moveTo>
                <a:lnTo>
                  <a:pt x="15270" y="0"/>
                </a:lnTo>
                <a:lnTo>
                  <a:pt x="15270" y="28"/>
                </a:lnTo>
                <a:lnTo>
                  <a:pt x="15191" y="28"/>
                </a:lnTo>
                <a:lnTo>
                  <a:pt x="15191" y="0"/>
                </a:lnTo>
                <a:moveTo>
                  <a:pt x="15323" y="0"/>
                </a:moveTo>
                <a:lnTo>
                  <a:pt x="15402" y="0"/>
                </a:lnTo>
                <a:lnTo>
                  <a:pt x="15402" y="28"/>
                </a:lnTo>
                <a:lnTo>
                  <a:pt x="15323" y="28"/>
                </a:lnTo>
                <a:lnTo>
                  <a:pt x="15323" y="0"/>
                </a:lnTo>
                <a:moveTo>
                  <a:pt x="15455" y="0"/>
                </a:moveTo>
                <a:lnTo>
                  <a:pt x="15534" y="0"/>
                </a:lnTo>
                <a:lnTo>
                  <a:pt x="15534" y="28"/>
                </a:lnTo>
                <a:lnTo>
                  <a:pt x="15455" y="28"/>
                </a:lnTo>
                <a:lnTo>
                  <a:pt x="15455" y="0"/>
                </a:lnTo>
                <a:moveTo>
                  <a:pt x="15587" y="0"/>
                </a:moveTo>
                <a:lnTo>
                  <a:pt x="15666" y="0"/>
                </a:lnTo>
                <a:lnTo>
                  <a:pt x="15666" y="28"/>
                </a:lnTo>
                <a:lnTo>
                  <a:pt x="15587" y="28"/>
                </a:lnTo>
                <a:lnTo>
                  <a:pt x="15587" y="0"/>
                </a:lnTo>
                <a:moveTo>
                  <a:pt x="15719" y="0"/>
                </a:moveTo>
                <a:lnTo>
                  <a:pt x="15799" y="0"/>
                </a:lnTo>
                <a:lnTo>
                  <a:pt x="15799" y="28"/>
                </a:lnTo>
                <a:lnTo>
                  <a:pt x="15719" y="28"/>
                </a:lnTo>
                <a:lnTo>
                  <a:pt x="15719" y="0"/>
                </a:lnTo>
                <a:moveTo>
                  <a:pt x="15851" y="0"/>
                </a:moveTo>
                <a:lnTo>
                  <a:pt x="15931" y="0"/>
                </a:lnTo>
                <a:lnTo>
                  <a:pt x="15931" y="28"/>
                </a:lnTo>
                <a:lnTo>
                  <a:pt x="15851" y="28"/>
                </a:lnTo>
                <a:lnTo>
                  <a:pt x="15851" y="0"/>
                </a:lnTo>
                <a:moveTo>
                  <a:pt x="15983" y="0"/>
                </a:moveTo>
                <a:lnTo>
                  <a:pt x="16063" y="0"/>
                </a:lnTo>
                <a:lnTo>
                  <a:pt x="16063" y="28"/>
                </a:lnTo>
                <a:lnTo>
                  <a:pt x="15983" y="28"/>
                </a:lnTo>
                <a:lnTo>
                  <a:pt x="15983" y="0"/>
                </a:lnTo>
                <a:moveTo>
                  <a:pt x="16115" y="0"/>
                </a:moveTo>
                <a:lnTo>
                  <a:pt x="16195" y="0"/>
                </a:lnTo>
                <a:lnTo>
                  <a:pt x="16195" y="28"/>
                </a:lnTo>
                <a:lnTo>
                  <a:pt x="16115" y="28"/>
                </a:lnTo>
                <a:lnTo>
                  <a:pt x="16115" y="0"/>
                </a:lnTo>
                <a:moveTo>
                  <a:pt x="16247" y="0"/>
                </a:moveTo>
                <a:lnTo>
                  <a:pt x="16327" y="0"/>
                </a:lnTo>
                <a:lnTo>
                  <a:pt x="16327" y="28"/>
                </a:lnTo>
                <a:lnTo>
                  <a:pt x="16247" y="28"/>
                </a:lnTo>
                <a:lnTo>
                  <a:pt x="16247" y="0"/>
                </a:lnTo>
                <a:moveTo>
                  <a:pt x="16380" y="0"/>
                </a:moveTo>
                <a:lnTo>
                  <a:pt x="16459" y="0"/>
                </a:lnTo>
                <a:lnTo>
                  <a:pt x="16459" y="28"/>
                </a:lnTo>
                <a:lnTo>
                  <a:pt x="16380" y="28"/>
                </a:lnTo>
                <a:lnTo>
                  <a:pt x="16380" y="0"/>
                </a:lnTo>
                <a:moveTo>
                  <a:pt x="16512" y="0"/>
                </a:moveTo>
                <a:lnTo>
                  <a:pt x="16591" y="0"/>
                </a:lnTo>
                <a:lnTo>
                  <a:pt x="16591" y="28"/>
                </a:lnTo>
                <a:lnTo>
                  <a:pt x="16512" y="28"/>
                </a:lnTo>
                <a:lnTo>
                  <a:pt x="16512" y="0"/>
                </a:lnTo>
                <a:moveTo>
                  <a:pt x="16644" y="0"/>
                </a:moveTo>
                <a:lnTo>
                  <a:pt x="16723" y="0"/>
                </a:lnTo>
                <a:lnTo>
                  <a:pt x="16723" y="28"/>
                </a:lnTo>
                <a:lnTo>
                  <a:pt x="16644" y="28"/>
                </a:lnTo>
                <a:lnTo>
                  <a:pt x="16644" y="0"/>
                </a:lnTo>
                <a:moveTo>
                  <a:pt x="16776" y="0"/>
                </a:moveTo>
                <a:lnTo>
                  <a:pt x="16855" y="0"/>
                </a:lnTo>
                <a:lnTo>
                  <a:pt x="16855" y="28"/>
                </a:lnTo>
                <a:lnTo>
                  <a:pt x="16776" y="28"/>
                </a:lnTo>
                <a:lnTo>
                  <a:pt x="16776" y="0"/>
                </a:lnTo>
                <a:moveTo>
                  <a:pt x="16908" y="0"/>
                </a:moveTo>
                <a:lnTo>
                  <a:pt x="16987" y="0"/>
                </a:lnTo>
                <a:lnTo>
                  <a:pt x="16987" y="28"/>
                </a:lnTo>
                <a:lnTo>
                  <a:pt x="16908" y="28"/>
                </a:lnTo>
                <a:lnTo>
                  <a:pt x="16908" y="0"/>
                </a:lnTo>
                <a:moveTo>
                  <a:pt x="17040" y="0"/>
                </a:moveTo>
                <a:lnTo>
                  <a:pt x="17119" y="0"/>
                </a:lnTo>
                <a:lnTo>
                  <a:pt x="17119" y="28"/>
                </a:lnTo>
                <a:lnTo>
                  <a:pt x="17040" y="28"/>
                </a:lnTo>
                <a:lnTo>
                  <a:pt x="17040" y="0"/>
                </a:lnTo>
                <a:close/>
              </a:path>
            </a:pathLst>
          </a:custGeom>
          <a:solidFill>
            <a:srgbClr val="555555"/>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7" name=""/>
          <p:cNvSpPr txBox="1"/>
          <p:nvPr/>
        </p:nvSpPr>
        <p:spPr>
          <a:xfrm>
            <a:off x="237960" y="188280"/>
            <a:ext cx="546984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3.3 Score Matching </a:t>
            </a:r>
            <a:r>
              <a:rPr b="1" lang="zh-CN" sz="2340" strike="noStrike" u="none">
                <a:solidFill>
                  <a:srgbClr val="ffffff"/>
                </a:solidFill>
                <a:effectLst/>
                <a:uFillTx/>
                <a:latin typeface="NotoSansJP-Thin_"/>
                <a:ea typeface="NotoSansJP-Thin_"/>
              </a:rPr>
              <a:t>との関連性 </a:t>
            </a:r>
            <a:r>
              <a:rPr b="1" lang="en-US" sz="2340" strike="noStrike" u="none">
                <a:solidFill>
                  <a:srgbClr val="ffffff"/>
                </a:solidFill>
                <a:effectLst/>
                <a:uFillTx/>
                <a:latin typeface="NotoSansJP-Thin_"/>
                <a:ea typeface="NotoSansJP-Thin_"/>
              </a:rPr>
              <a:t>(</a:t>
            </a:r>
            <a:r>
              <a:rPr b="1" lang="zh-CN" sz="2340" strike="noStrike" u="none">
                <a:solidFill>
                  <a:srgbClr val="ffffff"/>
                </a:solidFill>
                <a:effectLst/>
                <a:uFillTx/>
                <a:latin typeface="NotoSansJP-Thin_"/>
                <a:ea typeface="NotoSansJP-Thin_"/>
              </a:rPr>
              <a:t>発展</a:t>
            </a:r>
            <a:r>
              <a:rPr b="1" lang="en-US" sz="2340" strike="noStrike" u="none">
                <a:solidFill>
                  <a:srgbClr val="ffffff"/>
                </a:solidFill>
                <a:effectLst/>
                <a:uFillTx/>
                <a:latin typeface="NotoSansJP-Thin_"/>
                <a:ea typeface="NotoSansJP-Thin_"/>
              </a:rPr>
              <a:t>)</a:t>
            </a:r>
            <a:endParaRPr b="0" lang="en-US" sz="2340" strike="noStrike" u="none">
              <a:solidFill>
                <a:srgbClr val="000000"/>
              </a:solidFill>
              <a:effectLst/>
              <a:uFillTx/>
              <a:latin typeface="Times New Roman"/>
            </a:endParaRPr>
          </a:p>
        </p:txBody>
      </p:sp>
      <p:sp>
        <p:nvSpPr>
          <p:cNvPr id="908" name=""/>
          <p:cNvSpPr/>
          <p:nvPr/>
        </p:nvSpPr>
        <p:spPr>
          <a:xfrm>
            <a:off x="1034640" y="6629040"/>
            <a:ext cx="5356800" cy="10080"/>
          </a:xfrm>
          <a:custGeom>
            <a:avLst/>
            <a:gdLst/>
            <a:ahLst/>
            <a:rect l="0" t="0" r="r" b="b"/>
            <a:pathLst>
              <a:path w="14880" h="28">
                <a:moveTo>
                  <a:pt x="7310" y="28"/>
                </a:moveTo>
                <a:lnTo>
                  <a:pt x="3753" y="28"/>
                </a:lnTo>
                <a:lnTo>
                  <a:pt x="3753" y="0"/>
                </a:lnTo>
                <a:lnTo>
                  <a:pt x="7310" y="0"/>
                </a:lnTo>
                <a:lnTo>
                  <a:pt x="7310" y="28"/>
                </a:lnTo>
                <a:moveTo>
                  <a:pt x="7538" y="0"/>
                </a:moveTo>
                <a:lnTo>
                  <a:pt x="14880" y="0"/>
                </a:lnTo>
                <a:lnTo>
                  <a:pt x="14880" y="28"/>
                </a:lnTo>
                <a:lnTo>
                  <a:pt x="7538" y="28"/>
                </a:lnTo>
                <a:lnTo>
                  <a:pt x="7538" y="0"/>
                </a:lnTo>
                <a:moveTo>
                  <a:pt x="3643" y="28"/>
                </a:moveTo>
                <a:lnTo>
                  <a:pt x="945" y="28"/>
                </a:lnTo>
                <a:lnTo>
                  <a:pt x="945" y="0"/>
                </a:lnTo>
                <a:lnTo>
                  <a:pt x="3643" y="0"/>
                </a:lnTo>
                <a:lnTo>
                  <a:pt x="3643" y="28"/>
                </a:lnTo>
                <a:moveTo>
                  <a:pt x="836" y="28"/>
                </a:moveTo>
                <a:lnTo>
                  <a:pt x="0" y="28"/>
                </a:lnTo>
                <a:lnTo>
                  <a:pt x="0" y="0"/>
                </a:lnTo>
                <a:lnTo>
                  <a:pt x="836" y="0"/>
                </a:lnTo>
                <a:lnTo>
                  <a:pt x="836" y="28"/>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09" name=""/>
          <p:cNvSpPr txBox="1"/>
          <p:nvPr/>
        </p:nvSpPr>
        <p:spPr>
          <a:xfrm>
            <a:off x="529560" y="6470640"/>
            <a:ext cx="5198400" cy="194040"/>
          </a:xfrm>
          <a:prstGeom prst="rect">
            <a:avLst/>
          </a:prstGeom>
          <a:noFill/>
          <a:ln w="0">
            <a:noFill/>
          </a:ln>
        </p:spPr>
        <p:txBody>
          <a:bodyPr wrap="none" lIns="0" rIns="0" tIns="0" bIns="0" anchor="t">
            <a:spAutoFit/>
          </a:bodyPr>
          <a:p>
            <a:r>
              <a:rPr b="0" lang="en-US" sz="1170" strike="noStrike" u="none">
                <a:solidFill>
                  <a:srgbClr val="333333"/>
                </a:solidFill>
                <a:effectLst/>
                <a:uFillTx/>
                <a:latin typeface="GeistMono"/>
                <a:ea typeface="GeistMono"/>
              </a:rPr>
              <a:t>[1^] </a:t>
            </a:r>
            <a:r>
              <a:rPr b="0" lang="en-US" sz="1170" strike="noStrike" u="none">
                <a:solidFill>
                  <a:srgbClr val="800000"/>
                </a:solidFill>
                <a:effectLst/>
                <a:uFillTx/>
                <a:latin typeface="GeistMono"/>
                <a:ea typeface="GeistMono"/>
              </a:rPr>
              <a:t>https://ieeexplore.ieee.org/abstract/document/6795935</a:t>
            </a:r>
            <a:endParaRPr b="0" lang="en-US" sz="1170" strike="noStrike" u="none">
              <a:solidFill>
                <a:srgbClr val="000000"/>
              </a:solidFill>
              <a:effectLst/>
              <a:uFillTx/>
              <a:latin typeface="Times New Roman"/>
            </a:endParaRPr>
          </a:p>
        </p:txBody>
      </p:sp>
      <p:sp>
        <p:nvSpPr>
          <p:cNvPr id="910"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15/24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2"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4" name=""/>
          <p:cNvSpPr txBox="1"/>
          <p:nvPr/>
        </p:nvSpPr>
        <p:spPr>
          <a:xfrm>
            <a:off x="380880" y="3354120"/>
            <a:ext cx="404280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4. </a:t>
            </a:r>
            <a:r>
              <a:rPr b="1" lang="zh-CN" sz="2810" strike="noStrike" u="none">
                <a:solidFill>
                  <a:srgbClr val="800000"/>
                </a:solidFill>
                <a:effectLst/>
                <a:uFillTx/>
                <a:latin typeface="NotoSansJP-Thin_"/>
                <a:ea typeface="NotoSansJP-Thin_"/>
              </a:rPr>
              <a:t>実験とアーキテクチャ</a:t>
            </a:r>
            <a:endParaRPr b="0" lang="en-US" sz="2810" strike="noStrike" u="none">
              <a:solidFill>
                <a:srgbClr val="000000"/>
              </a:solidFill>
              <a:effectLst/>
              <a:uFillTx/>
              <a:latin typeface="Times New Roman"/>
            </a:endParaRPr>
          </a:p>
        </p:txBody>
      </p:sp>
      <p:sp>
        <p:nvSpPr>
          <p:cNvPr id="915"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16/24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19" name=""/>
          <p:cNvSpPr/>
          <p:nvPr/>
        </p:nvSpPr>
        <p:spPr>
          <a:xfrm>
            <a:off x="2071440" y="990360"/>
            <a:ext cx="132840" cy="147600"/>
          </a:xfrm>
          <a:custGeom>
            <a:avLst/>
            <a:gdLst/>
            <a:ahLst/>
            <a:rect l="0" t="0" r="r" b="b"/>
            <a:pathLst>
              <a:path w="369" h="410">
                <a:moveTo>
                  <a:pt x="337" y="323"/>
                </a:moveTo>
                <a:cubicBezTo>
                  <a:pt x="342" y="323"/>
                  <a:pt x="347" y="327"/>
                  <a:pt x="350" y="336"/>
                </a:cubicBezTo>
                <a:cubicBezTo>
                  <a:pt x="354" y="345"/>
                  <a:pt x="356" y="354"/>
                  <a:pt x="356" y="362"/>
                </a:cubicBezTo>
                <a:cubicBezTo>
                  <a:pt x="356" y="363"/>
                  <a:pt x="356" y="366"/>
                  <a:pt x="355" y="368"/>
                </a:cubicBezTo>
                <a:cubicBezTo>
                  <a:pt x="353" y="370"/>
                  <a:pt x="349" y="373"/>
                  <a:pt x="342" y="377"/>
                </a:cubicBezTo>
                <a:cubicBezTo>
                  <a:pt x="335" y="381"/>
                  <a:pt x="323" y="387"/>
                  <a:pt x="306" y="393"/>
                </a:cubicBezTo>
                <a:cubicBezTo>
                  <a:pt x="288" y="400"/>
                  <a:pt x="270" y="405"/>
                  <a:pt x="252" y="408"/>
                </a:cubicBezTo>
                <a:cubicBezTo>
                  <a:pt x="246" y="409"/>
                  <a:pt x="233" y="410"/>
                  <a:pt x="215" y="410"/>
                </a:cubicBezTo>
                <a:cubicBezTo>
                  <a:pt x="176" y="410"/>
                  <a:pt x="142" y="405"/>
                  <a:pt x="113" y="394"/>
                </a:cubicBezTo>
                <a:cubicBezTo>
                  <a:pt x="84" y="384"/>
                  <a:pt x="61" y="371"/>
                  <a:pt x="46" y="354"/>
                </a:cubicBezTo>
                <a:cubicBezTo>
                  <a:pt x="30" y="338"/>
                  <a:pt x="19" y="321"/>
                  <a:pt x="11" y="303"/>
                </a:cubicBezTo>
                <a:cubicBezTo>
                  <a:pt x="4" y="285"/>
                  <a:pt x="0" y="268"/>
                  <a:pt x="0" y="251"/>
                </a:cubicBezTo>
                <a:lnTo>
                  <a:pt x="0" y="238"/>
                </a:lnTo>
                <a:cubicBezTo>
                  <a:pt x="0" y="189"/>
                  <a:pt x="16" y="145"/>
                  <a:pt x="46" y="104"/>
                </a:cubicBezTo>
                <a:cubicBezTo>
                  <a:pt x="52" y="96"/>
                  <a:pt x="59" y="87"/>
                  <a:pt x="68" y="79"/>
                </a:cubicBezTo>
                <a:cubicBezTo>
                  <a:pt x="77" y="71"/>
                  <a:pt x="90" y="60"/>
                  <a:pt x="107" y="48"/>
                </a:cubicBezTo>
                <a:cubicBezTo>
                  <a:pt x="124" y="36"/>
                  <a:pt x="146" y="26"/>
                  <a:pt x="173" y="17"/>
                </a:cubicBezTo>
                <a:cubicBezTo>
                  <a:pt x="199" y="9"/>
                  <a:pt x="227" y="3"/>
                  <a:pt x="257" y="1"/>
                </a:cubicBezTo>
                <a:cubicBezTo>
                  <a:pt x="257" y="1"/>
                  <a:pt x="264" y="1"/>
                  <a:pt x="276" y="1"/>
                </a:cubicBezTo>
                <a:cubicBezTo>
                  <a:pt x="288" y="1"/>
                  <a:pt x="298" y="1"/>
                  <a:pt x="308" y="0"/>
                </a:cubicBezTo>
                <a:cubicBezTo>
                  <a:pt x="339" y="0"/>
                  <a:pt x="357" y="2"/>
                  <a:pt x="362" y="6"/>
                </a:cubicBezTo>
                <a:cubicBezTo>
                  <a:pt x="367" y="10"/>
                  <a:pt x="369" y="17"/>
                  <a:pt x="369" y="26"/>
                </a:cubicBezTo>
                <a:cubicBezTo>
                  <a:pt x="367" y="40"/>
                  <a:pt x="359" y="50"/>
                  <a:pt x="346" y="55"/>
                </a:cubicBezTo>
                <a:lnTo>
                  <a:pt x="301" y="56"/>
                </a:lnTo>
                <a:cubicBezTo>
                  <a:pt x="259" y="57"/>
                  <a:pt x="229" y="61"/>
                  <a:pt x="212" y="68"/>
                </a:cubicBezTo>
                <a:cubicBezTo>
                  <a:pt x="183" y="80"/>
                  <a:pt x="162" y="103"/>
                  <a:pt x="149" y="136"/>
                </a:cubicBezTo>
                <a:cubicBezTo>
                  <a:pt x="144" y="148"/>
                  <a:pt x="141" y="156"/>
                  <a:pt x="141" y="160"/>
                </a:cubicBezTo>
                <a:cubicBezTo>
                  <a:pt x="141" y="160"/>
                  <a:pt x="169" y="160"/>
                  <a:pt x="224" y="160"/>
                </a:cubicBezTo>
                <a:cubicBezTo>
                  <a:pt x="233" y="160"/>
                  <a:pt x="243" y="160"/>
                  <a:pt x="255" y="160"/>
                </a:cubicBezTo>
                <a:cubicBezTo>
                  <a:pt x="267" y="160"/>
                  <a:pt x="275" y="160"/>
                  <a:pt x="280" y="160"/>
                </a:cubicBezTo>
                <a:cubicBezTo>
                  <a:pt x="298" y="160"/>
                  <a:pt x="312" y="161"/>
                  <a:pt x="318" y="164"/>
                </a:cubicBezTo>
                <a:cubicBezTo>
                  <a:pt x="325" y="167"/>
                  <a:pt x="329" y="174"/>
                  <a:pt x="329" y="184"/>
                </a:cubicBezTo>
                <a:cubicBezTo>
                  <a:pt x="329" y="200"/>
                  <a:pt x="321" y="211"/>
                  <a:pt x="306" y="216"/>
                </a:cubicBezTo>
                <a:cubicBezTo>
                  <a:pt x="303" y="216"/>
                  <a:pt x="271" y="217"/>
                  <a:pt x="213" y="217"/>
                </a:cubicBezTo>
                <a:cubicBezTo>
                  <a:pt x="155" y="217"/>
                  <a:pt x="126" y="217"/>
                  <a:pt x="126" y="218"/>
                </a:cubicBezTo>
                <a:cubicBezTo>
                  <a:pt x="121" y="235"/>
                  <a:pt x="118" y="254"/>
                  <a:pt x="118" y="276"/>
                </a:cubicBezTo>
                <a:cubicBezTo>
                  <a:pt x="118" y="308"/>
                  <a:pt x="128" y="331"/>
                  <a:pt x="149" y="344"/>
                </a:cubicBezTo>
                <a:cubicBezTo>
                  <a:pt x="170" y="358"/>
                  <a:pt x="195" y="364"/>
                  <a:pt x="225" y="364"/>
                </a:cubicBezTo>
                <a:cubicBezTo>
                  <a:pt x="227" y="364"/>
                  <a:pt x="229" y="364"/>
                  <a:pt x="232" y="364"/>
                </a:cubicBezTo>
                <a:cubicBezTo>
                  <a:pt x="235" y="364"/>
                  <a:pt x="237" y="364"/>
                  <a:pt x="239" y="363"/>
                </a:cubicBezTo>
                <a:cubicBezTo>
                  <a:pt x="257" y="360"/>
                  <a:pt x="276" y="353"/>
                  <a:pt x="298" y="341"/>
                </a:cubicBezTo>
                <a:cubicBezTo>
                  <a:pt x="320" y="329"/>
                  <a:pt x="333" y="323"/>
                  <a:pt x="337" y="32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0" name=""/>
          <p:cNvSpPr/>
          <p:nvPr/>
        </p:nvSpPr>
        <p:spPr>
          <a:xfrm>
            <a:off x="2233440" y="1021680"/>
            <a:ext cx="99000" cy="165240"/>
          </a:xfrm>
          <a:custGeom>
            <a:avLst/>
            <a:gdLst/>
            <a:ahLst/>
            <a:rect l="0" t="0" r="r" b="b"/>
            <a:pathLst>
              <a:path w="275" h="459">
                <a:moveTo>
                  <a:pt x="0" y="324"/>
                </a:moveTo>
                <a:cubicBezTo>
                  <a:pt x="0" y="281"/>
                  <a:pt x="9" y="235"/>
                  <a:pt x="25" y="186"/>
                </a:cubicBezTo>
                <a:cubicBezTo>
                  <a:pt x="42" y="138"/>
                  <a:pt x="65" y="96"/>
                  <a:pt x="93" y="61"/>
                </a:cubicBezTo>
                <a:cubicBezTo>
                  <a:pt x="122" y="26"/>
                  <a:pt x="152" y="5"/>
                  <a:pt x="182" y="0"/>
                </a:cubicBezTo>
                <a:cubicBezTo>
                  <a:pt x="183" y="0"/>
                  <a:pt x="184" y="0"/>
                  <a:pt x="187" y="0"/>
                </a:cubicBezTo>
                <a:cubicBezTo>
                  <a:pt x="190" y="0"/>
                  <a:pt x="193" y="0"/>
                  <a:pt x="195" y="0"/>
                </a:cubicBezTo>
                <a:cubicBezTo>
                  <a:pt x="219" y="1"/>
                  <a:pt x="237" y="12"/>
                  <a:pt x="250" y="31"/>
                </a:cubicBezTo>
                <a:cubicBezTo>
                  <a:pt x="266" y="57"/>
                  <a:pt x="275" y="91"/>
                  <a:pt x="275" y="135"/>
                </a:cubicBezTo>
                <a:cubicBezTo>
                  <a:pt x="275" y="184"/>
                  <a:pt x="265" y="234"/>
                  <a:pt x="246" y="285"/>
                </a:cubicBezTo>
                <a:cubicBezTo>
                  <a:pt x="227" y="336"/>
                  <a:pt x="201" y="377"/>
                  <a:pt x="171" y="410"/>
                </a:cubicBezTo>
                <a:cubicBezTo>
                  <a:pt x="141" y="442"/>
                  <a:pt x="113" y="459"/>
                  <a:pt x="86" y="459"/>
                </a:cubicBezTo>
                <a:lnTo>
                  <a:pt x="81" y="459"/>
                </a:lnTo>
                <a:cubicBezTo>
                  <a:pt x="66" y="459"/>
                  <a:pt x="52" y="454"/>
                  <a:pt x="41" y="446"/>
                </a:cubicBezTo>
                <a:cubicBezTo>
                  <a:pt x="30" y="437"/>
                  <a:pt x="22" y="426"/>
                  <a:pt x="16" y="412"/>
                </a:cubicBezTo>
                <a:cubicBezTo>
                  <a:pt x="11" y="398"/>
                  <a:pt x="7" y="383"/>
                  <a:pt x="4" y="369"/>
                </a:cubicBezTo>
                <a:cubicBezTo>
                  <a:pt x="2" y="354"/>
                  <a:pt x="0" y="339"/>
                  <a:pt x="0" y="324"/>
                </a:cubicBezTo>
                <a:moveTo>
                  <a:pt x="224" y="89"/>
                </a:moveTo>
                <a:cubicBezTo>
                  <a:pt x="224" y="45"/>
                  <a:pt x="213" y="23"/>
                  <a:pt x="189" y="23"/>
                </a:cubicBezTo>
                <a:cubicBezTo>
                  <a:pt x="174" y="23"/>
                  <a:pt x="159" y="33"/>
                  <a:pt x="144" y="52"/>
                </a:cubicBezTo>
                <a:cubicBezTo>
                  <a:pt x="130" y="71"/>
                  <a:pt x="118" y="93"/>
                  <a:pt x="109" y="118"/>
                </a:cubicBezTo>
                <a:cubicBezTo>
                  <a:pt x="99" y="143"/>
                  <a:pt x="92" y="164"/>
                  <a:pt x="87" y="183"/>
                </a:cubicBezTo>
                <a:cubicBezTo>
                  <a:pt x="82" y="201"/>
                  <a:pt x="79" y="212"/>
                  <a:pt x="78" y="215"/>
                </a:cubicBezTo>
                <a:cubicBezTo>
                  <a:pt x="99" y="215"/>
                  <a:pt x="120" y="215"/>
                  <a:pt x="141" y="215"/>
                </a:cubicBezTo>
                <a:lnTo>
                  <a:pt x="203" y="215"/>
                </a:lnTo>
                <a:cubicBezTo>
                  <a:pt x="203" y="214"/>
                  <a:pt x="205" y="207"/>
                  <a:pt x="208" y="193"/>
                </a:cubicBezTo>
                <a:cubicBezTo>
                  <a:pt x="211" y="180"/>
                  <a:pt x="215" y="163"/>
                  <a:pt x="219" y="142"/>
                </a:cubicBezTo>
                <a:cubicBezTo>
                  <a:pt x="223" y="121"/>
                  <a:pt x="225" y="103"/>
                  <a:pt x="224" y="89"/>
                </a:cubicBezTo>
                <a:moveTo>
                  <a:pt x="50" y="368"/>
                </a:moveTo>
                <a:cubicBezTo>
                  <a:pt x="50" y="413"/>
                  <a:pt x="62" y="436"/>
                  <a:pt x="84" y="436"/>
                </a:cubicBezTo>
                <a:cubicBezTo>
                  <a:pt x="91" y="436"/>
                  <a:pt x="97" y="433"/>
                  <a:pt x="105" y="429"/>
                </a:cubicBezTo>
                <a:cubicBezTo>
                  <a:pt x="112" y="425"/>
                  <a:pt x="121" y="417"/>
                  <a:pt x="131" y="405"/>
                </a:cubicBezTo>
                <a:cubicBezTo>
                  <a:pt x="141" y="393"/>
                  <a:pt x="152" y="374"/>
                  <a:pt x="162" y="349"/>
                </a:cubicBezTo>
                <a:cubicBezTo>
                  <a:pt x="172" y="324"/>
                  <a:pt x="182" y="293"/>
                  <a:pt x="192" y="256"/>
                </a:cubicBezTo>
                <a:lnTo>
                  <a:pt x="196" y="245"/>
                </a:lnTo>
                <a:lnTo>
                  <a:pt x="71" y="245"/>
                </a:lnTo>
                <a:cubicBezTo>
                  <a:pt x="71" y="246"/>
                  <a:pt x="69" y="254"/>
                  <a:pt x="65" y="269"/>
                </a:cubicBezTo>
                <a:cubicBezTo>
                  <a:pt x="61" y="284"/>
                  <a:pt x="58" y="301"/>
                  <a:pt x="55" y="319"/>
                </a:cubicBezTo>
                <a:cubicBezTo>
                  <a:pt x="52" y="337"/>
                  <a:pt x="50" y="354"/>
                  <a:pt x="50" y="36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1" name=""/>
          <p:cNvSpPr txBox="1"/>
          <p:nvPr/>
        </p:nvSpPr>
        <p:spPr>
          <a:xfrm>
            <a:off x="380880" y="900360"/>
            <a:ext cx="1674720" cy="258120"/>
          </a:xfrm>
          <a:prstGeom prst="rect">
            <a:avLst/>
          </a:prstGeom>
          <a:noFill/>
          <a:ln w="0">
            <a:noFill/>
          </a:ln>
        </p:spPr>
        <p:txBody>
          <a:bodyPr wrap="none" lIns="0" rIns="0" tIns="0" bIns="0" anchor="t">
            <a:spAutoFit/>
          </a:bodyPr>
          <a:p>
            <a:r>
              <a:rPr b="1" lang="zh-CN" sz="2029" strike="noStrike" u="none">
                <a:solidFill>
                  <a:srgbClr val="333333"/>
                </a:solidFill>
                <a:effectLst/>
                <a:uFillTx/>
                <a:latin typeface="NotoSansJP-Thin_"/>
                <a:ea typeface="NotoSansJP-Thin_"/>
              </a:rPr>
              <a:t>ノイズ予測器 </a:t>
            </a:r>
            <a:endParaRPr b="0" lang="en-US" sz="2029" strike="noStrike" u="none">
              <a:solidFill>
                <a:srgbClr val="000000"/>
              </a:solidFill>
              <a:effectLst/>
              <a:uFillTx/>
              <a:latin typeface="Times New Roman"/>
            </a:endParaRPr>
          </a:p>
        </p:txBody>
      </p:sp>
      <p:sp>
        <p:nvSpPr>
          <p:cNvPr id="922" name=""/>
          <p:cNvSpPr txBox="1"/>
          <p:nvPr/>
        </p:nvSpPr>
        <p:spPr>
          <a:xfrm>
            <a:off x="2353320" y="900360"/>
            <a:ext cx="902160" cy="258120"/>
          </a:xfrm>
          <a:prstGeom prst="rect">
            <a:avLst/>
          </a:prstGeom>
          <a:noFill/>
          <a:ln w="0">
            <a:noFill/>
          </a:ln>
        </p:spPr>
        <p:txBody>
          <a:bodyPr wrap="none" lIns="0" rIns="0" tIns="0" bIns="0" anchor="t">
            <a:spAutoFit/>
          </a:bodyPr>
          <a:p>
            <a:r>
              <a:rPr b="1" lang="en-US" sz="2029" strike="noStrike" u="none">
                <a:solidFill>
                  <a:srgbClr val="333333"/>
                </a:solidFill>
                <a:effectLst/>
                <a:uFillTx/>
                <a:latin typeface="NotoSansJP-Thin_"/>
                <a:ea typeface="NotoSansJP-Thin_"/>
              </a:rPr>
              <a:t> の実装</a:t>
            </a:r>
            <a:endParaRPr b="0" lang="en-US" sz="2029" strike="noStrike" u="none">
              <a:solidFill>
                <a:srgbClr val="000000"/>
              </a:solidFill>
              <a:effectLst/>
              <a:uFillTx/>
              <a:latin typeface="Times New Roman"/>
            </a:endParaRPr>
          </a:p>
        </p:txBody>
      </p:sp>
      <p:sp>
        <p:nvSpPr>
          <p:cNvPr id="923" name=""/>
          <p:cNvSpPr/>
          <p:nvPr/>
        </p:nvSpPr>
        <p:spPr>
          <a:xfrm>
            <a:off x="1496880" y="1514880"/>
            <a:ext cx="102240" cy="113400"/>
          </a:xfrm>
          <a:custGeom>
            <a:avLst/>
            <a:gdLst/>
            <a:ahLst/>
            <a:rect l="0" t="0" r="r" b="b"/>
            <a:pathLst>
              <a:path w="284" h="315">
                <a:moveTo>
                  <a:pt x="260" y="248"/>
                </a:moveTo>
                <a:cubicBezTo>
                  <a:pt x="263" y="248"/>
                  <a:pt x="267" y="252"/>
                  <a:pt x="269" y="259"/>
                </a:cubicBezTo>
                <a:cubicBezTo>
                  <a:pt x="272" y="266"/>
                  <a:pt x="274" y="272"/>
                  <a:pt x="274" y="278"/>
                </a:cubicBezTo>
                <a:cubicBezTo>
                  <a:pt x="274" y="280"/>
                  <a:pt x="274" y="281"/>
                  <a:pt x="273" y="283"/>
                </a:cubicBezTo>
                <a:cubicBezTo>
                  <a:pt x="272" y="284"/>
                  <a:pt x="269" y="287"/>
                  <a:pt x="263" y="290"/>
                </a:cubicBezTo>
                <a:cubicBezTo>
                  <a:pt x="257" y="293"/>
                  <a:pt x="248" y="297"/>
                  <a:pt x="235" y="302"/>
                </a:cubicBezTo>
                <a:cubicBezTo>
                  <a:pt x="222" y="308"/>
                  <a:pt x="208" y="311"/>
                  <a:pt x="194" y="314"/>
                </a:cubicBezTo>
                <a:cubicBezTo>
                  <a:pt x="189" y="315"/>
                  <a:pt x="179" y="315"/>
                  <a:pt x="165" y="315"/>
                </a:cubicBezTo>
                <a:cubicBezTo>
                  <a:pt x="135" y="315"/>
                  <a:pt x="109" y="311"/>
                  <a:pt x="86" y="303"/>
                </a:cubicBezTo>
                <a:cubicBezTo>
                  <a:pt x="64" y="295"/>
                  <a:pt x="47" y="285"/>
                  <a:pt x="35" y="273"/>
                </a:cubicBezTo>
                <a:cubicBezTo>
                  <a:pt x="23" y="260"/>
                  <a:pt x="14" y="247"/>
                  <a:pt x="8" y="234"/>
                </a:cubicBezTo>
                <a:cubicBezTo>
                  <a:pt x="3" y="220"/>
                  <a:pt x="0" y="207"/>
                  <a:pt x="0" y="194"/>
                </a:cubicBezTo>
                <a:lnTo>
                  <a:pt x="0" y="184"/>
                </a:lnTo>
                <a:cubicBezTo>
                  <a:pt x="0" y="146"/>
                  <a:pt x="12" y="112"/>
                  <a:pt x="35" y="81"/>
                </a:cubicBezTo>
                <a:cubicBezTo>
                  <a:pt x="40" y="74"/>
                  <a:pt x="45" y="68"/>
                  <a:pt x="52" y="61"/>
                </a:cubicBezTo>
                <a:cubicBezTo>
                  <a:pt x="59" y="55"/>
                  <a:pt x="69" y="47"/>
                  <a:pt x="82" y="38"/>
                </a:cubicBezTo>
                <a:cubicBezTo>
                  <a:pt x="95" y="27"/>
                  <a:pt x="112" y="20"/>
                  <a:pt x="132" y="13"/>
                </a:cubicBezTo>
                <a:cubicBezTo>
                  <a:pt x="153" y="7"/>
                  <a:pt x="174" y="2"/>
                  <a:pt x="197" y="1"/>
                </a:cubicBezTo>
                <a:cubicBezTo>
                  <a:pt x="198" y="1"/>
                  <a:pt x="203" y="1"/>
                  <a:pt x="212" y="1"/>
                </a:cubicBezTo>
                <a:cubicBezTo>
                  <a:pt x="222" y="1"/>
                  <a:pt x="230" y="0"/>
                  <a:pt x="237" y="0"/>
                </a:cubicBezTo>
                <a:cubicBezTo>
                  <a:pt x="261" y="0"/>
                  <a:pt x="275" y="1"/>
                  <a:pt x="278" y="4"/>
                </a:cubicBezTo>
                <a:cubicBezTo>
                  <a:pt x="282" y="8"/>
                  <a:pt x="284" y="13"/>
                  <a:pt x="284" y="19"/>
                </a:cubicBezTo>
                <a:cubicBezTo>
                  <a:pt x="282" y="32"/>
                  <a:pt x="276" y="39"/>
                  <a:pt x="266" y="43"/>
                </a:cubicBezTo>
                <a:lnTo>
                  <a:pt x="232" y="44"/>
                </a:lnTo>
                <a:cubicBezTo>
                  <a:pt x="199" y="45"/>
                  <a:pt x="176" y="48"/>
                  <a:pt x="163" y="53"/>
                </a:cubicBezTo>
                <a:cubicBezTo>
                  <a:pt x="141" y="62"/>
                  <a:pt x="125" y="80"/>
                  <a:pt x="114" y="105"/>
                </a:cubicBezTo>
                <a:cubicBezTo>
                  <a:pt x="110" y="115"/>
                  <a:pt x="108" y="121"/>
                  <a:pt x="108" y="123"/>
                </a:cubicBezTo>
                <a:cubicBezTo>
                  <a:pt x="108" y="124"/>
                  <a:pt x="129" y="124"/>
                  <a:pt x="172" y="124"/>
                </a:cubicBezTo>
                <a:cubicBezTo>
                  <a:pt x="179" y="124"/>
                  <a:pt x="187" y="124"/>
                  <a:pt x="196" y="124"/>
                </a:cubicBezTo>
                <a:cubicBezTo>
                  <a:pt x="205" y="124"/>
                  <a:pt x="212" y="124"/>
                  <a:pt x="216" y="123"/>
                </a:cubicBezTo>
                <a:cubicBezTo>
                  <a:pt x="230" y="123"/>
                  <a:pt x="240" y="125"/>
                  <a:pt x="245" y="127"/>
                </a:cubicBezTo>
                <a:cubicBezTo>
                  <a:pt x="250" y="129"/>
                  <a:pt x="253" y="134"/>
                  <a:pt x="253" y="142"/>
                </a:cubicBezTo>
                <a:cubicBezTo>
                  <a:pt x="253" y="155"/>
                  <a:pt x="247" y="163"/>
                  <a:pt x="235" y="167"/>
                </a:cubicBezTo>
                <a:cubicBezTo>
                  <a:pt x="233" y="167"/>
                  <a:pt x="208" y="167"/>
                  <a:pt x="164" y="167"/>
                </a:cubicBezTo>
                <a:cubicBezTo>
                  <a:pt x="119" y="167"/>
                  <a:pt x="97" y="168"/>
                  <a:pt x="97" y="169"/>
                </a:cubicBezTo>
                <a:cubicBezTo>
                  <a:pt x="93" y="181"/>
                  <a:pt x="91" y="196"/>
                  <a:pt x="91" y="213"/>
                </a:cubicBezTo>
                <a:cubicBezTo>
                  <a:pt x="91" y="237"/>
                  <a:pt x="99" y="255"/>
                  <a:pt x="114" y="265"/>
                </a:cubicBezTo>
                <a:cubicBezTo>
                  <a:pt x="130" y="275"/>
                  <a:pt x="150" y="280"/>
                  <a:pt x="173" y="280"/>
                </a:cubicBezTo>
                <a:cubicBezTo>
                  <a:pt x="174" y="280"/>
                  <a:pt x="176" y="280"/>
                  <a:pt x="178" y="280"/>
                </a:cubicBezTo>
                <a:cubicBezTo>
                  <a:pt x="181" y="280"/>
                  <a:pt x="182" y="280"/>
                  <a:pt x="183" y="280"/>
                </a:cubicBezTo>
                <a:cubicBezTo>
                  <a:pt x="197" y="277"/>
                  <a:pt x="212" y="271"/>
                  <a:pt x="230" y="262"/>
                </a:cubicBezTo>
                <a:cubicBezTo>
                  <a:pt x="246" y="253"/>
                  <a:pt x="256" y="248"/>
                  <a:pt x="260" y="24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4" name=""/>
          <p:cNvSpPr/>
          <p:nvPr/>
        </p:nvSpPr>
        <p:spPr>
          <a:xfrm>
            <a:off x="1621440" y="1538640"/>
            <a:ext cx="75960" cy="127440"/>
          </a:xfrm>
          <a:custGeom>
            <a:avLst/>
            <a:gdLst/>
            <a:ahLst/>
            <a:rect l="0" t="0" r="r" b="b"/>
            <a:pathLst>
              <a:path w="211" h="354">
                <a:moveTo>
                  <a:pt x="0" y="250"/>
                </a:moveTo>
                <a:cubicBezTo>
                  <a:pt x="0" y="217"/>
                  <a:pt x="7" y="181"/>
                  <a:pt x="20" y="144"/>
                </a:cubicBezTo>
                <a:cubicBezTo>
                  <a:pt x="33" y="106"/>
                  <a:pt x="51" y="74"/>
                  <a:pt x="73" y="47"/>
                </a:cubicBezTo>
                <a:cubicBezTo>
                  <a:pt x="95" y="20"/>
                  <a:pt x="117" y="5"/>
                  <a:pt x="141" y="1"/>
                </a:cubicBezTo>
                <a:cubicBezTo>
                  <a:pt x="141" y="1"/>
                  <a:pt x="143" y="1"/>
                  <a:pt x="145" y="1"/>
                </a:cubicBezTo>
                <a:cubicBezTo>
                  <a:pt x="147" y="1"/>
                  <a:pt x="149" y="1"/>
                  <a:pt x="151" y="0"/>
                </a:cubicBezTo>
                <a:cubicBezTo>
                  <a:pt x="169" y="2"/>
                  <a:pt x="182" y="10"/>
                  <a:pt x="192" y="25"/>
                </a:cubicBezTo>
                <a:cubicBezTo>
                  <a:pt x="205" y="44"/>
                  <a:pt x="211" y="71"/>
                  <a:pt x="211" y="104"/>
                </a:cubicBezTo>
                <a:cubicBezTo>
                  <a:pt x="211" y="143"/>
                  <a:pt x="204" y="181"/>
                  <a:pt x="189" y="220"/>
                </a:cubicBezTo>
                <a:cubicBezTo>
                  <a:pt x="174" y="259"/>
                  <a:pt x="156" y="291"/>
                  <a:pt x="133" y="316"/>
                </a:cubicBezTo>
                <a:cubicBezTo>
                  <a:pt x="110" y="341"/>
                  <a:pt x="88" y="354"/>
                  <a:pt x="67" y="354"/>
                </a:cubicBezTo>
                <a:lnTo>
                  <a:pt x="63" y="354"/>
                </a:lnTo>
                <a:cubicBezTo>
                  <a:pt x="51" y="354"/>
                  <a:pt x="41" y="350"/>
                  <a:pt x="33" y="344"/>
                </a:cubicBezTo>
                <a:cubicBezTo>
                  <a:pt x="24" y="337"/>
                  <a:pt x="18" y="328"/>
                  <a:pt x="13" y="318"/>
                </a:cubicBezTo>
                <a:cubicBezTo>
                  <a:pt x="8" y="307"/>
                  <a:pt x="5" y="296"/>
                  <a:pt x="3" y="285"/>
                </a:cubicBezTo>
                <a:cubicBezTo>
                  <a:pt x="1" y="273"/>
                  <a:pt x="0" y="262"/>
                  <a:pt x="0" y="250"/>
                </a:cubicBezTo>
                <a:moveTo>
                  <a:pt x="173" y="69"/>
                </a:moveTo>
                <a:cubicBezTo>
                  <a:pt x="173" y="35"/>
                  <a:pt x="164" y="19"/>
                  <a:pt x="146" y="19"/>
                </a:cubicBezTo>
                <a:cubicBezTo>
                  <a:pt x="135" y="19"/>
                  <a:pt x="123" y="26"/>
                  <a:pt x="112" y="41"/>
                </a:cubicBezTo>
                <a:cubicBezTo>
                  <a:pt x="101" y="56"/>
                  <a:pt x="92" y="72"/>
                  <a:pt x="84" y="91"/>
                </a:cubicBezTo>
                <a:cubicBezTo>
                  <a:pt x="77" y="110"/>
                  <a:pt x="72" y="127"/>
                  <a:pt x="68" y="141"/>
                </a:cubicBezTo>
                <a:cubicBezTo>
                  <a:pt x="64" y="155"/>
                  <a:pt x="62" y="164"/>
                  <a:pt x="61" y="166"/>
                </a:cubicBezTo>
                <a:cubicBezTo>
                  <a:pt x="77" y="166"/>
                  <a:pt x="93" y="166"/>
                  <a:pt x="109" y="166"/>
                </a:cubicBezTo>
                <a:lnTo>
                  <a:pt x="157" y="166"/>
                </a:lnTo>
                <a:cubicBezTo>
                  <a:pt x="157" y="166"/>
                  <a:pt x="158" y="160"/>
                  <a:pt x="161" y="150"/>
                </a:cubicBezTo>
                <a:cubicBezTo>
                  <a:pt x="163" y="139"/>
                  <a:pt x="166" y="125"/>
                  <a:pt x="169" y="109"/>
                </a:cubicBezTo>
                <a:cubicBezTo>
                  <a:pt x="172" y="94"/>
                  <a:pt x="173" y="80"/>
                  <a:pt x="173" y="69"/>
                </a:cubicBezTo>
                <a:moveTo>
                  <a:pt x="40" y="284"/>
                </a:moveTo>
                <a:cubicBezTo>
                  <a:pt x="40" y="318"/>
                  <a:pt x="48" y="336"/>
                  <a:pt x="66" y="336"/>
                </a:cubicBezTo>
                <a:cubicBezTo>
                  <a:pt x="71" y="336"/>
                  <a:pt x="76" y="334"/>
                  <a:pt x="81" y="331"/>
                </a:cubicBezTo>
                <a:cubicBezTo>
                  <a:pt x="87" y="328"/>
                  <a:pt x="94" y="321"/>
                  <a:pt x="102" y="312"/>
                </a:cubicBezTo>
                <a:cubicBezTo>
                  <a:pt x="109" y="303"/>
                  <a:pt x="117" y="289"/>
                  <a:pt x="125" y="269"/>
                </a:cubicBezTo>
                <a:cubicBezTo>
                  <a:pt x="133" y="250"/>
                  <a:pt x="141" y="226"/>
                  <a:pt x="149" y="197"/>
                </a:cubicBezTo>
                <a:lnTo>
                  <a:pt x="151" y="189"/>
                </a:lnTo>
                <a:lnTo>
                  <a:pt x="55" y="189"/>
                </a:lnTo>
                <a:cubicBezTo>
                  <a:pt x="55" y="190"/>
                  <a:pt x="54" y="196"/>
                  <a:pt x="51" y="208"/>
                </a:cubicBezTo>
                <a:cubicBezTo>
                  <a:pt x="48" y="219"/>
                  <a:pt x="45" y="232"/>
                  <a:pt x="43" y="246"/>
                </a:cubicBezTo>
                <a:cubicBezTo>
                  <a:pt x="41" y="260"/>
                  <a:pt x="40" y="273"/>
                  <a:pt x="40" y="28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5" name=""/>
          <p:cNvSpPr/>
          <p:nvPr/>
        </p:nvSpPr>
        <p:spPr>
          <a:xfrm>
            <a:off x="1734480" y="1438200"/>
            <a:ext cx="60480" cy="250920"/>
          </a:xfrm>
          <a:custGeom>
            <a:avLst/>
            <a:gdLst/>
            <a:ahLst/>
            <a:rect l="0" t="0" r="r" b="b"/>
            <a:pathLst>
              <a:path w="168" h="697">
                <a:moveTo>
                  <a:pt x="0" y="348"/>
                </a:moveTo>
                <a:cubicBezTo>
                  <a:pt x="0" y="316"/>
                  <a:pt x="3" y="286"/>
                  <a:pt x="7" y="257"/>
                </a:cubicBezTo>
                <a:cubicBezTo>
                  <a:pt x="12" y="228"/>
                  <a:pt x="17" y="203"/>
                  <a:pt x="23" y="182"/>
                </a:cubicBezTo>
                <a:cubicBezTo>
                  <a:pt x="29" y="161"/>
                  <a:pt x="38" y="141"/>
                  <a:pt x="49" y="121"/>
                </a:cubicBezTo>
                <a:cubicBezTo>
                  <a:pt x="60" y="101"/>
                  <a:pt x="69" y="85"/>
                  <a:pt x="75" y="74"/>
                </a:cubicBezTo>
                <a:cubicBezTo>
                  <a:pt x="83" y="63"/>
                  <a:pt x="93" y="51"/>
                  <a:pt x="106" y="38"/>
                </a:cubicBezTo>
                <a:cubicBezTo>
                  <a:pt x="119" y="25"/>
                  <a:pt x="126" y="17"/>
                  <a:pt x="129" y="14"/>
                </a:cubicBezTo>
                <a:cubicBezTo>
                  <a:pt x="131" y="12"/>
                  <a:pt x="137" y="7"/>
                  <a:pt x="146" y="0"/>
                </a:cubicBezTo>
                <a:lnTo>
                  <a:pt x="155" y="0"/>
                </a:lnTo>
                <a:lnTo>
                  <a:pt x="158" y="0"/>
                </a:lnTo>
                <a:cubicBezTo>
                  <a:pt x="164" y="0"/>
                  <a:pt x="168" y="2"/>
                  <a:pt x="168" y="6"/>
                </a:cubicBezTo>
                <a:cubicBezTo>
                  <a:pt x="168" y="7"/>
                  <a:pt x="164" y="12"/>
                  <a:pt x="156" y="21"/>
                </a:cubicBezTo>
                <a:cubicBezTo>
                  <a:pt x="148" y="29"/>
                  <a:pt x="138" y="41"/>
                  <a:pt x="127" y="58"/>
                </a:cubicBezTo>
                <a:cubicBezTo>
                  <a:pt x="116" y="74"/>
                  <a:pt x="105" y="94"/>
                  <a:pt x="93" y="117"/>
                </a:cubicBezTo>
                <a:cubicBezTo>
                  <a:pt x="82" y="141"/>
                  <a:pt x="71" y="173"/>
                  <a:pt x="63" y="214"/>
                </a:cubicBezTo>
                <a:cubicBezTo>
                  <a:pt x="55" y="254"/>
                  <a:pt x="51" y="299"/>
                  <a:pt x="51" y="348"/>
                </a:cubicBezTo>
                <a:cubicBezTo>
                  <a:pt x="51" y="397"/>
                  <a:pt x="55" y="442"/>
                  <a:pt x="63" y="482"/>
                </a:cubicBezTo>
                <a:cubicBezTo>
                  <a:pt x="71" y="522"/>
                  <a:pt x="81" y="555"/>
                  <a:pt x="92" y="580"/>
                </a:cubicBezTo>
                <a:cubicBezTo>
                  <a:pt x="104" y="604"/>
                  <a:pt x="115" y="624"/>
                  <a:pt x="127" y="639"/>
                </a:cubicBezTo>
                <a:cubicBezTo>
                  <a:pt x="138" y="655"/>
                  <a:pt x="148" y="667"/>
                  <a:pt x="156" y="676"/>
                </a:cubicBezTo>
                <a:cubicBezTo>
                  <a:pt x="164" y="686"/>
                  <a:pt x="168" y="691"/>
                  <a:pt x="168" y="691"/>
                </a:cubicBezTo>
                <a:cubicBezTo>
                  <a:pt x="168" y="695"/>
                  <a:pt x="164" y="697"/>
                  <a:pt x="157" y="697"/>
                </a:cubicBezTo>
                <a:lnTo>
                  <a:pt x="155" y="697"/>
                </a:lnTo>
                <a:lnTo>
                  <a:pt x="146" y="697"/>
                </a:lnTo>
                <a:lnTo>
                  <a:pt x="127" y="681"/>
                </a:lnTo>
                <a:cubicBezTo>
                  <a:pt x="83" y="641"/>
                  <a:pt x="50" y="592"/>
                  <a:pt x="30" y="533"/>
                </a:cubicBezTo>
                <a:cubicBezTo>
                  <a:pt x="10" y="473"/>
                  <a:pt x="0" y="412"/>
                  <a:pt x="0" y="34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6" name=""/>
          <p:cNvSpPr/>
          <p:nvPr/>
        </p:nvSpPr>
        <p:spPr>
          <a:xfrm>
            <a:off x="1813680" y="1514880"/>
            <a:ext cx="142200" cy="111600"/>
          </a:xfrm>
          <a:custGeom>
            <a:avLst/>
            <a:gdLst/>
            <a:ahLst/>
            <a:rect l="0" t="0" r="r" b="b"/>
            <a:pathLst>
              <a:path w="395" h="310">
                <a:moveTo>
                  <a:pt x="144" y="310"/>
                </a:moveTo>
                <a:cubicBezTo>
                  <a:pt x="137" y="309"/>
                  <a:pt x="112" y="308"/>
                  <a:pt x="70" y="308"/>
                </a:cubicBezTo>
                <a:cubicBezTo>
                  <a:pt x="32" y="308"/>
                  <a:pt x="11" y="309"/>
                  <a:pt x="5" y="310"/>
                </a:cubicBezTo>
                <a:lnTo>
                  <a:pt x="0" y="310"/>
                </a:lnTo>
                <a:lnTo>
                  <a:pt x="0" y="266"/>
                </a:lnTo>
                <a:lnTo>
                  <a:pt x="67" y="266"/>
                </a:lnTo>
                <a:lnTo>
                  <a:pt x="156" y="161"/>
                </a:lnTo>
                <a:lnTo>
                  <a:pt x="62" y="43"/>
                </a:lnTo>
                <a:lnTo>
                  <a:pt x="4" y="43"/>
                </a:lnTo>
                <a:lnTo>
                  <a:pt x="4" y="0"/>
                </a:lnTo>
                <a:lnTo>
                  <a:pt x="9" y="0"/>
                </a:lnTo>
                <a:cubicBezTo>
                  <a:pt x="16" y="1"/>
                  <a:pt x="42" y="2"/>
                  <a:pt x="85" y="2"/>
                </a:cubicBezTo>
                <a:cubicBezTo>
                  <a:pt x="134" y="2"/>
                  <a:pt x="162" y="1"/>
                  <a:pt x="170" y="0"/>
                </a:cubicBezTo>
                <a:lnTo>
                  <a:pt x="177" y="0"/>
                </a:lnTo>
                <a:lnTo>
                  <a:pt x="177" y="43"/>
                </a:lnTo>
                <a:lnTo>
                  <a:pt x="157" y="43"/>
                </a:lnTo>
                <a:lnTo>
                  <a:pt x="181" y="73"/>
                </a:lnTo>
                <a:cubicBezTo>
                  <a:pt x="197" y="93"/>
                  <a:pt x="205" y="102"/>
                  <a:pt x="206" y="102"/>
                </a:cubicBezTo>
                <a:cubicBezTo>
                  <a:pt x="208" y="102"/>
                  <a:pt x="217" y="92"/>
                  <a:pt x="232" y="72"/>
                </a:cubicBezTo>
                <a:lnTo>
                  <a:pt x="257" y="43"/>
                </a:lnTo>
                <a:lnTo>
                  <a:pt x="231" y="43"/>
                </a:lnTo>
                <a:lnTo>
                  <a:pt x="231" y="0"/>
                </a:lnTo>
                <a:lnTo>
                  <a:pt x="236" y="0"/>
                </a:lnTo>
                <a:cubicBezTo>
                  <a:pt x="243" y="1"/>
                  <a:pt x="269" y="2"/>
                  <a:pt x="311" y="2"/>
                </a:cubicBezTo>
                <a:cubicBezTo>
                  <a:pt x="349" y="2"/>
                  <a:pt x="371" y="1"/>
                  <a:pt x="376" y="0"/>
                </a:cubicBezTo>
                <a:lnTo>
                  <a:pt x="381" y="0"/>
                </a:lnTo>
                <a:lnTo>
                  <a:pt x="381" y="43"/>
                </a:lnTo>
                <a:lnTo>
                  <a:pt x="315" y="43"/>
                </a:lnTo>
                <a:lnTo>
                  <a:pt x="233" y="138"/>
                </a:lnTo>
                <a:lnTo>
                  <a:pt x="338" y="265"/>
                </a:lnTo>
                <a:lnTo>
                  <a:pt x="366" y="266"/>
                </a:lnTo>
                <a:lnTo>
                  <a:pt x="395" y="266"/>
                </a:lnTo>
                <a:lnTo>
                  <a:pt x="395" y="310"/>
                </a:lnTo>
                <a:lnTo>
                  <a:pt x="389" y="310"/>
                </a:lnTo>
                <a:cubicBezTo>
                  <a:pt x="382" y="309"/>
                  <a:pt x="357" y="308"/>
                  <a:pt x="313" y="308"/>
                </a:cubicBezTo>
                <a:cubicBezTo>
                  <a:pt x="264" y="308"/>
                  <a:pt x="236" y="309"/>
                  <a:pt x="227" y="310"/>
                </a:cubicBezTo>
                <a:lnTo>
                  <a:pt x="221" y="310"/>
                </a:lnTo>
                <a:lnTo>
                  <a:pt x="221" y="266"/>
                </a:lnTo>
                <a:lnTo>
                  <a:pt x="241" y="266"/>
                </a:lnTo>
                <a:cubicBezTo>
                  <a:pt x="241" y="266"/>
                  <a:pt x="231" y="254"/>
                  <a:pt x="213" y="231"/>
                </a:cubicBezTo>
                <a:cubicBezTo>
                  <a:pt x="194" y="208"/>
                  <a:pt x="185" y="197"/>
                  <a:pt x="184" y="196"/>
                </a:cubicBezTo>
                <a:lnTo>
                  <a:pt x="124" y="265"/>
                </a:lnTo>
                <a:lnTo>
                  <a:pt x="137" y="266"/>
                </a:lnTo>
                <a:lnTo>
                  <a:pt x="149" y="266"/>
                </a:lnTo>
                <a:lnTo>
                  <a:pt x="149" y="310"/>
                </a:lnTo>
                <a:lnTo>
                  <a:pt x="144" y="31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7" name=""/>
          <p:cNvSpPr/>
          <p:nvPr/>
        </p:nvSpPr>
        <p:spPr>
          <a:xfrm>
            <a:off x="1972440" y="1552680"/>
            <a:ext cx="55440" cy="113400"/>
          </a:xfrm>
          <a:custGeom>
            <a:avLst/>
            <a:gdLst/>
            <a:ahLst/>
            <a:rect l="0" t="0" r="r" b="b"/>
            <a:pathLst>
              <a:path w="154" h="315">
                <a:moveTo>
                  <a:pt x="3" y="119"/>
                </a:moveTo>
                <a:cubicBezTo>
                  <a:pt x="1" y="117"/>
                  <a:pt x="0" y="115"/>
                  <a:pt x="0" y="114"/>
                </a:cubicBezTo>
                <a:cubicBezTo>
                  <a:pt x="0" y="113"/>
                  <a:pt x="0" y="110"/>
                  <a:pt x="1" y="106"/>
                </a:cubicBezTo>
                <a:cubicBezTo>
                  <a:pt x="2" y="102"/>
                  <a:pt x="3" y="100"/>
                  <a:pt x="4" y="99"/>
                </a:cubicBezTo>
                <a:cubicBezTo>
                  <a:pt x="4" y="98"/>
                  <a:pt x="6" y="97"/>
                  <a:pt x="8" y="97"/>
                </a:cubicBezTo>
                <a:cubicBezTo>
                  <a:pt x="11" y="97"/>
                  <a:pt x="19" y="97"/>
                  <a:pt x="33" y="96"/>
                </a:cubicBezTo>
                <a:lnTo>
                  <a:pt x="59" y="96"/>
                </a:lnTo>
                <a:lnTo>
                  <a:pt x="69" y="57"/>
                </a:lnTo>
                <a:cubicBezTo>
                  <a:pt x="70" y="53"/>
                  <a:pt x="71" y="49"/>
                  <a:pt x="72" y="43"/>
                </a:cubicBezTo>
                <a:cubicBezTo>
                  <a:pt x="74" y="37"/>
                  <a:pt x="75" y="33"/>
                  <a:pt x="76" y="30"/>
                </a:cubicBezTo>
                <a:cubicBezTo>
                  <a:pt x="77" y="27"/>
                  <a:pt x="78" y="24"/>
                  <a:pt x="79" y="20"/>
                </a:cubicBezTo>
                <a:cubicBezTo>
                  <a:pt x="80" y="16"/>
                  <a:pt x="81" y="13"/>
                  <a:pt x="83" y="12"/>
                </a:cubicBezTo>
                <a:cubicBezTo>
                  <a:pt x="84" y="10"/>
                  <a:pt x="86" y="8"/>
                  <a:pt x="88" y="6"/>
                </a:cubicBezTo>
                <a:cubicBezTo>
                  <a:pt x="89" y="3"/>
                  <a:pt x="91" y="2"/>
                  <a:pt x="94" y="1"/>
                </a:cubicBezTo>
                <a:cubicBezTo>
                  <a:pt x="97" y="1"/>
                  <a:pt x="100" y="0"/>
                  <a:pt x="103" y="0"/>
                </a:cubicBezTo>
                <a:cubicBezTo>
                  <a:pt x="110" y="1"/>
                  <a:pt x="114" y="2"/>
                  <a:pt x="117" y="6"/>
                </a:cubicBezTo>
                <a:cubicBezTo>
                  <a:pt x="119" y="9"/>
                  <a:pt x="120" y="12"/>
                  <a:pt x="120" y="15"/>
                </a:cubicBezTo>
                <a:cubicBezTo>
                  <a:pt x="120" y="17"/>
                  <a:pt x="119" y="25"/>
                  <a:pt x="116" y="38"/>
                </a:cubicBezTo>
                <a:cubicBezTo>
                  <a:pt x="113" y="51"/>
                  <a:pt x="109" y="64"/>
                  <a:pt x="105" y="77"/>
                </a:cubicBezTo>
                <a:lnTo>
                  <a:pt x="100" y="95"/>
                </a:lnTo>
                <a:cubicBezTo>
                  <a:pt x="100" y="96"/>
                  <a:pt x="109" y="96"/>
                  <a:pt x="125" y="96"/>
                </a:cubicBezTo>
                <a:lnTo>
                  <a:pt x="151" y="96"/>
                </a:lnTo>
                <a:cubicBezTo>
                  <a:pt x="153" y="99"/>
                  <a:pt x="154" y="100"/>
                  <a:pt x="154" y="102"/>
                </a:cubicBezTo>
                <a:cubicBezTo>
                  <a:pt x="154" y="109"/>
                  <a:pt x="152" y="115"/>
                  <a:pt x="148" y="119"/>
                </a:cubicBezTo>
                <a:lnTo>
                  <a:pt x="94" y="119"/>
                </a:lnTo>
                <a:lnTo>
                  <a:pt x="76" y="190"/>
                </a:lnTo>
                <a:cubicBezTo>
                  <a:pt x="63" y="244"/>
                  <a:pt x="57" y="272"/>
                  <a:pt x="57" y="276"/>
                </a:cubicBezTo>
                <a:cubicBezTo>
                  <a:pt x="57" y="290"/>
                  <a:pt x="61" y="297"/>
                  <a:pt x="70" y="297"/>
                </a:cubicBezTo>
                <a:cubicBezTo>
                  <a:pt x="82" y="297"/>
                  <a:pt x="93" y="291"/>
                  <a:pt x="104" y="280"/>
                </a:cubicBezTo>
                <a:cubicBezTo>
                  <a:pt x="116" y="269"/>
                  <a:pt x="124" y="255"/>
                  <a:pt x="131" y="239"/>
                </a:cubicBezTo>
                <a:cubicBezTo>
                  <a:pt x="132" y="237"/>
                  <a:pt x="132" y="236"/>
                  <a:pt x="133" y="235"/>
                </a:cubicBezTo>
                <a:cubicBezTo>
                  <a:pt x="134" y="235"/>
                  <a:pt x="137" y="235"/>
                  <a:pt x="141" y="234"/>
                </a:cubicBezTo>
                <a:lnTo>
                  <a:pt x="143" y="234"/>
                </a:lnTo>
                <a:cubicBezTo>
                  <a:pt x="148" y="234"/>
                  <a:pt x="150" y="236"/>
                  <a:pt x="150" y="238"/>
                </a:cubicBezTo>
                <a:cubicBezTo>
                  <a:pt x="150" y="239"/>
                  <a:pt x="150" y="241"/>
                  <a:pt x="149" y="244"/>
                </a:cubicBezTo>
                <a:cubicBezTo>
                  <a:pt x="147" y="249"/>
                  <a:pt x="144" y="256"/>
                  <a:pt x="140" y="263"/>
                </a:cubicBezTo>
                <a:cubicBezTo>
                  <a:pt x="135" y="270"/>
                  <a:pt x="130" y="278"/>
                  <a:pt x="123" y="286"/>
                </a:cubicBezTo>
                <a:cubicBezTo>
                  <a:pt x="116" y="294"/>
                  <a:pt x="108" y="301"/>
                  <a:pt x="97" y="307"/>
                </a:cubicBezTo>
                <a:cubicBezTo>
                  <a:pt x="87" y="312"/>
                  <a:pt x="77" y="315"/>
                  <a:pt x="67" y="315"/>
                </a:cubicBezTo>
                <a:cubicBezTo>
                  <a:pt x="57" y="315"/>
                  <a:pt x="48" y="313"/>
                  <a:pt x="39" y="308"/>
                </a:cubicBezTo>
                <a:cubicBezTo>
                  <a:pt x="30" y="303"/>
                  <a:pt x="24" y="294"/>
                  <a:pt x="20" y="282"/>
                </a:cubicBezTo>
                <a:cubicBezTo>
                  <a:pt x="19" y="279"/>
                  <a:pt x="19" y="275"/>
                  <a:pt x="19" y="269"/>
                </a:cubicBezTo>
                <a:lnTo>
                  <a:pt x="19" y="260"/>
                </a:lnTo>
                <a:lnTo>
                  <a:pt x="36" y="190"/>
                </a:lnTo>
                <a:cubicBezTo>
                  <a:pt x="47" y="144"/>
                  <a:pt x="53" y="120"/>
                  <a:pt x="54" y="120"/>
                </a:cubicBezTo>
                <a:cubicBezTo>
                  <a:pt x="54" y="119"/>
                  <a:pt x="45" y="119"/>
                  <a:pt x="28" y="119"/>
                </a:cubicBezTo>
                <a:lnTo>
                  <a:pt x="3" y="11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8" name=""/>
          <p:cNvSpPr/>
          <p:nvPr/>
        </p:nvSpPr>
        <p:spPr>
          <a:xfrm>
            <a:off x="2065320" y="1595880"/>
            <a:ext cx="33120" cy="79200"/>
          </a:xfrm>
          <a:custGeom>
            <a:avLst/>
            <a:gdLst/>
            <a:ahLst/>
            <a:rect l="0" t="0" r="r" b="b"/>
            <a:pathLst>
              <a:path w="92" h="220">
                <a:moveTo>
                  <a:pt x="0" y="61"/>
                </a:moveTo>
                <a:cubicBezTo>
                  <a:pt x="0" y="61"/>
                  <a:pt x="0" y="54"/>
                  <a:pt x="0" y="42"/>
                </a:cubicBezTo>
                <a:cubicBezTo>
                  <a:pt x="0" y="31"/>
                  <a:pt x="3" y="21"/>
                  <a:pt x="11" y="12"/>
                </a:cubicBezTo>
                <a:cubicBezTo>
                  <a:pt x="18" y="4"/>
                  <a:pt x="28" y="0"/>
                  <a:pt x="41" y="0"/>
                </a:cubicBezTo>
                <a:cubicBezTo>
                  <a:pt x="55" y="0"/>
                  <a:pt x="66" y="6"/>
                  <a:pt x="76" y="17"/>
                </a:cubicBezTo>
                <a:cubicBezTo>
                  <a:pt x="87" y="29"/>
                  <a:pt x="92" y="49"/>
                  <a:pt x="92" y="80"/>
                </a:cubicBezTo>
                <a:cubicBezTo>
                  <a:pt x="92" y="96"/>
                  <a:pt x="90" y="112"/>
                  <a:pt x="86" y="127"/>
                </a:cubicBezTo>
                <a:cubicBezTo>
                  <a:pt x="82" y="142"/>
                  <a:pt x="77" y="156"/>
                  <a:pt x="72" y="167"/>
                </a:cubicBezTo>
                <a:cubicBezTo>
                  <a:pt x="66" y="178"/>
                  <a:pt x="60" y="187"/>
                  <a:pt x="53" y="195"/>
                </a:cubicBezTo>
                <a:cubicBezTo>
                  <a:pt x="47" y="203"/>
                  <a:pt x="40" y="209"/>
                  <a:pt x="36" y="214"/>
                </a:cubicBezTo>
                <a:cubicBezTo>
                  <a:pt x="31" y="219"/>
                  <a:pt x="28" y="221"/>
                  <a:pt x="27" y="220"/>
                </a:cubicBezTo>
                <a:cubicBezTo>
                  <a:pt x="25" y="220"/>
                  <a:pt x="22" y="218"/>
                  <a:pt x="18" y="214"/>
                </a:cubicBezTo>
                <a:cubicBezTo>
                  <a:pt x="13" y="210"/>
                  <a:pt x="11" y="207"/>
                  <a:pt x="11" y="205"/>
                </a:cubicBezTo>
                <a:cubicBezTo>
                  <a:pt x="11" y="203"/>
                  <a:pt x="14" y="199"/>
                  <a:pt x="19" y="194"/>
                </a:cubicBezTo>
                <a:cubicBezTo>
                  <a:pt x="24" y="188"/>
                  <a:pt x="30" y="181"/>
                  <a:pt x="36" y="173"/>
                </a:cubicBezTo>
                <a:cubicBezTo>
                  <a:pt x="44" y="165"/>
                  <a:pt x="50" y="153"/>
                  <a:pt x="56" y="138"/>
                </a:cubicBezTo>
                <a:cubicBezTo>
                  <a:pt x="61" y="123"/>
                  <a:pt x="65" y="106"/>
                  <a:pt x="67" y="87"/>
                </a:cubicBezTo>
                <a:lnTo>
                  <a:pt x="67" y="79"/>
                </a:lnTo>
                <a:lnTo>
                  <a:pt x="66" y="80"/>
                </a:lnTo>
                <a:cubicBezTo>
                  <a:pt x="65" y="80"/>
                  <a:pt x="64" y="81"/>
                  <a:pt x="63" y="81"/>
                </a:cubicBezTo>
                <a:cubicBezTo>
                  <a:pt x="61" y="81"/>
                  <a:pt x="60" y="82"/>
                  <a:pt x="58" y="83"/>
                </a:cubicBezTo>
                <a:cubicBezTo>
                  <a:pt x="57" y="84"/>
                  <a:pt x="55" y="84"/>
                  <a:pt x="52" y="84"/>
                </a:cubicBezTo>
                <a:cubicBezTo>
                  <a:pt x="49" y="84"/>
                  <a:pt x="46" y="85"/>
                  <a:pt x="44" y="85"/>
                </a:cubicBezTo>
                <a:cubicBezTo>
                  <a:pt x="30" y="85"/>
                  <a:pt x="20" y="81"/>
                  <a:pt x="12" y="73"/>
                </a:cubicBezTo>
                <a:lnTo>
                  <a:pt x="0" y="6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29" name=""/>
          <p:cNvSpPr/>
          <p:nvPr/>
        </p:nvSpPr>
        <p:spPr>
          <a:xfrm>
            <a:off x="2161800" y="1469160"/>
            <a:ext cx="78480" cy="160200"/>
          </a:xfrm>
          <a:custGeom>
            <a:avLst/>
            <a:gdLst/>
            <a:ahLst/>
            <a:rect l="0" t="0" r="r" b="b"/>
            <a:pathLst>
              <a:path w="218" h="445">
                <a:moveTo>
                  <a:pt x="5" y="169"/>
                </a:moveTo>
                <a:cubicBezTo>
                  <a:pt x="2" y="166"/>
                  <a:pt x="0" y="163"/>
                  <a:pt x="0" y="162"/>
                </a:cubicBezTo>
                <a:cubicBezTo>
                  <a:pt x="0" y="160"/>
                  <a:pt x="1" y="156"/>
                  <a:pt x="2" y="151"/>
                </a:cubicBezTo>
                <a:cubicBezTo>
                  <a:pt x="4" y="145"/>
                  <a:pt x="5" y="142"/>
                  <a:pt x="6" y="141"/>
                </a:cubicBezTo>
                <a:cubicBezTo>
                  <a:pt x="7" y="139"/>
                  <a:pt x="9" y="138"/>
                  <a:pt x="12" y="138"/>
                </a:cubicBezTo>
                <a:cubicBezTo>
                  <a:pt x="15" y="138"/>
                  <a:pt x="27" y="137"/>
                  <a:pt x="48" y="137"/>
                </a:cubicBezTo>
                <a:lnTo>
                  <a:pt x="84" y="137"/>
                </a:lnTo>
                <a:lnTo>
                  <a:pt x="98" y="80"/>
                </a:lnTo>
                <a:cubicBezTo>
                  <a:pt x="99" y="75"/>
                  <a:pt x="101" y="68"/>
                  <a:pt x="103" y="60"/>
                </a:cubicBezTo>
                <a:cubicBezTo>
                  <a:pt x="104" y="52"/>
                  <a:pt x="106" y="46"/>
                  <a:pt x="107" y="42"/>
                </a:cubicBezTo>
                <a:cubicBezTo>
                  <a:pt x="109" y="38"/>
                  <a:pt x="110" y="34"/>
                  <a:pt x="112" y="28"/>
                </a:cubicBezTo>
                <a:cubicBezTo>
                  <a:pt x="113" y="22"/>
                  <a:pt x="115" y="18"/>
                  <a:pt x="117" y="16"/>
                </a:cubicBezTo>
                <a:cubicBezTo>
                  <a:pt x="120" y="14"/>
                  <a:pt x="122" y="11"/>
                  <a:pt x="124" y="8"/>
                </a:cubicBezTo>
                <a:cubicBezTo>
                  <a:pt x="127" y="4"/>
                  <a:pt x="130" y="2"/>
                  <a:pt x="134" y="1"/>
                </a:cubicBezTo>
                <a:cubicBezTo>
                  <a:pt x="138" y="1"/>
                  <a:pt x="142" y="0"/>
                  <a:pt x="146" y="0"/>
                </a:cubicBezTo>
                <a:cubicBezTo>
                  <a:pt x="156" y="1"/>
                  <a:pt x="162" y="3"/>
                  <a:pt x="165" y="8"/>
                </a:cubicBezTo>
                <a:cubicBezTo>
                  <a:pt x="168" y="12"/>
                  <a:pt x="170" y="17"/>
                  <a:pt x="170" y="21"/>
                </a:cubicBezTo>
                <a:cubicBezTo>
                  <a:pt x="170" y="24"/>
                  <a:pt x="168" y="35"/>
                  <a:pt x="164" y="54"/>
                </a:cubicBezTo>
                <a:cubicBezTo>
                  <a:pt x="159" y="72"/>
                  <a:pt x="155" y="91"/>
                  <a:pt x="149" y="109"/>
                </a:cubicBezTo>
                <a:lnTo>
                  <a:pt x="142" y="136"/>
                </a:lnTo>
                <a:cubicBezTo>
                  <a:pt x="142" y="136"/>
                  <a:pt x="154" y="137"/>
                  <a:pt x="177" y="137"/>
                </a:cubicBezTo>
                <a:lnTo>
                  <a:pt x="213" y="137"/>
                </a:lnTo>
                <a:cubicBezTo>
                  <a:pt x="216" y="140"/>
                  <a:pt x="218" y="143"/>
                  <a:pt x="218" y="145"/>
                </a:cubicBezTo>
                <a:cubicBezTo>
                  <a:pt x="218" y="155"/>
                  <a:pt x="215" y="163"/>
                  <a:pt x="209" y="169"/>
                </a:cubicBezTo>
                <a:lnTo>
                  <a:pt x="133" y="169"/>
                </a:lnTo>
                <a:lnTo>
                  <a:pt x="108" y="270"/>
                </a:lnTo>
                <a:cubicBezTo>
                  <a:pt x="90" y="344"/>
                  <a:pt x="81" y="384"/>
                  <a:pt x="81" y="390"/>
                </a:cubicBezTo>
                <a:cubicBezTo>
                  <a:pt x="81" y="409"/>
                  <a:pt x="87" y="419"/>
                  <a:pt x="100" y="419"/>
                </a:cubicBezTo>
                <a:cubicBezTo>
                  <a:pt x="116" y="419"/>
                  <a:pt x="132" y="411"/>
                  <a:pt x="147" y="395"/>
                </a:cubicBezTo>
                <a:cubicBezTo>
                  <a:pt x="164" y="380"/>
                  <a:pt x="176" y="360"/>
                  <a:pt x="185" y="337"/>
                </a:cubicBezTo>
                <a:cubicBezTo>
                  <a:pt x="186" y="334"/>
                  <a:pt x="187" y="332"/>
                  <a:pt x="189" y="332"/>
                </a:cubicBezTo>
                <a:cubicBezTo>
                  <a:pt x="190" y="332"/>
                  <a:pt x="193" y="331"/>
                  <a:pt x="199" y="331"/>
                </a:cubicBezTo>
                <a:lnTo>
                  <a:pt x="202" y="331"/>
                </a:lnTo>
                <a:cubicBezTo>
                  <a:pt x="209" y="331"/>
                  <a:pt x="212" y="332"/>
                  <a:pt x="212" y="336"/>
                </a:cubicBezTo>
                <a:cubicBezTo>
                  <a:pt x="212" y="338"/>
                  <a:pt x="212" y="340"/>
                  <a:pt x="210" y="345"/>
                </a:cubicBezTo>
                <a:cubicBezTo>
                  <a:pt x="208" y="352"/>
                  <a:pt x="204" y="361"/>
                  <a:pt x="198" y="371"/>
                </a:cubicBezTo>
                <a:cubicBezTo>
                  <a:pt x="192" y="381"/>
                  <a:pt x="184" y="392"/>
                  <a:pt x="174" y="404"/>
                </a:cubicBezTo>
                <a:cubicBezTo>
                  <a:pt x="164" y="415"/>
                  <a:pt x="151" y="425"/>
                  <a:pt x="137" y="433"/>
                </a:cubicBezTo>
                <a:cubicBezTo>
                  <a:pt x="123" y="441"/>
                  <a:pt x="109" y="445"/>
                  <a:pt x="95" y="445"/>
                </a:cubicBezTo>
                <a:cubicBezTo>
                  <a:pt x="81" y="445"/>
                  <a:pt x="68" y="441"/>
                  <a:pt x="55" y="434"/>
                </a:cubicBezTo>
                <a:cubicBezTo>
                  <a:pt x="43" y="427"/>
                  <a:pt x="34" y="415"/>
                  <a:pt x="28" y="398"/>
                </a:cubicBezTo>
                <a:cubicBezTo>
                  <a:pt x="27" y="394"/>
                  <a:pt x="27" y="388"/>
                  <a:pt x="27" y="379"/>
                </a:cubicBezTo>
                <a:lnTo>
                  <a:pt x="27" y="367"/>
                </a:lnTo>
                <a:lnTo>
                  <a:pt x="51" y="269"/>
                </a:lnTo>
                <a:cubicBezTo>
                  <a:pt x="67" y="204"/>
                  <a:pt x="76" y="171"/>
                  <a:pt x="76" y="170"/>
                </a:cubicBezTo>
                <a:cubicBezTo>
                  <a:pt x="76" y="169"/>
                  <a:pt x="64" y="169"/>
                  <a:pt x="41" y="169"/>
                </a:cubicBezTo>
                <a:lnTo>
                  <a:pt x="5" y="16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0" name=""/>
          <p:cNvSpPr/>
          <p:nvPr/>
        </p:nvSpPr>
        <p:spPr>
          <a:xfrm>
            <a:off x="2261520" y="1438200"/>
            <a:ext cx="60120" cy="250920"/>
          </a:xfrm>
          <a:custGeom>
            <a:avLst/>
            <a:gdLst/>
            <a:ahLst/>
            <a:rect l="0" t="0" r="r" b="b"/>
            <a:pathLst>
              <a:path w="167" h="697">
                <a:moveTo>
                  <a:pt x="3" y="0"/>
                </a:moveTo>
                <a:lnTo>
                  <a:pt x="6" y="0"/>
                </a:lnTo>
                <a:cubicBezTo>
                  <a:pt x="8" y="0"/>
                  <a:pt x="11" y="0"/>
                  <a:pt x="13" y="0"/>
                </a:cubicBezTo>
                <a:lnTo>
                  <a:pt x="21" y="0"/>
                </a:lnTo>
                <a:lnTo>
                  <a:pt x="41" y="16"/>
                </a:lnTo>
                <a:cubicBezTo>
                  <a:pt x="85" y="56"/>
                  <a:pt x="117" y="105"/>
                  <a:pt x="137" y="164"/>
                </a:cubicBezTo>
                <a:cubicBezTo>
                  <a:pt x="157" y="223"/>
                  <a:pt x="167" y="284"/>
                  <a:pt x="167" y="348"/>
                </a:cubicBezTo>
                <a:cubicBezTo>
                  <a:pt x="167" y="380"/>
                  <a:pt x="165" y="410"/>
                  <a:pt x="160" y="439"/>
                </a:cubicBezTo>
                <a:cubicBezTo>
                  <a:pt x="156" y="469"/>
                  <a:pt x="150" y="493"/>
                  <a:pt x="144" y="514"/>
                </a:cubicBezTo>
                <a:cubicBezTo>
                  <a:pt x="138" y="535"/>
                  <a:pt x="130" y="556"/>
                  <a:pt x="118" y="576"/>
                </a:cubicBezTo>
                <a:cubicBezTo>
                  <a:pt x="106" y="597"/>
                  <a:pt x="98" y="612"/>
                  <a:pt x="91" y="623"/>
                </a:cubicBezTo>
                <a:cubicBezTo>
                  <a:pt x="85" y="633"/>
                  <a:pt x="75" y="645"/>
                  <a:pt x="62" y="658"/>
                </a:cubicBezTo>
                <a:cubicBezTo>
                  <a:pt x="50" y="671"/>
                  <a:pt x="42" y="679"/>
                  <a:pt x="40" y="681"/>
                </a:cubicBezTo>
                <a:cubicBezTo>
                  <a:pt x="38" y="684"/>
                  <a:pt x="32" y="688"/>
                  <a:pt x="24" y="695"/>
                </a:cubicBezTo>
                <a:cubicBezTo>
                  <a:pt x="23" y="696"/>
                  <a:pt x="22" y="697"/>
                  <a:pt x="21" y="697"/>
                </a:cubicBezTo>
                <a:lnTo>
                  <a:pt x="13" y="697"/>
                </a:lnTo>
                <a:cubicBezTo>
                  <a:pt x="9" y="697"/>
                  <a:pt x="7" y="697"/>
                  <a:pt x="5" y="697"/>
                </a:cubicBezTo>
                <a:cubicBezTo>
                  <a:pt x="4" y="697"/>
                  <a:pt x="3" y="697"/>
                  <a:pt x="2" y="695"/>
                </a:cubicBezTo>
                <a:cubicBezTo>
                  <a:pt x="1" y="694"/>
                  <a:pt x="0" y="692"/>
                  <a:pt x="0" y="689"/>
                </a:cubicBezTo>
                <a:cubicBezTo>
                  <a:pt x="0" y="688"/>
                  <a:pt x="3" y="685"/>
                  <a:pt x="7" y="680"/>
                </a:cubicBezTo>
                <a:cubicBezTo>
                  <a:pt x="79" y="605"/>
                  <a:pt x="116" y="494"/>
                  <a:pt x="116" y="348"/>
                </a:cubicBezTo>
                <a:cubicBezTo>
                  <a:pt x="116" y="202"/>
                  <a:pt x="79" y="92"/>
                  <a:pt x="7" y="17"/>
                </a:cubicBezTo>
                <a:cubicBezTo>
                  <a:pt x="3" y="12"/>
                  <a:pt x="0" y="9"/>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1" name=""/>
          <p:cNvSpPr txBox="1"/>
          <p:nvPr/>
        </p:nvSpPr>
        <p:spPr>
          <a:xfrm>
            <a:off x="380880" y="1440000"/>
            <a:ext cx="109044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ノイズ予測 </a:t>
            </a:r>
            <a:endParaRPr b="0" lang="en-US" sz="1560" strike="noStrike" u="none">
              <a:solidFill>
                <a:srgbClr val="000000"/>
              </a:solidFill>
              <a:effectLst/>
              <a:uFillTx/>
              <a:latin typeface="Times New Roman"/>
            </a:endParaRPr>
          </a:p>
        </p:txBody>
      </p:sp>
      <p:sp>
        <p:nvSpPr>
          <p:cNvPr id="932" name=""/>
          <p:cNvSpPr/>
          <p:nvPr/>
        </p:nvSpPr>
        <p:spPr>
          <a:xfrm>
            <a:off x="542880" y="1990440"/>
            <a:ext cx="76320" cy="76680"/>
          </a:xfrm>
          <a:custGeom>
            <a:avLst/>
            <a:gdLst/>
            <a:ahLst/>
            <a:rect l="0" t="0" r="r" b="b"/>
            <a:pathLst>
              <a:path w="212" h="213">
                <a:moveTo>
                  <a:pt x="212" y="107"/>
                </a:moveTo>
                <a:cubicBezTo>
                  <a:pt x="212" y="121"/>
                  <a:pt x="210" y="135"/>
                  <a:pt x="204" y="148"/>
                </a:cubicBezTo>
                <a:cubicBezTo>
                  <a:pt x="199" y="161"/>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1"/>
                  <a:pt x="8" y="148"/>
                </a:cubicBezTo>
                <a:cubicBezTo>
                  <a:pt x="2" y="135"/>
                  <a:pt x="0" y="121"/>
                  <a:pt x="0" y="107"/>
                </a:cubicBezTo>
                <a:cubicBezTo>
                  <a:pt x="0" y="93"/>
                  <a:pt x="2" y="80"/>
                  <a:pt x="8" y="67"/>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7"/>
                </a:cubicBezTo>
                <a:cubicBezTo>
                  <a:pt x="210" y="80"/>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3" name=""/>
          <p:cNvSpPr txBox="1"/>
          <p:nvPr/>
        </p:nvSpPr>
        <p:spPr>
          <a:xfrm>
            <a:off x="2341800" y="1440000"/>
            <a:ext cx="2054880" cy="223200"/>
          </a:xfrm>
          <a:prstGeom prst="rect">
            <a:avLst/>
          </a:prstGeom>
          <a:noFill/>
          <a:ln w="0">
            <a:noFill/>
          </a:ln>
        </p:spPr>
        <p:txBody>
          <a:bodyPr wrap="none" lIns="0" rIns="0" tIns="0" bIns="0" anchor="t">
            <a:spAutoFit/>
          </a:bodyPr>
          <a:p>
            <a:r>
              <a:rPr b="1" lang="en-US" sz="1560" strike="noStrike" u="none">
                <a:solidFill>
                  <a:srgbClr val="333333"/>
                </a:solidFill>
                <a:effectLst/>
                <a:uFillTx/>
                <a:latin typeface="NotoSansJP-Thin_"/>
                <a:ea typeface="NotoSansJP-Thin_"/>
              </a:rPr>
              <a:t> の</a:t>
            </a:r>
            <a:r>
              <a:rPr b="1" lang="en-US" sz="1560" strike="noStrike" u="none">
                <a:solidFill>
                  <a:srgbClr val="333333"/>
                </a:solidFill>
                <a:effectLst/>
                <a:uFillTx/>
                <a:latin typeface="NotoSansJP-Thin_"/>
                <a:ea typeface="NotoSansJP-Thin_"/>
              </a:rPr>
              <a:t>NN</a:t>
            </a:r>
            <a:r>
              <a:rPr b="1" lang="zh-CN" sz="1560" strike="noStrike" u="none">
                <a:solidFill>
                  <a:srgbClr val="333333"/>
                </a:solidFill>
                <a:effectLst/>
                <a:uFillTx/>
                <a:latin typeface="NotoSansJP-Thin_"/>
                <a:ea typeface="NotoSansJP-Thin_"/>
              </a:rPr>
              <a:t>アーキテクチャ</a:t>
            </a:r>
            <a:endParaRPr b="0" lang="en-US" sz="1560" strike="noStrike" u="none">
              <a:solidFill>
                <a:srgbClr val="000000"/>
              </a:solidFill>
              <a:effectLst/>
              <a:uFillTx/>
              <a:latin typeface="Times New Roman"/>
            </a:endParaRPr>
          </a:p>
        </p:txBody>
      </p:sp>
      <p:sp>
        <p:nvSpPr>
          <p:cNvPr id="934" name=""/>
          <p:cNvSpPr/>
          <p:nvPr/>
        </p:nvSpPr>
        <p:spPr>
          <a:xfrm>
            <a:off x="1319400" y="199044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60"/>
                </a:lnTo>
                <a:lnTo>
                  <a:pt x="65" y="260"/>
                </a:lnTo>
                <a:lnTo>
                  <a:pt x="152" y="157"/>
                </a:lnTo>
                <a:lnTo>
                  <a:pt x="60" y="43"/>
                </a:lnTo>
                <a:lnTo>
                  <a:pt x="4" y="43"/>
                </a:lnTo>
                <a:lnTo>
                  <a:pt x="4" y="0"/>
                </a:lnTo>
                <a:lnTo>
                  <a:pt x="9" y="0"/>
                </a:lnTo>
                <a:cubicBezTo>
                  <a:pt x="16" y="2"/>
                  <a:pt x="40" y="2"/>
                  <a:pt x="83" y="2"/>
                </a:cubicBezTo>
                <a:cubicBezTo>
                  <a:pt x="130" y="2"/>
                  <a:pt x="157" y="2"/>
                  <a:pt x="165" y="0"/>
                </a:cubicBezTo>
                <a:lnTo>
                  <a:pt x="171" y="0"/>
                </a:lnTo>
                <a:lnTo>
                  <a:pt x="171" y="43"/>
                </a:lnTo>
                <a:lnTo>
                  <a:pt x="152" y="43"/>
                </a:lnTo>
                <a:lnTo>
                  <a:pt x="176" y="72"/>
                </a:lnTo>
                <a:cubicBezTo>
                  <a:pt x="191" y="91"/>
                  <a:pt x="199" y="101"/>
                  <a:pt x="200" y="101"/>
                </a:cubicBezTo>
                <a:cubicBezTo>
                  <a:pt x="201" y="101"/>
                  <a:pt x="210" y="91"/>
                  <a:pt x="225" y="71"/>
                </a:cubicBezTo>
                <a:lnTo>
                  <a:pt x="249" y="43"/>
                </a:lnTo>
                <a:lnTo>
                  <a:pt x="224" y="43"/>
                </a:lnTo>
                <a:lnTo>
                  <a:pt x="224" y="0"/>
                </a:lnTo>
                <a:lnTo>
                  <a:pt x="229" y="0"/>
                </a:lnTo>
                <a:cubicBezTo>
                  <a:pt x="236" y="2"/>
                  <a:pt x="260" y="2"/>
                  <a:pt x="301" y="2"/>
                </a:cubicBezTo>
                <a:cubicBezTo>
                  <a:pt x="339" y="2"/>
                  <a:pt x="359" y="2"/>
                  <a:pt x="365" y="0"/>
                </a:cubicBezTo>
                <a:lnTo>
                  <a:pt x="370" y="0"/>
                </a:lnTo>
                <a:lnTo>
                  <a:pt x="370" y="43"/>
                </a:lnTo>
                <a:lnTo>
                  <a:pt x="304" y="43"/>
                </a:lnTo>
                <a:lnTo>
                  <a:pt x="226" y="135"/>
                </a:lnTo>
                <a:lnTo>
                  <a:pt x="327" y="259"/>
                </a:lnTo>
                <a:lnTo>
                  <a:pt x="355" y="260"/>
                </a:lnTo>
                <a:lnTo>
                  <a:pt x="383" y="260"/>
                </a:lnTo>
                <a:lnTo>
                  <a:pt x="383" y="301"/>
                </a:lnTo>
                <a:lnTo>
                  <a:pt x="378" y="301"/>
                </a:lnTo>
                <a:cubicBezTo>
                  <a:pt x="371" y="300"/>
                  <a:pt x="346" y="299"/>
                  <a:pt x="303" y="299"/>
                </a:cubicBezTo>
                <a:cubicBezTo>
                  <a:pt x="256" y="299"/>
                  <a:pt x="229" y="300"/>
                  <a:pt x="221" y="301"/>
                </a:cubicBezTo>
                <a:lnTo>
                  <a:pt x="215" y="301"/>
                </a:lnTo>
                <a:lnTo>
                  <a:pt x="215" y="260"/>
                </a:lnTo>
                <a:lnTo>
                  <a:pt x="233" y="260"/>
                </a:lnTo>
                <a:cubicBezTo>
                  <a:pt x="233" y="259"/>
                  <a:pt x="224" y="248"/>
                  <a:pt x="206" y="226"/>
                </a:cubicBezTo>
                <a:cubicBezTo>
                  <a:pt x="188" y="204"/>
                  <a:pt x="179" y="192"/>
                  <a:pt x="179" y="191"/>
                </a:cubicBezTo>
                <a:lnTo>
                  <a:pt x="120" y="259"/>
                </a:lnTo>
                <a:lnTo>
                  <a:pt x="133" y="260"/>
                </a:lnTo>
                <a:lnTo>
                  <a:pt x="145" y="260"/>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5" name=""/>
          <p:cNvSpPr/>
          <p:nvPr/>
        </p:nvSpPr>
        <p:spPr>
          <a:xfrm>
            <a:off x="1473480" y="2027520"/>
            <a:ext cx="53640" cy="109800"/>
          </a:xfrm>
          <a:custGeom>
            <a:avLst/>
            <a:gdLst/>
            <a:ahLst/>
            <a:rect l="0" t="0" r="r" b="b"/>
            <a:pathLst>
              <a:path w="149" h="305">
                <a:moveTo>
                  <a:pt x="3" y="115"/>
                </a:moveTo>
                <a:cubicBezTo>
                  <a:pt x="1" y="113"/>
                  <a:pt x="0" y="111"/>
                  <a:pt x="0" y="110"/>
                </a:cubicBezTo>
                <a:cubicBezTo>
                  <a:pt x="0" y="109"/>
                  <a:pt x="0" y="106"/>
                  <a:pt x="1" y="102"/>
                </a:cubicBezTo>
                <a:cubicBezTo>
                  <a:pt x="2" y="99"/>
                  <a:pt x="3" y="96"/>
                  <a:pt x="4" y="96"/>
                </a:cubicBezTo>
                <a:cubicBezTo>
                  <a:pt x="4" y="94"/>
                  <a:pt x="6" y="93"/>
                  <a:pt x="8" y="93"/>
                </a:cubicBezTo>
                <a:cubicBezTo>
                  <a:pt x="10" y="93"/>
                  <a:pt x="18" y="93"/>
                  <a:pt x="32" y="93"/>
                </a:cubicBezTo>
                <a:lnTo>
                  <a:pt x="58" y="93"/>
                </a:lnTo>
                <a:lnTo>
                  <a:pt x="67" y="55"/>
                </a:lnTo>
                <a:cubicBezTo>
                  <a:pt x="68" y="51"/>
                  <a:pt x="69" y="46"/>
                  <a:pt x="70" y="41"/>
                </a:cubicBezTo>
                <a:cubicBezTo>
                  <a:pt x="71" y="35"/>
                  <a:pt x="72" y="31"/>
                  <a:pt x="73" y="28"/>
                </a:cubicBezTo>
                <a:cubicBezTo>
                  <a:pt x="74" y="26"/>
                  <a:pt x="75" y="23"/>
                  <a:pt x="76" y="19"/>
                </a:cubicBezTo>
                <a:cubicBezTo>
                  <a:pt x="77" y="15"/>
                  <a:pt x="78" y="12"/>
                  <a:pt x="80" y="11"/>
                </a:cubicBezTo>
                <a:cubicBezTo>
                  <a:pt x="82" y="9"/>
                  <a:pt x="83" y="7"/>
                  <a:pt x="85" y="5"/>
                </a:cubicBezTo>
                <a:cubicBezTo>
                  <a:pt x="86" y="3"/>
                  <a:pt x="89" y="1"/>
                  <a:pt x="91" y="1"/>
                </a:cubicBezTo>
                <a:cubicBezTo>
                  <a:pt x="94" y="0"/>
                  <a:pt x="97" y="0"/>
                  <a:pt x="100" y="0"/>
                </a:cubicBezTo>
                <a:cubicBezTo>
                  <a:pt x="106" y="0"/>
                  <a:pt x="110" y="2"/>
                  <a:pt x="112" y="5"/>
                </a:cubicBezTo>
                <a:cubicBezTo>
                  <a:pt x="114" y="8"/>
                  <a:pt x="115" y="11"/>
                  <a:pt x="115" y="14"/>
                </a:cubicBezTo>
                <a:cubicBezTo>
                  <a:pt x="115" y="16"/>
                  <a:pt x="114" y="24"/>
                  <a:pt x="111" y="36"/>
                </a:cubicBezTo>
                <a:cubicBezTo>
                  <a:pt x="108" y="49"/>
                  <a:pt x="105" y="62"/>
                  <a:pt x="102" y="74"/>
                </a:cubicBezTo>
                <a:lnTo>
                  <a:pt x="97" y="92"/>
                </a:lnTo>
                <a:cubicBezTo>
                  <a:pt x="97" y="93"/>
                  <a:pt x="105" y="93"/>
                  <a:pt x="121" y="93"/>
                </a:cubicBezTo>
                <a:lnTo>
                  <a:pt x="146" y="93"/>
                </a:lnTo>
                <a:cubicBezTo>
                  <a:pt x="148" y="95"/>
                  <a:pt x="149" y="97"/>
                  <a:pt x="149" y="98"/>
                </a:cubicBezTo>
                <a:cubicBezTo>
                  <a:pt x="149" y="105"/>
                  <a:pt x="147" y="111"/>
                  <a:pt x="143" y="115"/>
                </a:cubicBezTo>
                <a:lnTo>
                  <a:pt x="91" y="115"/>
                </a:lnTo>
                <a:lnTo>
                  <a:pt x="74" y="184"/>
                </a:lnTo>
                <a:cubicBezTo>
                  <a:pt x="61" y="235"/>
                  <a:pt x="55" y="262"/>
                  <a:pt x="55" y="266"/>
                </a:cubicBezTo>
                <a:cubicBezTo>
                  <a:pt x="55" y="280"/>
                  <a:pt x="59" y="286"/>
                  <a:pt x="68" y="286"/>
                </a:cubicBezTo>
                <a:cubicBezTo>
                  <a:pt x="79" y="286"/>
                  <a:pt x="90" y="281"/>
                  <a:pt x="101" y="270"/>
                </a:cubicBezTo>
                <a:cubicBezTo>
                  <a:pt x="111" y="259"/>
                  <a:pt x="120" y="246"/>
                  <a:pt x="127" y="230"/>
                </a:cubicBezTo>
                <a:cubicBezTo>
                  <a:pt x="128" y="228"/>
                  <a:pt x="128" y="227"/>
                  <a:pt x="129" y="227"/>
                </a:cubicBezTo>
                <a:cubicBezTo>
                  <a:pt x="130" y="226"/>
                  <a:pt x="133" y="226"/>
                  <a:pt x="136" y="226"/>
                </a:cubicBezTo>
                <a:lnTo>
                  <a:pt x="138" y="226"/>
                </a:lnTo>
                <a:cubicBezTo>
                  <a:pt x="143" y="226"/>
                  <a:pt x="146" y="227"/>
                  <a:pt x="146" y="230"/>
                </a:cubicBezTo>
                <a:cubicBezTo>
                  <a:pt x="146" y="230"/>
                  <a:pt x="145" y="232"/>
                  <a:pt x="144" y="235"/>
                </a:cubicBezTo>
                <a:cubicBezTo>
                  <a:pt x="143" y="240"/>
                  <a:pt x="140" y="246"/>
                  <a:pt x="135" y="253"/>
                </a:cubicBezTo>
                <a:cubicBezTo>
                  <a:pt x="131" y="260"/>
                  <a:pt x="126" y="268"/>
                  <a:pt x="118" y="276"/>
                </a:cubicBezTo>
                <a:cubicBezTo>
                  <a:pt x="112" y="284"/>
                  <a:pt x="103" y="291"/>
                  <a:pt x="94" y="297"/>
                </a:cubicBezTo>
                <a:cubicBezTo>
                  <a:pt x="84" y="302"/>
                  <a:pt x="75" y="305"/>
                  <a:pt x="65" y="305"/>
                </a:cubicBezTo>
                <a:cubicBezTo>
                  <a:pt x="55" y="305"/>
                  <a:pt x="46" y="303"/>
                  <a:pt x="37" y="298"/>
                </a:cubicBezTo>
                <a:cubicBezTo>
                  <a:pt x="29" y="292"/>
                  <a:pt x="23" y="284"/>
                  <a:pt x="19" y="272"/>
                </a:cubicBezTo>
                <a:cubicBezTo>
                  <a:pt x="18" y="270"/>
                  <a:pt x="18" y="265"/>
                  <a:pt x="18" y="259"/>
                </a:cubicBezTo>
                <a:lnTo>
                  <a:pt x="18" y="251"/>
                </a:lnTo>
                <a:lnTo>
                  <a:pt x="35" y="184"/>
                </a:lnTo>
                <a:cubicBezTo>
                  <a:pt x="46" y="139"/>
                  <a:pt x="52" y="116"/>
                  <a:pt x="52" y="116"/>
                </a:cubicBezTo>
                <a:cubicBezTo>
                  <a:pt x="52" y="115"/>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6" name=""/>
          <p:cNvSpPr txBox="1"/>
          <p:nvPr/>
        </p:nvSpPr>
        <p:spPr>
          <a:xfrm>
            <a:off x="762120" y="1925640"/>
            <a:ext cx="60156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入力 </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937" name=""/>
          <p:cNvSpPr/>
          <p:nvPr/>
        </p:nvSpPr>
        <p:spPr>
          <a:xfrm>
            <a:off x="2515680" y="1990440"/>
            <a:ext cx="99000" cy="110160"/>
          </a:xfrm>
          <a:custGeom>
            <a:avLst/>
            <a:gdLst/>
            <a:ahLst/>
            <a:rect l="0" t="0" r="r" b="b"/>
            <a:pathLst>
              <a:path w="275" h="306">
                <a:moveTo>
                  <a:pt x="251" y="241"/>
                </a:moveTo>
                <a:cubicBezTo>
                  <a:pt x="254" y="241"/>
                  <a:pt x="257" y="244"/>
                  <a:pt x="260" y="251"/>
                </a:cubicBezTo>
                <a:cubicBezTo>
                  <a:pt x="263" y="258"/>
                  <a:pt x="264" y="264"/>
                  <a:pt x="265" y="270"/>
                </a:cubicBezTo>
                <a:cubicBezTo>
                  <a:pt x="265" y="272"/>
                  <a:pt x="264" y="273"/>
                  <a:pt x="263" y="275"/>
                </a:cubicBezTo>
                <a:cubicBezTo>
                  <a:pt x="262" y="276"/>
                  <a:pt x="259" y="279"/>
                  <a:pt x="254" y="282"/>
                </a:cubicBezTo>
                <a:cubicBezTo>
                  <a:pt x="249" y="285"/>
                  <a:pt x="240" y="289"/>
                  <a:pt x="227" y="294"/>
                </a:cubicBezTo>
                <a:cubicBezTo>
                  <a:pt x="214" y="299"/>
                  <a:pt x="201" y="302"/>
                  <a:pt x="188" y="305"/>
                </a:cubicBezTo>
                <a:cubicBezTo>
                  <a:pt x="183" y="306"/>
                  <a:pt x="174" y="306"/>
                  <a:pt x="160" y="306"/>
                </a:cubicBezTo>
                <a:cubicBezTo>
                  <a:pt x="131" y="306"/>
                  <a:pt x="105" y="302"/>
                  <a:pt x="84" y="294"/>
                </a:cubicBezTo>
                <a:cubicBezTo>
                  <a:pt x="62" y="287"/>
                  <a:pt x="45" y="277"/>
                  <a:pt x="34" y="265"/>
                </a:cubicBezTo>
                <a:cubicBezTo>
                  <a:pt x="22" y="253"/>
                  <a:pt x="13" y="240"/>
                  <a:pt x="8" y="227"/>
                </a:cubicBezTo>
                <a:cubicBezTo>
                  <a:pt x="3" y="214"/>
                  <a:pt x="0" y="201"/>
                  <a:pt x="0" y="188"/>
                </a:cubicBezTo>
                <a:lnTo>
                  <a:pt x="0" y="179"/>
                </a:lnTo>
                <a:cubicBezTo>
                  <a:pt x="0" y="142"/>
                  <a:pt x="11" y="109"/>
                  <a:pt x="34" y="78"/>
                </a:cubicBezTo>
                <a:cubicBezTo>
                  <a:pt x="38" y="72"/>
                  <a:pt x="44" y="65"/>
                  <a:pt x="51" y="59"/>
                </a:cubicBezTo>
                <a:cubicBezTo>
                  <a:pt x="57" y="53"/>
                  <a:pt x="67" y="45"/>
                  <a:pt x="80" y="36"/>
                </a:cubicBezTo>
                <a:cubicBezTo>
                  <a:pt x="92" y="27"/>
                  <a:pt x="108" y="19"/>
                  <a:pt x="128" y="13"/>
                </a:cubicBezTo>
                <a:cubicBezTo>
                  <a:pt x="148" y="7"/>
                  <a:pt x="169" y="3"/>
                  <a:pt x="191" y="1"/>
                </a:cubicBezTo>
                <a:cubicBezTo>
                  <a:pt x="192" y="1"/>
                  <a:pt x="196" y="1"/>
                  <a:pt x="205" y="1"/>
                </a:cubicBezTo>
                <a:cubicBezTo>
                  <a:pt x="214" y="1"/>
                  <a:pt x="222" y="1"/>
                  <a:pt x="229" y="0"/>
                </a:cubicBezTo>
                <a:cubicBezTo>
                  <a:pt x="252" y="0"/>
                  <a:pt x="265" y="2"/>
                  <a:pt x="269" y="4"/>
                </a:cubicBezTo>
                <a:cubicBezTo>
                  <a:pt x="272" y="8"/>
                  <a:pt x="275" y="13"/>
                  <a:pt x="275" y="19"/>
                </a:cubicBezTo>
                <a:cubicBezTo>
                  <a:pt x="272" y="30"/>
                  <a:pt x="267" y="37"/>
                  <a:pt x="257" y="42"/>
                </a:cubicBezTo>
                <a:lnTo>
                  <a:pt x="224" y="42"/>
                </a:lnTo>
                <a:cubicBezTo>
                  <a:pt x="193" y="43"/>
                  <a:pt x="171" y="46"/>
                  <a:pt x="158" y="51"/>
                </a:cubicBezTo>
                <a:cubicBezTo>
                  <a:pt x="136" y="60"/>
                  <a:pt x="121" y="77"/>
                  <a:pt x="111" y="103"/>
                </a:cubicBezTo>
                <a:cubicBezTo>
                  <a:pt x="107" y="112"/>
                  <a:pt x="105" y="117"/>
                  <a:pt x="105" y="120"/>
                </a:cubicBezTo>
                <a:cubicBezTo>
                  <a:pt x="105" y="121"/>
                  <a:pt x="125" y="121"/>
                  <a:pt x="167" y="121"/>
                </a:cubicBezTo>
                <a:cubicBezTo>
                  <a:pt x="173" y="121"/>
                  <a:pt x="181" y="121"/>
                  <a:pt x="190" y="121"/>
                </a:cubicBezTo>
                <a:cubicBezTo>
                  <a:pt x="199" y="121"/>
                  <a:pt x="205" y="121"/>
                  <a:pt x="209" y="120"/>
                </a:cubicBezTo>
                <a:cubicBezTo>
                  <a:pt x="222" y="120"/>
                  <a:pt x="231" y="121"/>
                  <a:pt x="236" y="124"/>
                </a:cubicBezTo>
                <a:cubicBezTo>
                  <a:pt x="241" y="126"/>
                  <a:pt x="244" y="131"/>
                  <a:pt x="244" y="138"/>
                </a:cubicBezTo>
                <a:cubicBezTo>
                  <a:pt x="244" y="151"/>
                  <a:pt x="239" y="158"/>
                  <a:pt x="227" y="162"/>
                </a:cubicBezTo>
                <a:cubicBezTo>
                  <a:pt x="225" y="163"/>
                  <a:pt x="202" y="163"/>
                  <a:pt x="159" y="163"/>
                </a:cubicBezTo>
                <a:cubicBezTo>
                  <a:pt x="115" y="163"/>
                  <a:pt x="94" y="163"/>
                  <a:pt x="94" y="164"/>
                </a:cubicBezTo>
                <a:cubicBezTo>
                  <a:pt x="90" y="176"/>
                  <a:pt x="88" y="190"/>
                  <a:pt x="88" y="207"/>
                </a:cubicBezTo>
                <a:cubicBezTo>
                  <a:pt x="88" y="231"/>
                  <a:pt x="95" y="247"/>
                  <a:pt x="111" y="257"/>
                </a:cubicBezTo>
                <a:cubicBezTo>
                  <a:pt x="126" y="267"/>
                  <a:pt x="145" y="272"/>
                  <a:pt x="167" y="272"/>
                </a:cubicBezTo>
                <a:cubicBezTo>
                  <a:pt x="169" y="272"/>
                  <a:pt x="171" y="272"/>
                  <a:pt x="173" y="272"/>
                </a:cubicBezTo>
                <a:cubicBezTo>
                  <a:pt x="175" y="272"/>
                  <a:pt x="177" y="272"/>
                  <a:pt x="178" y="272"/>
                </a:cubicBezTo>
                <a:cubicBezTo>
                  <a:pt x="191" y="269"/>
                  <a:pt x="206" y="264"/>
                  <a:pt x="222" y="255"/>
                </a:cubicBezTo>
                <a:cubicBezTo>
                  <a:pt x="237" y="246"/>
                  <a:pt x="247" y="241"/>
                  <a:pt x="251"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38" name=""/>
          <p:cNvSpPr txBox="1"/>
          <p:nvPr/>
        </p:nvSpPr>
        <p:spPr>
          <a:xfrm>
            <a:off x="1547640" y="1925640"/>
            <a:ext cx="10638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と 出力 </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939" name=""/>
          <p:cNvSpPr/>
          <p:nvPr/>
        </p:nvSpPr>
        <p:spPr>
          <a:xfrm>
            <a:off x="542880" y="2314440"/>
            <a:ext cx="76320" cy="76680"/>
          </a:xfrm>
          <a:custGeom>
            <a:avLst/>
            <a:gdLst/>
            <a:ahLst/>
            <a:rect l="0" t="0" r="r" b="b"/>
            <a:pathLst>
              <a:path w="212" h="213">
                <a:moveTo>
                  <a:pt x="212" y="107"/>
                </a:moveTo>
                <a:cubicBezTo>
                  <a:pt x="212" y="121"/>
                  <a:pt x="210" y="134"/>
                  <a:pt x="204" y="147"/>
                </a:cubicBezTo>
                <a:cubicBezTo>
                  <a:pt x="199" y="160"/>
                  <a:pt x="191" y="172"/>
                  <a:pt x="181" y="182"/>
                </a:cubicBezTo>
                <a:cubicBezTo>
                  <a:pt x="171" y="191"/>
                  <a:pt x="160" y="199"/>
                  <a:pt x="147" y="204"/>
                </a:cubicBezTo>
                <a:cubicBezTo>
                  <a:pt x="134" y="210"/>
                  <a:pt x="120" y="213"/>
                  <a:pt x="106" y="213"/>
                </a:cubicBezTo>
                <a:cubicBezTo>
                  <a:pt x="92" y="213"/>
                  <a:pt x="79" y="210"/>
                  <a:pt x="65" y="204"/>
                </a:cubicBezTo>
                <a:cubicBezTo>
                  <a:pt x="52" y="199"/>
                  <a:pt x="41" y="191"/>
                  <a:pt x="31" y="182"/>
                </a:cubicBezTo>
                <a:cubicBezTo>
                  <a:pt x="21" y="172"/>
                  <a:pt x="13" y="160"/>
                  <a:pt x="8" y="147"/>
                </a:cubicBezTo>
                <a:cubicBezTo>
                  <a:pt x="2" y="134"/>
                  <a:pt x="0" y="121"/>
                  <a:pt x="0" y="107"/>
                </a:cubicBezTo>
                <a:cubicBezTo>
                  <a:pt x="0" y="93"/>
                  <a:pt x="2" y="79"/>
                  <a:pt x="8" y="66"/>
                </a:cubicBezTo>
                <a:cubicBezTo>
                  <a:pt x="13" y="53"/>
                  <a:pt x="21" y="42"/>
                  <a:pt x="31" y="32"/>
                </a:cubicBezTo>
                <a:cubicBezTo>
                  <a:pt x="41" y="22"/>
                  <a:pt x="52" y="14"/>
                  <a:pt x="65" y="9"/>
                </a:cubicBezTo>
                <a:cubicBezTo>
                  <a:pt x="79" y="3"/>
                  <a:pt x="92" y="0"/>
                  <a:pt x="106" y="0"/>
                </a:cubicBezTo>
                <a:cubicBezTo>
                  <a:pt x="120" y="0"/>
                  <a:pt x="134" y="3"/>
                  <a:pt x="147" y="9"/>
                </a:cubicBezTo>
                <a:cubicBezTo>
                  <a:pt x="160" y="14"/>
                  <a:pt x="171" y="22"/>
                  <a:pt x="181" y="32"/>
                </a:cubicBezTo>
                <a:cubicBezTo>
                  <a:pt x="191" y="42"/>
                  <a:pt x="199" y="53"/>
                  <a:pt x="204" y="66"/>
                </a:cubicBezTo>
                <a:cubicBezTo>
                  <a:pt x="210" y="79"/>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40" name=""/>
          <p:cNvSpPr txBox="1"/>
          <p:nvPr/>
        </p:nvSpPr>
        <p:spPr>
          <a:xfrm>
            <a:off x="2621880" y="1925640"/>
            <a:ext cx="33357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の解像度が同じである必要がある。</a:t>
            </a:r>
            <a:endParaRPr b="0" lang="en-US" sz="1560" strike="noStrike" u="none">
              <a:solidFill>
                <a:srgbClr val="000000"/>
              </a:solidFill>
              <a:effectLst/>
              <a:uFillTx/>
              <a:latin typeface="Times New Roman"/>
            </a:endParaRPr>
          </a:p>
        </p:txBody>
      </p:sp>
      <p:sp>
        <p:nvSpPr>
          <p:cNvPr id="941" name=""/>
          <p:cNvSpPr txBox="1"/>
          <p:nvPr/>
        </p:nvSpPr>
        <p:spPr>
          <a:xfrm>
            <a:off x="762120" y="2249640"/>
            <a:ext cx="535536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論文では </a:t>
            </a:r>
            <a:r>
              <a:rPr b="0" lang="en-US" sz="1560" strike="noStrike" u="none">
                <a:solidFill>
                  <a:srgbClr val="333333"/>
                </a:solidFill>
                <a:effectLst/>
                <a:uFillTx/>
                <a:latin typeface="NotoSansJP-Thin_"/>
                <a:ea typeface="NotoSansJP-Thin_"/>
              </a:rPr>
              <a:t>U-Net</a:t>
            </a:r>
            <a:r>
              <a:rPr b="0" lang="zh-CN" sz="1560" strike="noStrike" u="none">
                <a:solidFill>
                  <a:srgbClr val="333333"/>
                </a:solidFill>
                <a:effectLst/>
                <a:uFillTx/>
                <a:latin typeface="NotoSansJP-Thin_"/>
                <a:ea typeface="NotoSansJP-Thin_"/>
              </a:rPr>
              <a:t>（</a:t>
            </a:r>
            <a:r>
              <a:rPr b="0" lang="en-US" sz="1560" strike="noStrike" u="none">
                <a:solidFill>
                  <a:srgbClr val="333333"/>
                </a:solidFill>
                <a:effectLst/>
                <a:uFillTx/>
                <a:latin typeface="NotoSansJP-Thin_"/>
                <a:ea typeface="NotoSansJP-Thin_"/>
              </a:rPr>
              <a:t>ResNet</a:t>
            </a:r>
            <a:r>
              <a:rPr b="0" lang="zh-CN" sz="1560" strike="noStrike" u="none">
                <a:solidFill>
                  <a:srgbClr val="333333"/>
                </a:solidFill>
                <a:effectLst/>
                <a:uFillTx/>
                <a:latin typeface="NotoSansJP-Thin_"/>
                <a:ea typeface="NotoSansJP-Thin_"/>
              </a:rPr>
              <a:t>ブロック </a:t>
            </a:r>
            <a:r>
              <a:rPr b="0" lang="en-US" sz="1560" strike="noStrike" u="none">
                <a:solidFill>
                  <a:srgbClr val="333333"/>
                </a:solidFill>
                <a:effectLst/>
                <a:uFillTx/>
                <a:latin typeface="NotoSansJP-Thin_"/>
                <a:ea typeface="NotoSansJP-Thin_"/>
              </a:rPr>
              <a:t>+ Attention</a:t>
            </a:r>
            <a:r>
              <a:rPr b="0" lang="zh-CN" sz="1560" strike="noStrike" u="none">
                <a:solidFill>
                  <a:srgbClr val="333333"/>
                </a:solidFill>
                <a:effectLst/>
                <a:uFillTx/>
                <a:latin typeface="NotoSansJP-Thin_"/>
                <a:ea typeface="NotoSansJP-Thin_"/>
              </a:rPr>
              <a:t>）を採用。</a:t>
            </a:r>
            <a:endParaRPr b="0" lang="en-US" sz="1560" strike="noStrike" u="none">
              <a:solidFill>
                <a:srgbClr val="000000"/>
              </a:solidFill>
              <a:effectLst/>
              <a:uFillTx/>
              <a:latin typeface="Times New Roman"/>
            </a:endParaRPr>
          </a:p>
        </p:txBody>
      </p:sp>
      <p:sp>
        <p:nvSpPr>
          <p:cNvPr id="942" name=""/>
          <p:cNvSpPr/>
          <p:nvPr/>
        </p:nvSpPr>
        <p:spPr>
          <a:xfrm>
            <a:off x="861840" y="2733480"/>
            <a:ext cx="78480" cy="160200"/>
          </a:xfrm>
          <a:custGeom>
            <a:avLst/>
            <a:gdLst/>
            <a:ahLst/>
            <a:rect l="0" t="0" r="r" b="b"/>
            <a:pathLst>
              <a:path w="218" h="445">
                <a:moveTo>
                  <a:pt x="5" y="169"/>
                </a:moveTo>
                <a:cubicBezTo>
                  <a:pt x="2" y="166"/>
                  <a:pt x="0" y="163"/>
                  <a:pt x="0" y="162"/>
                </a:cubicBezTo>
                <a:cubicBezTo>
                  <a:pt x="0" y="159"/>
                  <a:pt x="1" y="155"/>
                  <a:pt x="2" y="150"/>
                </a:cubicBezTo>
                <a:cubicBezTo>
                  <a:pt x="3" y="144"/>
                  <a:pt x="5" y="141"/>
                  <a:pt x="6" y="140"/>
                </a:cubicBezTo>
                <a:cubicBezTo>
                  <a:pt x="6" y="138"/>
                  <a:pt x="9" y="137"/>
                  <a:pt x="12" y="137"/>
                </a:cubicBezTo>
                <a:cubicBezTo>
                  <a:pt x="15" y="137"/>
                  <a:pt x="27" y="136"/>
                  <a:pt x="47" y="136"/>
                </a:cubicBezTo>
                <a:lnTo>
                  <a:pt x="84" y="136"/>
                </a:lnTo>
                <a:lnTo>
                  <a:pt x="98" y="80"/>
                </a:lnTo>
                <a:cubicBezTo>
                  <a:pt x="100" y="75"/>
                  <a:pt x="101" y="68"/>
                  <a:pt x="103" y="60"/>
                </a:cubicBezTo>
                <a:cubicBezTo>
                  <a:pt x="105" y="52"/>
                  <a:pt x="107" y="46"/>
                  <a:pt x="108" y="42"/>
                </a:cubicBezTo>
                <a:cubicBezTo>
                  <a:pt x="110" y="38"/>
                  <a:pt x="111" y="33"/>
                  <a:pt x="112" y="28"/>
                </a:cubicBezTo>
                <a:cubicBezTo>
                  <a:pt x="114" y="22"/>
                  <a:pt x="116" y="18"/>
                  <a:pt x="118" y="16"/>
                </a:cubicBezTo>
                <a:cubicBezTo>
                  <a:pt x="120" y="14"/>
                  <a:pt x="123" y="11"/>
                  <a:pt x="125" y="8"/>
                </a:cubicBezTo>
                <a:cubicBezTo>
                  <a:pt x="127" y="4"/>
                  <a:pt x="130" y="2"/>
                  <a:pt x="135" y="1"/>
                </a:cubicBezTo>
                <a:cubicBezTo>
                  <a:pt x="139" y="1"/>
                  <a:pt x="143" y="0"/>
                  <a:pt x="147" y="0"/>
                </a:cubicBezTo>
                <a:cubicBezTo>
                  <a:pt x="156" y="1"/>
                  <a:pt x="161" y="3"/>
                  <a:pt x="165" y="8"/>
                </a:cubicBezTo>
                <a:cubicBezTo>
                  <a:pt x="168" y="12"/>
                  <a:pt x="169" y="17"/>
                  <a:pt x="169" y="21"/>
                </a:cubicBezTo>
                <a:cubicBezTo>
                  <a:pt x="169" y="24"/>
                  <a:pt x="167" y="35"/>
                  <a:pt x="163" y="54"/>
                </a:cubicBezTo>
                <a:cubicBezTo>
                  <a:pt x="159" y="72"/>
                  <a:pt x="154" y="91"/>
                  <a:pt x="149" y="109"/>
                </a:cubicBezTo>
                <a:lnTo>
                  <a:pt x="142" y="134"/>
                </a:lnTo>
                <a:cubicBezTo>
                  <a:pt x="142" y="135"/>
                  <a:pt x="154" y="136"/>
                  <a:pt x="177" y="136"/>
                </a:cubicBezTo>
                <a:lnTo>
                  <a:pt x="213" y="136"/>
                </a:lnTo>
                <a:cubicBezTo>
                  <a:pt x="216" y="139"/>
                  <a:pt x="218" y="142"/>
                  <a:pt x="218" y="144"/>
                </a:cubicBezTo>
                <a:cubicBezTo>
                  <a:pt x="218" y="154"/>
                  <a:pt x="215" y="163"/>
                  <a:pt x="208" y="169"/>
                </a:cubicBezTo>
                <a:lnTo>
                  <a:pt x="134" y="169"/>
                </a:lnTo>
                <a:lnTo>
                  <a:pt x="109" y="270"/>
                </a:lnTo>
                <a:cubicBezTo>
                  <a:pt x="90" y="344"/>
                  <a:pt x="81" y="384"/>
                  <a:pt x="81" y="390"/>
                </a:cubicBezTo>
                <a:cubicBezTo>
                  <a:pt x="81" y="409"/>
                  <a:pt x="87" y="419"/>
                  <a:pt x="101" y="419"/>
                </a:cubicBezTo>
                <a:cubicBezTo>
                  <a:pt x="117" y="419"/>
                  <a:pt x="133" y="411"/>
                  <a:pt x="148" y="395"/>
                </a:cubicBezTo>
                <a:cubicBezTo>
                  <a:pt x="163" y="379"/>
                  <a:pt x="176" y="360"/>
                  <a:pt x="185" y="337"/>
                </a:cubicBezTo>
                <a:cubicBezTo>
                  <a:pt x="186" y="334"/>
                  <a:pt x="187" y="332"/>
                  <a:pt x="188" y="332"/>
                </a:cubicBezTo>
                <a:cubicBezTo>
                  <a:pt x="190" y="331"/>
                  <a:pt x="193" y="331"/>
                  <a:pt x="199" y="330"/>
                </a:cubicBezTo>
                <a:lnTo>
                  <a:pt x="202" y="330"/>
                </a:lnTo>
                <a:cubicBezTo>
                  <a:pt x="208" y="330"/>
                  <a:pt x="212" y="332"/>
                  <a:pt x="212" y="336"/>
                </a:cubicBezTo>
                <a:cubicBezTo>
                  <a:pt x="212" y="337"/>
                  <a:pt x="211" y="340"/>
                  <a:pt x="210" y="344"/>
                </a:cubicBezTo>
                <a:cubicBezTo>
                  <a:pt x="208" y="352"/>
                  <a:pt x="203" y="361"/>
                  <a:pt x="197" y="371"/>
                </a:cubicBezTo>
                <a:cubicBezTo>
                  <a:pt x="191" y="381"/>
                  <a:pt x="183" y="392"/>
                  <a:pt x="174" y="404"/>
                </a:cubicBezTo>
                <a:cubicBezTo>
                  <a:pt x="164" y="415"/>
                  <a:pt x="152" y="425"/>
                  <a:pt x="138" y="433"/>
                </a:cubicBezTo>
                <a:cubicBezTo>
                  <a:pt x="124" y="441"/>
                  <a:pt x="110" y="445"/>
                  <a:pt x="96" y="445"/>
                </a:cubicBezTo>
                <a:cubicBezTo>
                  <a:pt x="81" y="445"/>
                  <a:pt x="68" y="441"/>
                  <a:pt x="55" y="434"/>
                </a:cubicBezTo>
                <a:cubicBezTo>
                  <a:pt x="42" y="427"/>
                  <a:pt x="33" y="415"/>
                  <a:pt x="28" y="398"/>
                </a:cubicBezTo>
                <a:cubicBezTo>
                  <a:pt x="27" y="394"/>
                  <a:pt x="26" y="388"/>
                  <a:pt x="26" y="379"/>
                </a:cubicBezTo>
                <a:lnTo>
                  <a:pt x="26" y="367"/>
                </a:lnTo>
                <a:lnTo>
                  <a:pt x="51" y="269"/>
                </a:lnTo>
                <a:cubicBezTo>
                  <a:pt x="67" y="204"/>
                  <a:pt x="75" y="171"/>
                  <a:pt x="76" y="170"/>
                </a:cubicBezTo>
                <a:cubicBezTo>
                  <a:pt x="76" y="169"/>
                  <a:pt x="64" y="169"/>
                  <a:pt x="40" y="169"/>
                </a:cubicBezTo>
                <a:lnTo>
                  <a:pt x="5" y="16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43" name=""/>
          <p:cNvSpPr txBox="1"/>
          <p:nvPr/>
        </p:nvSpPr>
        <p:spPr>
          <a:xfrm>
            <a:off x="380880" y="2716200"/>
            <a:ext cx="49608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時刻 </a:t>
            </a:r>
            <a:endParaRPr b="0" lang="en-US" sz="1560" strike="noStrike" u="none">
              <a:solidFill>
                <a:srgbClr val="000000"/>
              </a:solidFill>
              <a:effectLst/>
              <a:uFillTx/>
              <a:latin typeface="Times New Roman"/>
            </a:endParaRPr>
          </a:p>
        </p:txBody>
      </p:sp>
      <p:sp>
        <p:nvSpPr>
          <p:cNvPr id="944" name=""/>
          <p:cNvSpPr/>
          <p:nvPr/>
        </p:nvSpPr>
        <p:spPr>
          <a:xfrm>
            <a:off x="542880" y="3247920"/>
            <a:ext cx="76320" cy="76320"/>
          </a:xfrm>
          <a:custGeom>
            <a:avLst/>
            <a:gdLst/>
            <a:ahLst/>
            <a:rect l="0" t="0" r="r" b="b"/>
            <a:pathLst>
              <a:path w="212" h="212">
                <a:moveTo>
                  <a:pt x="212" y="106"/>
                </a:moveTo>
                <a:cubicBezTo>
                  <a:pt x="212" y="120"/>
                  <a:pt x="210" y="133"/>
                  <a:pt x="204" y="146"/>
                </a:cubicBezTo>
                <a:cubicBezTo>
                  <a:pt x="199" y="160"/>
                  <a:pt x="191" y="172"/>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2"/>
                  <a:pt x="13" y="160"/>
                  <a:pt x="8" y="146"/>
                </a:cubicBezTo>
                <a:cubicBezTo>
                  <a:pt x="2" y="133"/>
                  <a:pt x="0" y="120"/>
                  <a:pt x="0" y="106"/>
                </a:cubicBezTo>
                <a:cubicBezTo>
                  <a:pt x="0" y="92"/>
                  <a:pt x="2" y="78"/>
                  <a:pt x="8" y="65"/>
                </a:cubicBezTo>
                <a:cubicBezTo>
                  <a:pt x="13" y="52"/>
                  <a:pt x="21" y="41"/>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1"/>
                  <a:pt x="199" y="52"/>
                  <a:pt x="204" y="65"/>
                </a:cubicBezTo>
                <a:cubicBezTo>
                  <a:pt x="210" y="78"/>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45" name=""/>
          <p:cNvSpPr/>
          <p:nvPr/>
        </p:nvSpPr>
        <p:spPr>
          <a:xfrm>
            <a:off x="766440" y="3209760"/>
            <a:ext cx="75960" cy="155520"/>
          </a:xfrm>
          <a:custGeom>
            <a:avLst/>
            <a:gdLst/>
            <a:ahLst/>
            <a:rect l="0" t="0" r="r" b="b"/>
            <a:pathLst>
              <a:path w="211" h="432">
                <a:moveTo>
                  <a:pt x="5" y="163"/>
                </a:moveTo>
                <a:cubicBezTo>
                  <a:pt x="2" y="160"/>
                  <a:pt x="0" y="158"/>
                  <a:pt x="0" y="156"/>
                </a:cubicBezTo>
                <a:cubicBezTo>
                  <a:pt x="0" y="154"/>
                  <a:pt x="1" y="151"/>
                  <a:pt x="2" y="145"/>
                </a:cubicBezTo>
                <a:cubicBezTo>
                  <a:pt x="3" y="140"/>
                  <a:pt x="5" y="137"/>
                  <a:pt x="5" y="136"/>
                </a:cubicBezTo>
                <a:cubicBezTo>
                  <a:pt x="6" y="134"/>
                  <a:pt x="8" y="133"/>
                  <a:pt x="11" y="133"/>
                </a:cubicBezTo>
                <a:cubicBezTo>
                  <a:pt x="15" y="133"/>
                  <a:pt x="26" y="132"/>
                  <a:pt x="46" y="132"/>
                </a:cubicBezTo>
                <a:lnTo>
                  <a:pt x="83" y="132"/>
                </a:lnTo>
                <a:lnTo>
                  <a:pt x="96" y="78"/>
                </a:lnTo>
                <a:cubicBezTo>
                  <a:pt x="97" y="73"/>
                  <a:pt x="99" y="66"/>
                  <a:pt x="100" y="58"/>
                </a:cubicBezTo>
                <a:cubicBezTo>
                  <a:pt x="102" y="50"/>
                  <a:pt x="104" y="44"/>
                  <a:pt x="105" y="41"/>
                </a:cubicBezTo>
                <a:cubicBezTo>
                  <a:pt x="106" y="37"/>
                  <a:pt x="108" y="33"/>
                  <a:pt x="109" y="27"/>
                </a:cubicBezTo>
                <a:cubicBezTo>
                  <a:pt x="110" y="22"/>
                  <a:pt x="112" y="18"/>
                  <a:pt x="115" y="16"/>
                </a:cubicBezTo>
                <a:cubicBezTo>
                  <a:pt x="117" y="13"/>
                  <a:pt x="119" y="11"/>
                  <a:pt x="121" y="8"/>
                </a:cubicBezTo>
                <a:cubicBezTo>
                  <a:pt x="124" y="4"/>
                  <a:pt x="127" y="2"/>
                  <a:pt x="131" y="1"/>
                </a:cubicBezTo>
                <a:cubicBezTo>
                  <a:pt x="135" y="1"/>
                  <a:pt x="139" y="0"/>
                  <a:pt x="143" y="0"/>
                </a:cubicBezTo>
                <a:cubicBezTo>
                  <a:pt x="151" y="1"/>
                  <a:pt x="157" y="3"/>
                  <a:pt x="160" y="8"/>
                </a:cubicBezTo>
                <a:cubicBezTo>
                  <a:pt x="163" y="12"/>
                  <a:pt x="165" y="16"/>
                  <a:pt x="165" y="20"/>
                </a:cubicBezTo>
                <a:cubicBezTo>
                  <a:pt x="165" y="24"/>
                  <a:pt x="162" y="34"/>
                  <a:pt x="158" y="52"/>
                </a:cubicBezTo>
                <a:cubicBezTo>
                  <a:pt x="154" y="70"/>
                  <a:pt x="150" y="88"/>
                  <a:pt x="145" y="106"/>
                </a:cubicBezTo>
                <a:lnTo>
                  <a:pt x="138" y="131"/>
                </a:lnTo>
                <a:cubicBezTo>
                  <a:pt x="138" y="131"/>
                  <a:pt x="149" y="132"/>
                  <a:pt x="172" y="132"/>
                </a:cubicBezTo>
                <a:lnTo>
                  <a:pt x="206" y="132"/>
                </a:lnTo>
                <a:cubicBezTo>
                  <a:pt x="210" y="135"/>
                  <a:pt x="211" y="138"/>
                  <a:pt x="211" y="139"/>
                </a:cubicBezTo>
                <a:cubicBezTo>
                  <a:pt x="211" y="149"/>
                  <a:pt x="208" y="157"/>
                  <a:pt x="202" y="163"/>
                </a:cubicBezTo>
                <a:lnTo>
                  <a:pt x="130" y="163"/>
                </a:lnTo>
                <a:lnTo>
                  <a:pt x="106" y="261"/>
                </a:lnTo>
                <a:cubicBezTo>
                  <a:pt x="88" y="334"/>
                  <a:pt x="79" y="373"/>
                  <a:pt x="79" y="378"/>
                </a:cubicBezTo>
                <a:cubicBezTo>
                  <a:pt x="79" y="397"/>
                  <a:pt x="85" y="407"/>
                  <a:pt x="98" y="407"/>
                </a:cubicBezTo>
                <a:cubicBezTo>
                  <a:pt x="113" y="407"/>
                  <a:pt x="129" y="399"/>
                  <a:pt x="144" y="384"/>
                </a:cubicBezTo>
                <a:cubicBezTo>
                  <a:pt x="158" y="368"/>
                  <a:pt x="170" y="349"/>
                  <a:pt x="179" y="326"/>
                </a:cubicBezTo>
                <a:cubicBezTo>
                  <a:pt x="180" y="323"/>
                  <a:pt x="181" y="322"/>
                  <a:pt x="183" y="321"/>
                </a:cubicBezTo>
                <a:cubicBezTo>
                  <a:pt x="184" y="321"/>
                  <a:pt x="187" y="320"/>
                  <a:pt x="193" y="320"/>
                </a:cubicBezTo>
                <a:lnTo>
                  <a:pt x="196" y="320"/>
                </a:lnTo>
                <a:cubicBezTo>
                  <a:pt x="202" y="320"/>
                  <a:pt x="206" y="322"/>
                  <a:pt x="206" y="325"/>
                </a:cubicBezTo>
                <a:cubicBezTo>
                  <a:pt x="206" y="326"/>
                  <a:pt x="205" y="330"/>
                  <a:pt x="204" y="334"/>
                </a:cubicBezTo>
                <a:cubicBezTo>
                  <a:pt x="201" y="341"/>
                  <a:pt x="197" y="350"/>
                  <a:pt x="192" y="360"/>
                </a:cubicBezTo>
                <a:cubicBezTo>
                  <a:pt x="186" y="370"/>
                  <a:pt x="178" y="380"/>
                  <a:pt x="169" y="392"/>
                </a:cubicBezTo>
                <a:cubicBezTo>
                  <a:pt x="159" y="403"/>
                  <a:pt x="148" y="412"/>
                  <a:pt x="134" y="420"/>
                </a:cubicBezTo>
                <a:cubicBezTo>
                  <a:pt x="121" y="428"/>
                  <a:pt x="107" y="432"/>
                  <a:pt x="93" y="432"/>
                </a:cubicBezTo>
                <a:cubicBezTo>
                  <a:pt x="79" y="432"/>
                  <a:pt x="66" y="428"/>
                  <a:pt x="53" y="421"/>
                </a:cubicBezTo>
                <a:cubicBezTo>
                  <a:pt x="41" y="415"/>
                  <a:pt x="32" y="403"/>
                  <a:pt x="27" y="386"/>
                </a:cubicBezTo>
                <a:cubicBezTo>
                  <a:pt x="26" y="383"/>
                  <a:pt x="26" y="377"/>
                  <a:pt x="26" y="368"/>
                </a:cubicBezTo>
                <a:lnTo>
                  <a:pt x="26" y="356"/>
                </a:lnTo>
                <a:lnTo>
                  <a:pt x="49" y="260"/>
                </a:lnTo>
                <a:cubicBezTo>
                  <a:pt x="65" y="197"/>
                  <a:pt x="73" y="165"/>
                  <a:pt x="74" y="164"/>
                </a:cubicBezTo>
                <a:cubicBezTo>
                  <a:pt x="74" y="163"/>
                  <a:pt x="62" y="163"/>
                  <a:pt x="39"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46" name=""/>
          <p:cNvSpPr txBox="1"/>
          <p:nvPr/>
        </p:nvSpPr>
        <p:spPr>
          <a:xfrm>
            <a:off x="948600" y="2716200"/>
            <a:ext cx="2957040" cy="223200"/>
          </a:xfrm>
          <a:prstGeom prst="rect">
            <a:avLst/>
          </a:prstGeom>
          <a:noFill/>
          <a:ln w="0">
            <a:noFill/>
          </a:ln>
        </p:spPr>
        <p:txBody>
          <a:bodyPr wrap="none" lIns="0" rIns="0" tIns="0" bIns="0" anchor="t">
            <a:spAutoFit/>
          </a:bodyPr>
          <a:p>
            <a:r>
              <a:rPr b="1" lang="en-US" sz="1560" strike="noStrike" u="none">
                <a:solidFill>
                  <a:srgbClr val="333333"/>
                </a:solidFill>
                <a:effectLst/>
                <a:uFillTx/>
                <a:latin typeface="NotoSansJP-Thin_"/>
                <a:ea typeface="NotoSansJP-Thin_"/>
              </a:rPr>
              <a:t> の入力方法 </a:t>
            </a:r>
            <a:r>
              <a:rPr b="1" lang="en-US" sz="1560" strike="noStrike" u="none">
                <a:solidFill>
                  <a:srgbClr val="333333"/>
                </a:solidFill>
                <a:effectLst/>
                <a:uFillTx/>
                <a:latin typeface="NotoSansJP-Thin_"/>
                <a:ea typeface="NotoSansJP-Thin_"/>
              </a:rPr>
              <a:t>(Time Embedding)</a:t>
            </a:r>
            <a:endParaRPr b="0" lang="en-US" sz="1560" strike="noStrike" u="none">
              <a:solidFill>
                <a:srgbClr val="000000"/>
              </a:solidFill>
              <a:effectLst/>
              <a:uFillTx/>
              <a:latin typeface="Times New Roman"/>
            </a:endParaRPr>
          </a:p>
        </p:txBody>
      </p:sp>
      <p:sp>
        <p:nvSpPr>
          <p:cNvPr id="947" name=""/>
          <p:cNvSpPr/>
          <p:nvPr/>
        </p:nvSpPr>
        <p:spPr>
          <a:xfrm>
            <a:off x="542880" y="3571560"/>
            <a:ext cx="76320" cy="76680"/>
          </a:xfrm>
          <a:custGeom>
            <a:avLst/>
            <a:gdLst/>
            <a:ahLst/>
            <a:rect l="0" t="0" r="r" b="b"/>
            <a:pathLst>
              <a:path w="212" h="213">
                <a:moveTo>
                  <a:pt x="212" y="107"/>
                </a:moveTo>
                <a:cubicBezTo>
                  <a:pt x="212" y="121"/>
                  <a:pt x="210" y="135"/>
                  <a:pt x="204" y="148"/>
                </a:cubicBezTo>
                <a:cubicBezTo>
                  <a:pt x="199" y="161"/>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1"/>
                  <a:pt x="8" y="148"/>
                </a:cubicBezTo>
                <a:cubicBezTo>
                  <a:pt x="2" y="135"/>
                  <a:pt x="0" y="121"/>
                  <a:pt x="0" y="107"/>
                </a:cubicBezTo>
                <a:cubicBezTo>
                  <a:pt x="0" y="92"/>
                  <a:pt x="2" y="79"/>
                  <a:pt x="8" y="66"/>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6"/>
                </a:cubicBezTo>
                <a:cubicBezTo>
                  <a:pt x="210" y="79"/>
                  <a:pt x="212" y="92"/>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48" name=""/>
          <p:cNvSpPr txBox="1"/>
          <p:nvPr/>
        </p:nvSpPr>
        <p:spPr>
          <a:xfrm>
            <a:off x="849960" y="3183120"/>
            <a:ext cx="40359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は離散値だが、そのまま</a:t>
            </a:r>
            <a:r>
              <a:rPr b="0" lang="en-US" sz="1560" strike="noStrike" u="none">
                <a:solidFill>
                  <a:srgbClr val="333333"/>
                </a:solidFill>
                <a:effectLst/>
                <a:uFillTx/>
                <a:latin typeface="NotoSansJP-Thin_"/>
                <a:ea typeface="NotoSansJP-Thin_"/>
              </a:rPr>
              <a:t>NN</a:t>
            </a:r>
            <a:r>
              <a:rPr b="0" lang="zh-CN" sz="1560" strike="noStrike" u="none">
                <a:solidFill>
                  <a:srgbClr val="333333"/>
                </a:solidFill>
                <a:effectLst/>
                <a:uFillTx/>
                <a:latin typeface="NotoSansJP-Thin_"/>
                <a:ea typeface="NotoSansJP-Thin_"/>
              </a:rPr>
              <a:t>に入力しない。</a:t>
            </a:r>
            <a:endParaRPr b="0" lang="en-US" sz="1560" strike="noStrike" u="none">
              <a:solidFill>
                <a:srgbClr val="000000"/>
              </a:solidFill>
              <a:effectLst/>
              <a:uFillTx/>
              <a:latin typeface="Times New Roman"/>
            </a:endParaRPr>
          </a:p>
        </p:txBody>
      </p:sp>
      <p:sp>
        <p:nvSpPr>
          <p:cNvPr id="949" name=""/>
          <p:cNvSpPr/>
          <p:nvPr/>
        </p:nvSpPr>
        <p:spPr>
          <a:xfrm>
            <a:off x="542880" y="3895560"/>
            <a:ext cx="76320" cy="76680"/>
          </a:xfrm>
          <a:custGeom>
            <a:avLst/>
            <a:gdLst/>
            <a:ahLst/>
            <a:rect l="0" t="0" r="r" b="b"/>
            <a:pathLst>
              <a:path w="212" h="213">
                <a:moveTo>
                  <a:pt x="212" y="107"/>
                </a:moveTo>
                <a:cubicBezTo>
                  <a:pt x="212" y="121"/>
                  <a:pt x="210" y="134"/>
                  <a:pt x="204" y="147"/>
                </a:cubicBezTo>
                <a:cubicBezTo>
                  <a:pt x="199" y="160"/>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0"/>
                  <a:pt x="8" y="147"/>
                </a:cubicBezTo>
                <a:cubicBezTo>
                  <a:pt x="2" y="134"/>
                  <a:pt x="0" y="121"/>
                  <a:pt x="0" y="107"/>
                </a:cubicBezTo>
                <a:cubicBezTo>
                  <a:pt x="0" y="93"/>
                  <a:pt x="2" y="79"/>
                  <a:pt x="8" y="66"/>
                </a:cubicBezTo>
                <a:cubicBezTo>
                  <a:pt x="13" y="53"/>
                  <a:pt x="21" y="41"/>
                  <a:pt x="31" y="31"/>
                </a:cubicBezTo>
                <a:cubicBezTo>
                  <a:pt x="41" y="21"/>
                  <a:pt x="52" y="13"/>
                  <a:pt x="65" y="8"/>
                </a:cubicBezTo>
                <a:cubicBezTo>
                  <a:pt x="79" y="3"/>
                  <a:pt x="92" y="0"/>
                  <a:pt x="106" y="0"/>
                </a:cubicBezTo>
                <a:cubicBezTo>
                  <a:pt x="120" y="0"/>
                  <a:pt x="134" y="3"/>
                  <a:pt x="147" y="8"/>
                </a:cubicBezTo>
                <a:cubicBezTo>
                  <a:pt x="160" y="13"/>
                  <a:pt x="171" y="21"/>
                  <a:pt x="181" y="31"/>
                </a:cubicBezTo>
                <a:cubicBezTo>
                  <a:pt x="191" y="41"/>
                  <a:pt x="199" y="53"/>
                  <a:pt x="204" y="66"/>
                </a:cubicBezTo>
                <a:cubicBezTo>
                  <a:pt x="210" y="79"/>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50" name=""/>
          <p:cNvSpPr txBox="1"/>
          <p:nvPr/>
        </p:nvSpPr>
        <p:spPr>
          <a:xfrm>
            <a:off x="762120" y="3506760"/>
            <a:ext cx="69102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Transformer</a:t>
            </a:r>
            <a:r>
              <a:rPr b="0" lang="zh-CN" sz="1560" strike="noStrike" u="none">
                <a:solidFill>
                  <a:srgbClr val="333333"/>
                </a:solidFill>
                <a:effectLst/>
                <a:uFillTx/>
                <a:latin typeface="NotoSansJP-Thin_"/>
                <a:ea typeface="NotoSansJP-Thin_"/>
              </a:rPr>
              <a:t>の</a:t>
            </a:r>
            <a:r>
              <a:rPr b="0" lang="en-US" sz="1560" strike="noStrike" u="none">
                <a:solidFill>
                  <a:srgbClr val="333333"/>
                </a:solidFill>
                <a:effectLst/>
                <a:uFillTx/>
                <a:latin typeface="NotoSansJP-Thin_"/>
                <a:ea typeface="NotoSansJP-Thin_"/>
              </a:rPr>
              <a:t>Positional Encoding</a:t>
            </a:r>
            <a:r>
              <a:rPr b="0" lang="zh-CN" sz="1560" strike="noStrike" u="none">
                <a:solidFill>
                  <a:srgbClr val="333333"/>
                </a:solidFill>
                <a:effectLst/>
                <a:uFillTx/>
                <a:latin typeface="NotoSansJP-Thin_"/>
                <a:ea typeface="NotoSansJP-Thin_"/>
              </a:rPr>
              <a:t>と同様の手法で高次元ベクトルに変換し、</a:t>
            </a:r>
            <a:endParaRPr b="0" lang="en-US" sz="1560" strike="noStrike" u="none">
              <a:solidFill>
                <a:srgbClr val="000000"/>
              </a:solidFill>
              <a:effectLst/>
              <a:uFillTx/>
              <a:latin typeface="Times New Roman"/>
            </a:endParaRPr>
          </a:p>
        </p:txBody>
      </p:sp>
      <p:sp>
        <p:nvSpPr>
          <p:cNvPr id="951"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52" name=""/>
          <p:cNvSpPr txBox="1"/>
          <p:nvPr/>
        </p:nvSpPr>
        <p:spPr>
          <a:xfrm>
            <a:off x="762120" y="3830760"/>
            <a:ext cx="36842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U-Net</a:t>
            </a:r>
            <a:r>
              <a:rPr b="0" lang="zh-CN" sz="1560" strike="noStrike" u="none">
                <a:solidFill>
                  <a:srgbClr val="333333"/>
                </a:solidFill>
                <a:effectLst/>
                <a:uFillTx/>
                <a:latin typeface="NotoSansJP-Thin_"/>
                <a:ea typeface="NotoSansJP-Thin_"/>
              </a:rPr>
              <a:t>の各</a:t>
            </a:r>
            <a:r>
              <a:rPr b="0" lang="en-US" sz="1560" strike="noStrike" u="none">
                <a:solidFill>
                  <a:srgbClr val="333333"/>
                </a:solidFill>
                <a:effectLst/>
                <a:uFillTx/>
                <a:latin typeface="NotoSansJP-Thin_"/>
                <a:ea typeface="NotoSansJP-Thin_"/>
              </a:rPr>
              <a:t>ResNet</a:t>
            </a:r>
            <a:r>
              <a:rPr b="0" lang="zh-CN" sz="1560" strike="noStrike" u="none">
                <a:solidFill>
                  <a:srgbClr val="333333"/>
                </a:solidFill>
                <a:effectLst/>
                <a:uFillTx/>
                <a:latin typeface="NotoSansJP-Thin_"/>
                <a:ea typeface="NotoSansJP-Thin_"/>
              </a:rPr>
              <a:t>ブロックに加算する。</a:t>
            </a:r>
            <a:endParaRPr b="0" lang="en-US" sz="1560" strike="noStrike" u="none">
              <a:solidFill>
                <a:srgbClr val="000000"/>
              </a:solidFill>
              <a:effectLst/>
              <a:uFillTx/>
              <a:latin typeface="Times New Roman"/>
            </a:endParaRPr>
          </a:p>
        </p:txBody>
      </p:sp>
      <p:sp>
        <p:nvSpPr>
          <p:cNvPr id="953" name=""/>
          <p:cNvSpPr txBox="1"/>
          <p:nvPr/>
        </p:nvSpPr>
        <p:spPr>
          <a:xfrm>
            <a:off x="237960" y="188280"/>
            <a:ext cx="392364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4.1. </a:t>
            </a:r>
            <a:r>
              <a:rPr b="1" lang="zh-CN" sz="2340" strike="noStrike" u="none">
                <a:solidFill>
                  <a:srgbClr val="ffffff"/>
                </a:solidFill>
                <a:effectLst/>
                <a:uFillTx/>
                <a:latin typeface="NotoSansJP-Thin_"/>
                <a:ea typeface="NotoSansJP-Thin_"/>
              </a:rPr>
              <a:t>アーキテクチャ </a:t>
            </a:r>
            <a:r>
              <a:rPr b="1" lang="en-US" sz="2340" strike="noStrike" u="none">
                <a:solidFill>
                  <a:srgbClr val="ffffff"/>
                </a:solidFill>
                <a:effectLst/>
                <a:uFillTx/>
                <a:latin typeface="NotoSansJP-Thin_"/>
                <a:ea typeface="NotoSansJP-Thin_"/>
              </a:rPr>
              <a:t>(U-Net)</a:t>
            </a:r>
            <a:endParaRPr b="0" lang="en-US" sz="2340" strike="noStrike" u="none">
              <a:solidFill>
                <a:srgbClr val="000000"/>
              </a:solidFill>
              <a:effectLst/>
              <a:uFillTx/>
              <a:latin typeface="Times New Roman"/>
            </a:endParaRPr>
          </a:p>
        </p:txBody>
      </p:sp>
      <p:sp>
        <p:nvSpPr>
          <p:cNvPr id="954"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17/24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5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5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58" name=""/>
          <p:cNvSpPr/>
          <p:nvPr/>
        </p:nvSpPr>
        <p:spPr>
          <a:xfrm>
            <a:off x="3543120" y="971280"/>
            <a:ext cx="131040" cy="155160"/>
          </a:xfrm>
          <a:custGeom>
            <a:avLst/>
            <a:gdLst/>
            <a:ahLst/>
            <a:rect l="0" t="0" r="r" b="b"/>
            <a:pathLst>
              <a:path w="364" h="431">
                <a:moveTo>
                  <a:pt x="42" y="106"/>
                </a:moveTo>
                <a:cubicBezTo>
                  <a:pt x="43" y="105"/>
                  <a:pt x="43" y="103"/>
                  <a:pt x="43" y="101"/>
                </a:cubicBezTo>
                <a:cubicBezTo>
                  <a:pt x="44" y="98"/>
                  <a:pt x="45" y="92"/>
                  <a:pt x="47" y="85"/>
                </a:cubicBezTo>
                <a:cubicBezTo>
                  <a:pt x="49" y="77"/>
                  <a:pt x="51" y="70"/>
                  <a:pt x="54" y="64"/>
                </a:cubicBezTo>
                <a:cubicBezTo>
                  <a:pt x="56" y="57"/>
                  <a:pt x="60" y="50"/>
                  <a:pt x="64" y="41"/>
                </a:cubicBezTo>
                <a:cubicBezTo>
                  <a:pt x="68" y="33"/>
                  <a:pt x="72" y="26"/>
                  <a:pt x="77" y="21"/>
                </a:cubicBezTo>
                <a:cubicBezTo>
                  <a:pt x="82" y="16"/>
                  <a:pt x="88" y="11"/>
                  <a:pt x="95" y="6"/>
                </a:cubicBezTo>
                <a:cubicBezTo>
                  <a:pt x="102" y="1"/>
                  <a:pt x="109" y="-1"/>
                  <a:pt x="118" y="0"/>
                </a:cubicBezTo>
                <a:cubicBezTo>
                  <a:pt x="152" y="0"/>
                  <a:pt x="174" y="15"/>
                  <a:pt x="183" y="44"/>
                </a:cubicBezTo>
                <a:lnTo>
                  <a:pt x="190" y="37"/>
                </a:lnTo>
                <a:cubicBezTo>
                  <a:pt x="218" y="13"/>
                  <a:pt x="244" y="0"/>
                  <a:pt x="270" y="0"/>
                </a:cubicBezTo>
                <a:cubicBezTo>
                  <a:pt x="299" y="0"/>
                  <a:pt x="322" y="11"/>
                  <a:pt x="339" y="32"/>
                </a:cubicBezTo>
                <a:cubicBezTo>
                  <a:pt x="355" y="53"/>
                  <a:pt x="364" y="79"/>
                  <a:pt x="364" y="110"/>
                </a:cubicBezTo>
                <a:cubicBezTo>
                  <a:pt x="364" y="159"/>
                  <a:pt x="346" y="204"/>
                  <a:pt x="312" y="245"/>
                </a:cubicBezTo>
                <a:cubicBezTo>
                  <a:pt x="278" y="286"/>
                  <a:pt x="239" y="306"/>
                  <a:pt x="196" y="307"/>
                </a:cubicBezTo>
                <a:cubicBezTo>
                  <a:pt x="186" y="307"/>
                  <a:pt x="177" y="305"/>
                  <a:pt x="170" y="303"/>
                </a:cubicBezTo>
                <a:cubicBezTo>
                  <a:pt x="165" y="301"/>
                  <a:pt x="159" y="297"/>
                  <a:pt x="154" y="293"/>
                </a:cubicBezTo>
                <a:cubicBezTo>
                  <a:pt x="149" y="288"/>
                  <a:pt x="144" y="284"/>
                  <a:pt x="141" y="281"/>
                </a:cubicBezTo>
                <a:lnTo>
                  <a:pt x="136" y="276"/>
                </a:lnTo>
                <a:cubicBezTo>
                  <a:pt x="136" y="276"/>
                  <a:pt x="131" y="296"/>
                  <a:pt x="122" y="335"/>
                </a:cubicBezTo>
                <a:cubicBezTo>
                  <a:pt x="111" y="373"/>
                  <a:pt x="106" y="393"/>
                  <a:pt x="106" y="393"/>
                </a:cubicBezTo>
                <a:cubicBezTo>
                  <a:pt x="106" y="396"/>
                  <a:pt x="108" y="398"/>
                  <a:pt x="112" y="398"/>
                </a:cubicBezTo>
                <a:cubicBezTo>
                  <a:pt x="116" y="399"/>
                  <a:pt x="125" y="399"/>
                  <a:pt x="138" y="400"/>
                </a:cubicBezTo>
                <a:lnTo>
                  <a:pt x="155" y="400"/>
                </a:lnTo>
                <a:cubicBezTo>
                  <a:pt x="157" y="403"/>
                  <a:pt x="159" y="405"/>
                  <a:pt x="159" y="406"/>
                </a:cubicBezTo>
                <a:cubicBezTo>
                  <a:pt x="159" y="407"/>
                  <a:pt x="158" y="411"/>
                  <a:pt x="157" y="418"/>
                </a:cubicBezTo>
                <a:cubicBezTo>
                  <a:pt x="155" y="424"/>
                  <a:pt x="154" y="427"/>
                  <a:pt x="153" y="428"/>
                </a:cubicBezTo>
                <a:cubicBezTo>
                  <a:pt x="151" y="430"/>
                  <a:pt x="148" y="431"/>
                  <a:pt x="144" y="431"/>
                </a:cubicBezTo>
                <a:cubicBezTo>
                  <a:pt x="143" y="431"/>
                  <a:pt x="140" y="431"/>
                  <a:pt x="136" y="431"/>
                </a:cubicBezTo>
                <a:cubicBezTo>
                  <a:pt x="132" y="431"/>
                  <a:pt x="125" y="431"/>
                  <a:pt x="112" y="431"/>
                </a:cubicBezTo>
                <a:cubicBezTo>
                  <a:pt x="101" y="430"/>
                  <a:pt x="87" y="430"/>
                  <a:pt x="71" y="430"/>
                </a:cubicBezTo>
                <a:cubicBezTo>
                  <a:pt x="39" y="430"/>
                  <a:pt x="19" y="430"/>
                  <a:pt x="10" y="431"/>
                </a:cubicBezTo>
                <a:lnTo>
                  <a:pt x="5" y="431"/>
                </a:lnTo>
                <a:cubicBezTo>
                  <a:pt x="2" y="428"/>
                  <a:pt x="0" y="426"/>
                  <a:pt x="0" y="424"/>
                </a:cubicBezTo>
                <a:cubicBezTo>
                  <a:pt x="1" y="412"/>
                  <a:pt x="4" y="404"/>
                  <a:pt x="9" y="400"/>
                </a:cubicBezTo>
                <a:lnTo>
                  <a:pt x="23" y="400"/>
                </a:lnTo>
                <a:cubicBezTo>
                  <a:pt x="38" y="400"/>
                  <a:pt x="47" y="397"/>
                  <a:pt x="49" y="392"/>
                </a:cubicBezTo>
                <a:cubicBezTo>
                  <a:pt x="50" y="389"/>
                  <a:pt x="64" y="335"/>
                  <a:pt x="90" y="230"/>
                </a:cubicBezTo>
                <a:cubicBezTo>
                  <a:pt x="117" y="125"/>
                  <a:pt x="131" y="69"/>
                  <a:pt x="132" y="62"/>
                </a:cubicBezTo>
                <a:cubicBezTo>
                  <a:pt x="133" y="60"/>
                  <a:pt x="133" y="57"/>
                  <a:pt x="133" y="53"/>
                </a:cubicBezTo>
                <a:cubicBezTo>
                  <a:pt x="133" y="35"/>
                  <a:pt x="127" y="25"/>
                  <a:pt x="116" y="25"/>
                </a:cubicBezTo>
                <a:cubicBezTo>
                  <a:pt x="105" y="25"/>
                  <a:pt x="97" y="32"/>
                  <a:pt x="90" y="44"/>
                </a:cubicBezTo>
                <a:cubicBezTo>
                  <a:pt x="83" y="57"/>
                  <a:pt x="78" y="71"/>
                  <a:pt x="75" y="85"/>
                </a:cubicBezTo>
                <a:cubicBezTo>
                  <a:pt x="71" y="101"/>
                  <a:pt x="68" y="109"/>
                  <a:pt x="66" y="111"/>
                </a:cubicBezTo>
                <a:cubicBezTo>
                  <a:pt x="66" y="112"/>
                  <a:pt x="62" y="112"/>
                  <a:pt x="56" y="112"/>
                </a:cubicBezTo>
                <a:lnTo>
                  <a:pt x="46" y="112"/>
                </a:lnTo>
                <a:cubicBezTo>
                  <a:pt x="43" y="109"/>
                  <a:pt x="42" y="107"/>
                  <a:pt x="42" y="106"/>
                </a:cubicBezTo>
                <a:moveTo>
                  <a:pt x="148" y="231"/>
                </a:moveTo>
                <a:cubicBezTo>
                  <a:pt x="158" y="265"/>
                  <a:pt x="174" y="282"/>
                  <a:pt x="198" y="282"/>
                </a:cubicBezTo>
                <a:cubicBezTo>
                  <a:pt x="211" y="282"/>
                  <a:pt x="225" y="277"/>
                  <a:pt x="237" y="267"/>
                </a:cubicBezTo>
                <a:cubicBezTo>
                  <a:pt x="250" y="257"/>
                  <a:pt x="260" y="243"/>
                  <a:pt x="268" y="228"/>
                </a:cubicBezTo>
                <a:cubicBezTo>
                  <a:pt x="276" y="212"/>
                  <a:pt x="284" y="188"/>
                  <a:pt x="293" y="155"/>
                </a:cubicBezTo>
                <a:cubicBezTo>
                  <a:pt x="301" y="121"/>
                  <a:pt x="305" y="96"/>
                  <a:pt x="305" y="79"/>
                </a:cubicBezTo>
                <a:lnTo>
                  <a:pt x="305" y="75"/>
                </a:lnTo>
                <a:cubicBezTo>
                  <a:pt x="305" y="42"/>
                  <a:pt x="292" y="25"/>
                  <a:pt x="264" y="25"/>
                </a:cubicBezTo>
                <a:cubicBezTo>
                  <a:pt x="259" y="25"/>
                  <a:pt x="254" y="26"/>
                  <a:pt x="249" y="27"/>
                </a:cubicBezTo>
                <a:cubicBezTo>
                  <a:pt x="244" y="29"/>
                  <a:pt x="239" y="31"/>
                  <a:pt x="234" y="33"/>
                </a:cubicBezTo>
                <a:cubicBezTo>
                  <a:pt x="229" y="36"/>
                  <a:pt x="225" y="39"/>
                  <a:pt x="221" y="42"/>
                </a:cubicBezTo>
                <a:cubicBezTo>
                  <a:pt x="217" y="45"/>
                  <a:pt x="213" y="49"/>
                  <a:pt x="209" y="52"/>
                </a:cubicBezTo>
                <a:cubicBezTo>
                  <a:pt x="206" y="56"/>
                  <a:pt x="202" y="59"/>
                  <a:pt x="199" y="62"/>
                </a:cubicBezTo>
                <a:cubicBezTo>
                  <a:pt x="196" y="66"/>
                  <a:pt x="194" y="69"/>
                  <a:pt x="192" y="72"/>
                </a:cubicBezTo>
                <a:cubicBezTo>
                  <a:pt x="190" y="75"/>
                  <a:pt x="188" y="77"/>
                  <a:pt x="186" y="79"/>
                </a:cubicBezTo>
                <a:lnTo>
                  <a:pt x="184" y="81"/>
                </a:lnTo>
                <a:cubicBezTo>
                  <a:pt x="184" y="82"/>
                  <a:pt x="184" y="85"/>
                  <a:pt x="182" y="91"/>
                </a:cubicBezTo>
                <a:cubicBezTo>
                  <a:pt x="181" y="98"/>
                  <a:pt x="179" y="108"/>
                  <a:pt x="175" y="122"/>
                </a:cubicBezTo>
                <a:cubicBezTo>
                  <a:pt x="171" y="136"/>
                  <a:pt x="168" y="147"/>
                  <a:pt x="165" y="157"/>
                </a:cubicBezTo>
                <a:cubicBezTo>
                  <a:pt x="154" y="205"/>
                  <a:pt x="148" y="229"/>
                  <a:pt x="148" y="2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59" name=""/>
          <p:cNvSpPr/>
          <p:nvPr/>
        </p:nvSpPr>
        <p:spPr>
          <a:xfrm>
            <a:off x="3689280" y="994320"/>
            <a:ext cx="73800" cy="123120"/>
          </a:xfrm>
          <a:custGeom>
            <a:avLst/>
            <a:gdLst/>
            <a:ahLst/>
            <a:rect l="0" t="0" r="r" b="b"/>
            <a:pathLst>
              <a:path w="205" h="342">
                <a:moveTo>
                  <a:pt x="0" y="242"/>
                </a:moveTo>
                <a:cubicBezTo>
                  <a:pt x="0" y="209"/>
                  <a:pt x="6" y="175"/>
                  <a:pt x="18" y="139"/>
                </a:cubicBezTo>
                <a:cubicBezTo>
                  <a:pt x="31" y="102"/>
                  <a:pt x="48" y="71"/>
                  <a:pt x="70" y="45"/>
                </a:cubicBezTo>
                <a:cubicBezTo>
                  <a:pt x="91" y="19"/>
                  <a:pt x="113" y="4"/>
                  <a:pt x="136" y="0"/>
                </a:cubicBezTo>
                <a:cubicBezTo>
                  <a:pt x="137" y="0"/>
                  <a:pt x="138" y="0"/>
                  <a:pt x="140" y="0"/>
                </a:cubicBezTo>
                <a:cubicBezTo>
                  <a:pt x="142" y="0"/>
                  <a:pt x="144" y="0"/>
                  <a:pt x="146" y="0"/>
                </a:cubicBezTo>
                <a:cubicBezTo>
                  <a:pt x="163" y="1"/>
                  <a:pt x="177" y="9"/>
                  <a:pt x="186" y="23"/>
                </a:cubicBezTo>
                <a:cubicBezTo>
                  <a:pt x="199" y="42"/>
                  <a:pt x="205" y="68"/>
                  <a:pt x="205" y="100"/>
                </a:cubicBezTo>
                <a:cubicBezTo>
                  <a:pt x="205" y="138"/>
                  <a:pt x="198" y="175"/>
                  <a:pt x="183" y="213"/>
                </a:cubicBezTo>
                <a:cubicBezTo>
                  <a:pt x="169" y="251"/>
                  <a:pt x="151" y="282"/>
                  <a:pt x="128" y="306"/>
                </a:cubicBezTo>
                <a:cubicBezTo>
                  <a:pt x="106" y="330"/>
                  <a:pt x="85" y="342"/>
                  <a:pt x="64" y="342"/>
                </a:cubicBezTo>
                <a:lnTo>
                  <a:pt x="61" y="342"/>
                </a:lnTo>
                <a:cubicBezTo>
                  <a:pt x="48" y="342"/>
                  <a:pt x="39" y="339"/>
                  <a:pt x="30" y="333"/>
                </a:cubicBezTo>
                <a:cubicBezTo>
                  <a:pt x="22" y="326"/>
                  <a:pt x="16" y="318"/>
                  <a:pt x="12" y="307"/>
                </a:cubicBezTo>
                <a:cubicBezTo>
                  <a:pt x="7" y="297"/>
                  <a:pt x="4" y="286"/>
                  <a:pt x="3" y="275"/>
                </a:cubicBezTo>
                <a:cubicBezTo>
                  <a:pt x="1" y="264"/>
                  <a:pt x="0" y="253"/>
                  <a:pt x="0" y="242"/>
                </a:cubicBezTo>
                <a:moveTo>
                  <a:pt x="167" y="66"/>
                </a:moveTo>
                <a:cubicBezTo>
                  <a:pt x="167" y="33"/>
                  <a:pt x="159" y="17"/>
                  <a:pt x="142" y="17"/>
                </a:cubicBezTo>
                <a:cubicBezTo>
                  <a:pt x="130" y="17"/>
                  <a:pt x="119" y="24"/>
                  <a:pt x="108" y="39"/>
                </a:cubicBezTo>
                <a:cubicBezTo>
                  <a:pt x="97" y="53"/>
                  <a:pt x="88" y="69"/>
                  <a:pt x="81" y="87"/>
                </a:cubicBezTo>
                <a:cubicBezTo>
                  <a:pt x="74" y="106"/>
                  <a:pt x="69" y="122"/>
                  <a:pt x="65" y="135"/>
                </a:cubicBezTo>
                <a:cubicBezTo>
                  <a:pt x="61" y="150"/>
                  <a:pt x="59" y="158"/>
                  <a:pt x="59" y="160"/>
                </a:cubicBezTo>
                <a:cubicBezTo>
                  <a:pt x="75" y="160"/>
                  <a:pt x="90" y="161"/>
                  <a:pt x="105" y="161"/>
                </a:cubicBezTo>
                <a:lnTo>
                  <a:pt x="152" y="160"/>
                </a:lnTo>
                <a:cubicBezTo>
                  <a:pt x="152" y="160"/>
                  <a:pt x="153" y="155"/>
                  <a:pt x="155" y="144"/>
                </a:cubicBezTo>
                <a:cubicBezTo>
                  <a:pt x="158" y="133"/>
                  <a:pt x="160" y="120"/>
                  <a:pt x="163" y="105"/>
                </a:cubicBezTo>
                <a:cubicBezTo>
                  <a:pt x="166" y="90"/>
                  <a:pt x="167" y="77"/>
                  <a:pt x="167" y="66"/>
                </a:cubicBezTo>
                <a:moveTo>
                  <a:pt x="37" y="274"/>
                </a:moveTo>
                <a:cubicBezTo>
                  <a:pt x="37" y="308"/>
                  <a:pt x="45" y="325"/>
                  <a:pt x="63" y="325"/>
                </a:cubicBezTo>
                <a:cubicBezTo>
                  <a:pt x="68" y="325"/>
                  <a:pt x="73" y="323"/>
                  <a:pt x="79" y="320"/>
                </a:cubicBezTo>
                <a:cubicBezTo>
                  <a:pt x="84" y="317"/>
                  <a:pt x="90" y="311"/>
                  <a:pt x="98" y="302"/>
                </a:cubicBezTo>
                <a:cubicBezTo>
                  <a:pt x="106" y="293"/>
                  <a:pt x="113" y="279"/>
                  <a:pt x="121" y="261"/>
                </a:cubicBezTo>
                <a:cubicBezTo>
                  <a:pt x="129" y="242"/>
                  <a:pt x="136" y="218"/>
                  <a:pt x="144" y="191"/>
                </a:cubicBezTo>
                <a:lnTo>
                  <a:pt x="146" y="183"/>
                </a:lnTo>
                <a:lnTo>
                  <a:pt x="52" y="183"/>
                </a:lnTo>
                <a:cubicBezTo>
                  <a:pt x="52" y="184"/>
                  <a:pt x="51" y="190"/>
                  <a:pt x="48" y="201"/>
                </a:cubicBezTo>
                <a:cubicBezTo>
                  <a:pt x="45" y="212"/>
                  <a:pt x="42" y="224"/>
                  <a:pt x="40" y="238"/>
                </a:cubicBezTo>
                <a:cubicBezTo>
                  <a:pt x="38" y="252"/>
                  <a:pt x="37" y="264"/>
                  <a:pt x="37" y="27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0" name=""/>
          <p:cNvSpPr txBox="1"/>
          <p:nvPr/>
        </p:nvSpPr>
        <p:spPr>
          <a:xfrm>
            <a:off x="380880" y="897120"/>
            <a:ext cx="29905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学習とは逆に、</a:t>
            </a:r>
            <a:r>
              <a:rPr b="0" lang="en-US" sz="1560" strike="noStrike" u="none">
                <a:solidFill>
                  <a:srgbClr val="333333"/>
                </a:solidFill>
                <a:effectLst/>
                <a:uFillTx/>
                <a:latin typeface="NotoSansJP-Thin_"/>
                <a:ea typeface="NotoSansJP-Thin_"/>
              </a:rPr>
              <a:t>Reverse Process </a:t>
            </a:r>
            <a:endParaRPr b="0" lang="en-US" sz="1560" strike="noStrike" u="none">
              <a:solidFill>
                <a:srgbClr val="000000"/>
              </a:solidFill>
              <a:effectLst/>
              <a:uFillTx/>
              <a:latin typeface="Times New Roman"/>
            </a:endParaRPr>
          </a:p>
        </p:txBody>
      </p:sp>
      <p:sp>
        <p:nvSpPr>
          <p:cNvPr id="961" name=""/>
          <p:cNvSpPr/>
          <p:nvPr/>
        </p:nvSpPr>
        <p:spPr>
          <a:xfrm>
            <a:off x="4110120" y="914400"/>
            <a:ext cx="166680" cy="165240"/>
          </a:xfrm>
          <a:custGeom>
            <a:avLst/>
            <a:gdLst/>
            <a:ahLst/>
            <a:rect l="0" t="0" r="r" b="b"/>
            <a:pathLst>
              <a:path w="463" h="459">
                <a:moveTo>
                  <a:pt x="13" y="162"/>
                </a:moveTo>
                <a:cubicBezTo>
                  <a:pt x="5" y="162"/>
                  <a:pt x="0" y="160"/>
                  <a:pt x="0" y="156"/>
                </a:cubicBezTo>
                <a:cubicBezTo>
                  <a:pt x="0" y="154"/>
                  <a:pt x="4" y="142"/>
                  <a:pt x="11" y="119"/>
                </a:cubicBezTo>
                <a:cubicBezTo>
                  <a:pt x="18" y="96"/>
                  <a:pt x="26" y="73"/>
                  <a:pt x="34" y="50"/>
                </a:cubicBezTo>
                <a:lnTo>
                  <a:pt x="46" y="17"/>
                </a:lnTo>
                <a:cubicBezTo>
                  <a:pt x="48" y="9"/>
                  <a:pt x="51" y="3"/>
                  <a:pt x="54" y="0"/>
                </a:cubicBezTo>
                <a:lnTo>
                  <a:pt x="372" y="0"/>
                </a:lnTo>
                <a:lnTo>
                  <a:pt x="433" y="0"/>
                </a:lnTo>
                <a:cubicBezTo>
                  <a:pt x="447" y="0"/>
                  <a:pt x="456" y="0"/>
                  <a:pt x="459" y="0"/>
                </a:cubicBezTo>
                <a:cubicBezTo>
                  <a:pt x="461" y="1"/>
                  <a:pt x="463" y="3"/>
                  <a:pt x="463" y="6"/>
                </a:cubicBezTo>
                <a:cubicBezTo>
                  <a:pt x="463" y="9"/>
                  <a:pt x="459" y="35"/>
                  <a:pt x="452" y="83"/>
                </a:cubicBezTo>
                <a:cubicBezTo>
                  <a:pt x="444" y="132"/>
                  <a:pt x="440" y="157"/>
                  <a:pt x="439" y="157"/>
                </a:cubicBezTo>
                <a:cubicBezTo>
                  <a:pt x="439" y="160"/>
                  <a:pt x="435" y="162"/>
                  <a:pt x="426" y="162"/>
                </a:cubicBezTo>
                <a:cubicBezTo>
                  <a:pt x="422" y="162"/>
                  <a:pt x="419" y="162"/>
                  <a:pt x="418" y="162"/>
                </a:cubicBezTo>
                <a:cubicBezTo>
                  <a:pt x="417" y="162"/>
                  <a:pt x="415" y="161"/>
                  <a:pt x="414" y="159"/>
                </a:cubicBezTo>
                <a:lnTo>
                  <a:pt x="413" y="156"/>
                </a:lnTo>
                <a:cubicBezTo>
                  <a:pt x="413" y="154"/>
                  <a:pt x="414" y="144"/>
                  <a:pt x="417" y="126"/>
                </a:cubicBezTo>
                <a:cubicBezTo>
                  <a:pt x="419" y="108"/>
                  <a:pt x="421" y="95"/>
                  <a:pt x="421" y="85"/>
                </a:cubicBezTo>
                <a:cubicBezTo>
                  <a:pt x="421" y="69"/>
                  <a:pt x="418" y="57"/>
                  <a:pt x="412" y="49"/>
                </a:cubicBezTo>
                <a:cubicBezTo>
                  <a:pt x="406" y="41"/>
                  <a:pt x="394" y="35"/>
                  <a:pt x="375" y="32"/>
                </a:cubicBezTo>
                <a:cubicBezTo>
                  <a:pt x="372" y="32"/>
                  <a:pt x="358" y="31"/>
                  <a:pt x="334" y="31"/>
                </a:cubicBezTo>
                <a:cubicBezTo>
                  <a:pt x="314" y="31"/>
                  <a:pt x="301" y="31"/>
                  <a:pt x="295" y="31"/>
                </a:cubicBezTo>
                <a:cubicBezTo>
                  <a:pt x="290" y="32"/>
                  <a:pt x="286" y="34"/>
                  <a:pt x="283" y="37"/>
                </a:cubicBezTo>
                <a:cubicBezTo>
                  <a:pt x="283" y="37"/>
                  <a:pt x="267" y="100"/>
                  <a:pt x="235" y="225"/>
                </a:cubicBezTo>
                <a:cubicBezTo>
                  <a:pt x="203" y="351"/>
                  <a:pt x="188" y="415"/>
                  <a:pt x="188" y="417"/>
                </a:cubicBezTo>
                <a:cubicBezTo>
                  <a:pt x="188" y="422"/>
                  <a:pt x="207" y="426"/>
                  <a:pt x="247" y="426"/>
                </a:cubicBezTo>
                <a:cubicBezTo>
                  <a:pt x="262" y="426"/>
                  <a:pt x="271" y="427"/>
                  <a:pt x="275" y="427"/>
                </a:cubicBezTo>
                <a:cubicBezTo>
                  <a:pt x="279" y="428"/>
                  <a:pt x="281" y="430"/>
                  <a:pt x="281" y="434"/>
                </a:cubicBezTo>
                <a:cubicBezTo>
                  <a:pt x="281" y="436"/>
                  <a:pt x="280" y="440"/>
                  <a:pt x="279" y="444"/>
                </a:cubicBezTo>
                <a:cubicBezTo>
                  <a:pt x="277" y="452"/>
                  <a:pt x="275" y="456"/>
                  <a:pt x="273" y="458"/>
                </a:cubicBezTo>
                <a:lnTo>
                  <a:pt x="272" y="459"/>
                </a:lnTo>
                <a:cubicBezTo>
                  <a:pt x="270" y="459"/>
                  <a:pt x="269" y="459"/>
                  <a:pt x="267" y="459"/>
                </a:cubicBezTo>
                <a:cubicBezTo>
                  <a:pt x="265" y="459"/>
                  <a:pt x="253" y="458"/>
                  <a:pt x="232" y="458"/>
                </a:cubicBezTo>
                <a:cubicBezTo>
                  <a:pt x="210" y="457"/>
                  <a:pt x="180" y="457"/>
                  <a:pt x="140" y="457"/>
                </a:cubicBezTo>
                <a:cubicBezTo>
                  <a:pt x="82" y="457"/>
                  <a:pt x="45" y="458"/>
                  <a:pt x="29" y="459"/>
                </a:cubicBezTo>
                <a:lnTo>
                  <a:pt x="19" y="459"/>
                </a:lnTo>
                <a:cubicBezTo>
                  <a:pt x="16" y="456"/>
                  <a:pt x="15" y="454"/>
                  <a:pt x="15" y="452"/>
                </a:cubicBezTo>
                <a:cubicBezTo>
                  <a:pt x="15" y="451"/>
                  <a:pt x="16" y="447"/>
                  <a:pt x="16" y="440"/>
                </a:cubicBezTo>
                <a:cubicBezTo>
                  <a:pt x="18" y="434"/>
                  <a:pt x="21" y="429"/>
                  <a:pt x="23" y="426"/>
                </a:cubicBezTo>
                <a:lnTo>
                  <a:pt x="42" y="426"/>
                </a:lnTo>
                <a:lnTo>
                  <a:pt x="50" y="426"/>
                </a:lnTo>
                <a:cubicBezTo>
                  <a:pt x="86" y="426"/>
                  <a:pt x="107" y="424"/>
                  <a:pt x="114" y="420"/>
                </a:cubicBezTo>
                <a:lnTo>
                  <a:pt x="115" y="420"/>
                </a:lnTo>
                <a:cubicBezTo>
                  <a:pt x="118" y="418"/>
                  <a:pt x="120" y="414"/>
                  <a:pt x="122" y="406"/>
                </a:cubicBezTo>
                <a:cubicBezTo>
                  <a:pt x="124" y="398"/>
                  <a:pt x="133" y="363"/>
                  <a:pt x="149" y="300"/>
                </a:cubicBezTo>
                <a:cubicBezTo>
                  <a:pt x="157" y="269"/>
                  <a:pt x="163" y="244"/>
                  <a:pt x="168" y="225"/>
                </a:cubicBezTo>
                <a:cubicBezTo>
                  <a:pt x="200" y="101"/>
                  <a:pt x="215" y="37"/>
                  <a:pt x="215" y="35"/>
                </a:cubicBezTo>
                <a:cubicBezTo>
                  <a:pt x="215" y="32"/>
                  <a:pt x="209" y="31"/>
                  <a:pt x="196" y="31"/>
                </a:cubicBezTo>
                <a:lnTo>
                  <a:pt x="175" y="31"/>
                </a:lnTo>
                <a:cubicBezTo>
                  <a:pt x="145" y="31"/>
                  <a:pt x="125" y="33"/>
                  <a:pt x="115" y="35"/>
                </a:cubicBezTo>
                <a:cubicBezTo>
                  <a:pt x="95" y="40"/>
                  <a:pt x="79" y="49"/>
                  <a:pt x="68" y="63"/>
                </a:cubicBezTo>
                <a:cubicBezTo>
                  <a:pt x="57" y="77"/>
                  <a:pt x="44" y="103"/>
                  <a:pt x="31" y="142"/>
                </a:cubicBezTo>
                <a:cubicBezTo>
                  <a:pt x="28" y="152"/>
                  <a:pt x="26" y="157"/>
                  <a:pt x="25" y="159"/>
                </a:cubicBezTo>
                <a:cubicBezTo>
                  <a:pt x="23" y="161"/>
                  <a:pt x="20" y="162"/>
                  <a:pt x="15" y="162"/>
                </a:cubicBezTo>
                <a:lnTo>
                  <a:pt x="13" y="16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2" name=""/>
          <p:cNvSpPr txBox="1"/>
          <p:nvPr/>
        </p:nvSpPr>
        <p:spPr>
          <a:xfrm>
            <a:off x="3780720" y="897120"/>
            <a:ext cx="397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 </a:t>
            </a:r>
            <a:endParaRPr b="0" lang="en-US" sz="1560" strike="noStrike" u="none">
              <a:solidFill>
                <a:srgbClr val="000000"/>
              </a:solidFill>
              <a:effectLst/>
              <a:uFillTx/>
              <a:latin typeface="Times New Roman"/>
            </a:endParaRPr>
          </a:p>
        </p:txBody>
      </p:sp>
      <p:sp>
        <p:nvSpPr>
          <p:cNvPr id="963" name=""/>
          <p:cNvSpPr txBox="1"/>
          <p:nvPr/>
        </p:nvSpPr>
        <p:spPr>
          <a:xfrm>
            <a:off x="4274640" y="897120"/>
            <a:ext cx="188280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ステップ実行する。</a:t>
            </a:r>
            <a:endParaRPr b="0" lang="en-US" sz="1560" strike="noStrike" u="none">
              <a:solidFill>
                <a:srgbClr val="000000"/>
              </a:solidFill>
              <a:effectLst/>
              <a:uFillTx/>
              <a:latin typeface="Times New Roman"/>
            </a:endParaRPr>
          </a:p>
        </p:txBody>
      </p:sp>
      <p:sp>
        <p:nvSpPr>
          <p:cNvPr id="964" name=""/>
          <p:cNvSpPr/>
          <p:nvPr/>
        </p:nvSpPr>
        <p:spPr>
          <a:xfrm>
            <a:off x="767160" y="14364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7"/>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5" y="72"/>
                </a:lnTo>
                <a:cubicBezTo>
                  <a:pt x="191" y="91"/>
                  <a:pt x="199" y="100"/>
                  <a:pt x="199" y="100"/>
                </a:cubicBezTo>
                <a:cubicBezTo>
                  <a:pt x="201" y="100"/>
                  <a:pt x="210" y="90"/>
                  <a:pt x="225" y="71"/>
                </a:cubicBezTo>
                <a:lnTo>
                  <a:pt x="249" y="42"/>
                </a:lnTo>
                <a:lnTo>
                  <a:pt x="223" y="42"/>
                </a:lnTo>
                <a:lnTo>
                  <a:pt x="223" y="0"/>
                </a:lnTo>
                <a:lnTo>
                  <a:pt x="229" y="0"/>
                </a:lnTo>
                <a:cubicBezTo>
                  <a:pt x="236" y="1"/>
                  <a:pt x="260" y="2"/>
                  <a:pt x="301" y="2"/>
                </a:cubicBezTo>
                <a:cubicBezTo>
                  <a:pt x="337" y="2"/>
                  <a:pt x="359" y="1"/>
                  <a:pt x="365" y="0"/>
                </a:cubicBezTo>
                <a:lnTo>
                  <a:pt x="369" y="0"/>
                </a:lnTo>
                <a:lnTo>
                  <a:pt x="369" y="42"/>
                </a:lnTo>
                <a:lnTo>
                  <a:pt x="304" y="42"/>
                </a:lnTo>
                <a:lnTo>
                  <a:pt x="226" y="135"/>
                </a:lnTo>
                <a:lnTo>
                  <a:pt x="326" y="259"/>
                </a:lnTo>
                <a:lnTo>
                  <a:pt x="355" y="259"/>
                </a:lnTo>
                <a:lnTo>
                  <a:pt x="383" y="259"/>
                </a:lnTo>
                <a:lnTo>
                  <a:pt x="383" y="301"/>
                </a:lnTo>
                <a:lnTo>
                  <a:pt x="377" y="301"/>
                </a:lnTo>
                <a:cubicBezTo>
                  <a:pt x="371" y="300"/>
                  <a:pt x="345" y="299"/>
                  <a:pt x="303" y="299"/>
                </a:cubicBezTo>
                <a:cubicBezTo>
                  <a:pt x="256" y="299"/>
                  <a:pt x="228" y="300"/>
                  <a:pt x="220" y="301"/>
                </a:cubicBezTo>
                <a:lnTo>
                  <a:pt x="214" y="301"/>
                </a:lnTo>
                <a:lnTo>
                  <a:pt x="214" y="259"/>
                </a:lnTo>
                <a:lnTo>
                  <a:pt x="233" y="259"/>
                </a:lnTo>
                <a:cubicBezTo>
                  <a:pt x="233" y="259"/>
                  <a:pt x="224" y="248"/>
                  <a:pt x="206" y="226"/>
                </a:cubicBezTo>
                <a:cubicBezTo>
                  <a:pt x="188" y="203"/>
                  <a:pt x="179" y="192"/>
                  <a:pt x="178" y="191"/>
                </a:cubicBezTo>
                <a:lnTo>
                  <a:pt x="119" y="259"/>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5" name=""/>
          <p:cNvSpPr/>
          <p:nvPr/>
        </p:nvSpPr>
        <p:spPr>
          <a:xfrm>
            <a:off x="921240" y="1464480"/>
            <a:ext cx="118080" cy="117000"/>
          </a:xfrm>
          <a:custGeom>
            <a:avLst/>
            <a:gdLst/>
            <a:ahLst/>
            <a:rect l="0" t="0" r="r" b="b"/>
            <a:pathLst>
              <a:path w="328" h="325">
                <a:moveTo>
                  <a:pt x="9" y="115"/>
                </a:moveTo>
                <a:cubicBezTo>
                  <a:pt x="3" y="115"/>
                  <a:pt x="0" y="113"/>
                  <a:pt x="0" y="111"/>
                </a:cubicBezTo>
                <a:cubicBezTo>
                  <a:pt x="0" y="109"/>
                  <a:pt x="3" y="100"/>
                  <a:pt x="8" y="84"/>
                </a:cubicBezTo>
                <a:cubicBezTo>
                  <a:pt x="13" y="68"/>
                  <a:pt x="19" y="52"/>
                  <a:pt x="24" y="36"/>
                </a:cubicBezTo>
                <a:lnTo>
                  <a:pt x="32" y="12"/>
                </a:lnTo>
                <a:cubicBezTo>
                  <a:pt x="34" y="7"/>
                  <a:pt x="36" y="3"/>
                  <a:pt x="39" y="0"/>
                </a:cubicBezTo>
                <a:lnTo>
                  <a:pt x="263" y="0"/>
                </a:lnTo>
                <a:lnTo>
                  <a:pt x="306" y="0"/>
                </a:lnTo>
                <a:cubicBezTo>
                  <a:pt x="317" y="0"/>
                  <a:pt x="323" y="0"/>
                  <a:pt x="325" y="0"/>
                </a:cubicBezTo>
                <a:cubicBezTo>
                  <a:pt x="327" y="1"/>
                  <a:pt x="328" y="2"/>
                  <a:pt x="328" y="5"/>
                </a:cubicBezTo>
                <a:cubicBezTo>
                  <a:pt x="328" y="7"/>
                  <a:pt x="325" y="25"/>
                  <a:pt x="320" y="59"/>
                </a:cubicBezTo>
                <a:cubicBezTo>
                  <a:pt x="314" y="94"/>
                  <a:pt x="311" y="111"/>
                  <a:pt x="311" y="111"/>
                </a:cubicBezTo>
                <a:cubicBezTo>
                  <a:pt x="311" y="114"/>
                  <a:pt x="308" y="115"/>
                  <a:pt x="302" y="115"/>
                </a:cubicBezTo>
                <a:cubicBezTo>
                  <a:pt x="299" y="115"/>
                  <a:pt x="297" y="115"/>
                  <a:pt x="296" y="115"/>
                </a:cubicBezTo>
                <a:cubicBezTo>
                  <a:pt x="295" y="115"/>
                  <a:pt x="294" y="114"/>
                  <a:pt x="293" y="112"/>
                </a:cubicBezTo>
                <a:lnTo>
                  <a:pt x="292" y="111"/>
                </a:lnTo>
                <a:cubicBezTo>
                  <a:pt x="292" y="109"/>
                  <a:pt x="293" y="102"/>
                  <a:pt x="295" y="89"/>
                </a:cubicBezTo>
                <a:cubicBezTo>
                  <a:pt x="297" y="77"/>
                  <a:pt x="298" y="67"/>
                  <a:pt x="298" y="60"/>
                </a:cubicBezTo>
                <a:cubicBezTo>
                  <a:pt x="298" y="49"/>
                  <a:pt x="296" y="41"/>
                  <a:pt x="292" y="35"/>
                </a:cubicBezTo>
                <a:cubicBezTo>
                  <a:pt x="287" y="29"/>
                  <a:pt x="279" y="25"/>
                  <a:pt x="265" y="23"/>
                </a:cubicBezTo>
                <a:cubicBezTo>
                  <a:pt x="264" y="23"/>
                  <a:pt x="254" y="22"/>
                  <a:pt x="238" y="22"/>
                </a:cubicBezTo>
                <a:cubicBezTo>
                  <a:pt x="223" y="22"/>
                  <a:pt x="214" y="22"/>
                  <a:pt x="209" y="22"/>
                </a:cubicBezTo>
                <a:cubicBezTo>
                  <a:pt x="205" y="23"/>
                  <a:pt x="202" y="24"/>
                  <a:pt x="200" y="26"/>
                </a:cubicBezTo>
                <a:cubicBezTo>
                  <a:pt x="200" y="27"/>
                  <a:pt x="189" y="71"/>
                  <a:pt x="166" y="160"/>
                </a:cubicBezTo>
                <a:cubicBezTo>
                  <a:pt x="144" y="248"/>
                  <a:pt x="133" y="294"/>
                  <a:pt x="133" y="296"/>
                </a:cubicBezTo>
                <a:cubicBezTo>
                  <a:pt x="133" y="300"/>
                  <a:pt x="147" y="302"/>
                  <a:pt x="175" y="303"/>
                </a:cubicBezTo>
                <a:cubicBezTo>
                  <a:pt x="185" y="303"/>
                  <a:pt x="192" y="303"/>
                  <a:pt x="195" y="303"/>
                </a:cubicBezTo>
                <a:cubicBezTo>
                  <a:pt x="197" y="304"/>
                  <a:pt x="199" y="305"/>
                  <a:pt x="199" y="308"/>
                </a:cubicBezTo>
                <a:cubicBezTo>
                  <a:pt x="199" y="309"/>
                  <a:pt x="198" y="311"/>
                  <a:pt x="197" y="314"/>
                </a:cubicBezTo>
                <a:cubicBezTo>
                  <a:pt x="196" y="320"/>
                  <a:pt x="195" y="323"/>
                  <a:pt x="193" y="324"/>
                </a:cubicBezTo>
                <a:lnTo>
                  <a:pt x="192" y="325"/>
                </a:lnTo>
                <a:cubicBezTo>
                  <a:pt x="191" y="325"/>
                  <a:pt x="190" y="325"/>
                  <a:pt x="189" y="325"/>
                </a:cubicBezTo>
                <a:cubicBezTo>
                  <a:pt x="187" y="325"/>
                  <a:pt x="179" y="325"/>
                  <a:pt x="164" y="324"/>
                </a:cubicBezTo>
                <a:cubicBezTo>
                  <a:pt x="149" y="324"/>
                  <a:pt x="127" y="324"/>
                  <a:pt x="99" y="324"/>
                </a:cubicBezTo>
                <a:cubicBezTo>
                  <a:pt x="58" y="324"/>
                  <a:pt x="32" y="324"/>
                  <a:pt x="21" y="325"/>
                </a:cubicBezTo>
                <a:lnTo>
                  <a:pt x="14" y="325"/>
                </a:lnTo>
                <a:cubicBezTo>
                  <a:pt x="12" y="323"/>
                  <a:pt x="11" y="321"/>
                  <a:pt x="11" y="320"/>
                </a:cubicBezTo>
                <a:cubicBezTo>
                  <a:pt x="11" y="319"/>
                  <a:pt x="11" y="317"/>
                  <a:pt x="12" y="312"/>
                </a:cubicBezTo>
                <a:cubicBezTo>
                  <a:pt x="13" y="308"/>
                  <a:pt x="15" y="305"/>
                  <a:pt x="17" y="303"/>
                </a:cubicBezTo>
                <a:lnTo>
                  <a:pt x="30" y="303"/>
                </a:lnTo>
                <a:lnTo>
                  <a:pt x="35" y="303"/>
                </a:lnTo>
                <a:cubicBezTo>
                  <a:pt x="61" y="303"/>
                  <a:pt x="76" y="301"/>
                  <a:pt x="81" y="298"/>
                </a:cubicBezTo>
                <a:lnTo>
                  <a:pt x="82" y="298"/>
                </a:lnTo>
                <a:cubicBezTo>
                  <a:pt x="83" y="297"/>
                  <a:pt x="85" y="294"/>
                  <a:pt x="86" y="287"/>
                </a:cubicBezTo>
                <a:cubicBezTo>
                  <a:pt x="88" y="282"/>
                  <a:pt x="94" y="257"/>
                  <a:pt x="106" y="212"/>
                </a:cubicBezTo>
                <a:cubicBezTo>
                  <a:pt x="111" y="191"/>
                  <a:pt x="115" y="173"/>
                  <a:pt x="119" y="159"/>
                </a:cubicBezTo>
                <a:cubicBezTo>
                  <a:pt x="141" y="72"/>
                  <a:pt x="152" y="27"/>
                  <a:pt x="152" y="25"/>
                </a:cubicBezTo>
                <a:cubicBezTo>
                  <a:pt x="152" y="23"/>
                  <a:pt x="148" y="22"/>
                  <a:pt x="139" y="22"/>
                </a:cubicBezTo>
                <a:lnTo>
                  <a:pt x="124" y="22"/>
                </a:lnTo>
                <a:cubicBezTo>
                  <a:pt x="102" y="22"/>
                  <a:pt x="88" y="23"/>
                  <a:pt x="82" y="25"/>
                </a:cubicBezTo>
                <a:cubicBezTo>
                  <a:pt x="67" y="29"/>
                  <a:pt x="56" y="35"/>
                  <a:pt x="48" y="45"/>
                </a:cubicBezTo>
                <a:cubicBezTo>
                  <a:pt x="40" y="55"/>
                  <a:pt x="32" y="73"/>
                  <a:pt x="22" y="100"/>
                </a:cubicBezTo>
                <a:cubicBezTo>
                  <a:pt x="20" y="107"/>
                  <a:pt x="19" y="112"/>
                  <a:pt x="18" y="113"/>
                </a:cubicBezTo>
                <a:cubicBezTo>
                  <a:pt x="17" y="114"/>
                  <a:pt x="14" y="115"/>
                  <a:pt x="11"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6" name=""/>
          <p:cNvSpPr/>
          <p:nvPr/>
        </p:nvSpPr>
        <p:spPr>
          <a:xfrm>
            <a:off x="1132200" y="1455120"/>
            <a:ext cx="162720" cy="57240"/>
          </a:xfrm>
          <a:custGeom>
            <a:avLst/>
            <a:gdLst/>
            <a:ahLst/>
            <a:rect l="0" t="0" r="r" b="b"/>
            <a:pathLst>
              <a:path w="452" h="159">
                <a:moveTo>
                  <a:pt x="0" y="136"/>
                </a:moveTo>
                <a:cubicBezTo>
                  <a:pt x="0" y="102"/>
                  <a:pt x="10" y="71"/>
                  <a:pt x="31" y="43"/>
                </a:cubicBezTo>
                <a:cubicBezTo>
                  <a:pt x="52" y="14"/>
                  <a:pt x="79" y="0"/>
                  <a:pt x="113" y="0"/>
                </a:cubicBezTo>
                <a:cubicBezTo>
                  <a:pt x="130" y="0"/>
                  <a:pt x="147" y="4"/>
                  <a:pt x="163" y="12"/>
                </a:cubicBezTo>
                <a:cubicBezTo>
                  <a:pt x="179" y="20"/>
                  <a:pt x="194" y="30"/>
                  <a:pt x="208" y="43"/>
                </a:cubicBezTo>
                <a:cubicBezTo>
                  <a:pt x="221" y="55"/>
                  <a:pt x="234" y="67"/>
                  <a:pt x="249" y="78"/>
                </a:cubicBezTo>
                <a:cubicBezTo>
                  <a:pt x="262" y="89"/>
                  <a:pt x="276" y="99"/>
                  <a:pt x="291" y="108"/>
                </a:cubicBezTo>
                <a:cubicBezTo>
                  <a:pt x="306" y="116"/>
                  <a:pt x="322" y="120"/>
                  <a:pt x="338" y="120"/>
                </a:cubicBezTo>
                <a:cubicBezTo>
                  <a:pt x="366" y="120"/>
                  <a:pt x="389" y="110"/>
                  <a:pt x="407" y="89"/>
                </a:cubicBezTo>
                <a:cubicBezTo>
                  <a:pt x="424" y="67"/>
                  <a:pt x="433" y="44"/>
                  <a:pt x="433" y="20"/>
                </a:cubicBezTo>
                <a:cubicBezTo>
                  <a:pt x="433" y="14"/>
                  <a:pt x="434" y="10"/>
                  <a:pt x="436" y="6"/>
                </a:cubicBezTo>
                <a:cubicBezTo>
                  <a:pt x="438" y="3"/>
                  <a:pt x="440" y="0"/>
                  <a:pt x="443" y="0"/>
                </a:cubicBezTo>
                <a:cubicBezTo>
                  <a:pt x="449" y="0"/>
                  <a:pt x="452" y="7"/>
                  <a:pt x="452" y="22"/>
                </a:cubicBezTo>
                <a:cubicBezTo>
                  <a:pt x="452" y="56"/>
                  <a:pt x="442" y="87"/>
                  <a:pt x="422" y="115"/>
                </a:cubicBezTo>
                <a:cubicBezTo>
                  <a:pt x="401" y="143"/>
                  <a:pt x="375" y="159"/>
                  <a:pt x="344" y="159"/>
                </a:cubicBezTo>
                <a:lnTo>
                  <a:pt x="338" y="159"/>
                </a:lnTo>
                <a:cubicBezTo>
                  <a:pt x="322" y="159"/>
                  <a:pt x="305" y="155"/>
                  <a:pt x="289" y="146"/>
                </a:cubicBezTo>
                <a:cubicBezTo>
                  <a:pt x="273" y="137"/>
                  <a:pt x="258" y="127"/>
                  <a:pt x="244" y="116"/>
                </a:cubicBezTo>
                <a:cubicBezTo>
                  <a:pt x="229" y="104"/>
                  <a:pt x="216" y="92"/>
                  <a:pt x="203" y="81"/>
                </a:cubicBezTo>
                <a:cubicBezTo>
                  <a:pt x="190" y="69"/>
                  <a:pt x="176" y="59"/>
                  <a:pt x="160" y="50"/>
                </a:cubicBezTo>
                <a:cubicBezTo>
                  <a:pt x="144" y="42"/>
                  <a:pt x="129" y="37"/>
                  <a:pt x="114" y="38"/>
                </a:cubicBezTo>
                <a:cubicBezTo>
                  <a:pt x="94" y="38"/>
                  <a:pt x="76" y="44"/>
                  <a:pt x="61" y="55"/>
                </a:cubicBezTo>
                <a:cubicBezTo>
                  <a:pt x="45" y="68"/>
                  <a:pt x="34" y="83"/>
                  <a:pt x="28" y="101"/>
                </a:cubicBezTo>
                <a:cubicBezTo>
                  <a:pt x="22" y="118"/>
                  <a:pt x="18" y="132"/>
                  <a:pt x="17" y="143"/>
                </a:cubicBezTo>
                <a:cubicBezTo>
                  <a:pt x="16" y="154"/>
                  <a:pt x="13" y="159"/>
                  <a:pt x="9" y="159"/>
                </a:cubicBezTo>
                <a:cubicBezTo>
                  <a:pt x="3" y="159"/>
                  <a:pt x="0" y="152"/>
                  <a:pt x="0" y="13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7" name=""/>
          <p:cNvSpPr/>
          <p:nvPr/>
        </p:nvSpPr>
        <p:spPr>
          <a:xfrm>
            <a:off x="1369440" y="1352520"/>
            <a:ext cx="245160" cy="204480"/>
          </a:xfrm>
          <a:custGeom>
            <a:avLst/>
            <a:gdLst/>
            <a:ahLst/>
            <a:rect l="0" t="0" r="r" b="b"/>
            <a:pathLst>
              <a:path w="681" h="568">
                <a:moveTo>
                  <a:pt x="250" y="56"/>
                </a:moveTo>
                <a:cubicBezTo>
                  <a:pt x="257" y="56"/>
                  <a:pt x="260" y="58"/>
                  <a:pt x="260" y="61"/>
                </a:cubicBezTo>
                <a:cubicBezTo>
                  <a:pt x="261" y="62"/>
                  <a:pt x="264" y="71"/>
                  <a:pt x="268" y="88"/>
                </a:cubicBezTo>
                <a:cubicBezTo>
                  <a:pt x="273" y="105"/>
                  <a:pt x="282" y="136"/>
                  <a:pt x="296" y="179"/>
                </a:cubicBezTo>
                <a:cubicBezTo>
                  <a:pt x="310" y="222"/>
                  <a:pt x="326" y="268"/>
                  <a:pt x="345" y="318"/>
                </a:cubicBezTo>
                <a:cubicBezTo>
                  <a:pt x="369" y="383"/>
                  <a:pt x="393" y="436"/>
                  <a:pt x="417" y="478"/>
                </a:cubicBezTo>
                <a:lnTo>
                  <a:pt x="420" y="484"/>
                </a:lnTo>
                <a:lnTo>
                  <a:pt x="434" y="430"/>
                </a:lnTo>
                <a:cubicBezTo>
                  <a:pt x="448" y="375"/>
                  <a:pt x="463" y="318"/>
                  <a:pt x="480" y="258"/>
                </a:cubicBezTo>
                <a:cubicBezTo>
                  <a:pt x="501" y="184"/>
                  <a:pt x="516" y="132"/>
                  <a:pt x="527" y="102"/>
                </a:cubicBezTo>
                <a:cubicBezTo>
                  <a:pt x="537" y="73"/>
                  <a:pt x="548" y="52"/>
                  <a:pt x="558" y="42"/>
                </a:cubicBezTo>
                <a:cubicBezTo>
                  <a:pt x="582" y="18"/>
                  <a:pt x="613" y="4"/>
                  <a:pt x="653" y="0"/>
                </a:cubicBezTo>
                <a:cubicBezTo>
                  <a:pt x="654" y="0"/>
                  <a:pt x="656" y="0"/>
                  <a:pt x="659" y="0"/>
                </a:cubicBezTo>
                <a:cubicBezTo>
                  <a:pt x="663" y="0"/>
                  <a:pt x="666" y="0"/>
                  <a:pt x="667" y="0"/>
                </a:cubicBezTo>
                <a:lnTo>
                  <a:pt x="670" y="0"/>
                </a:lnTo>
                <a:cubicBezTo>
                  <a:pt x="677" y="0"/>
                  <a:pt x="681" y="5"/>
                  <a:pt x="681" y="16"/>
                </a:cubicBezTo>
                <a:cubicBezTo>
                  <a:pt x="681" y="35"/>
                  <a:pt x="675" y="52"/>
                  <a:pt x="662" y="65"/>
                </a:cubicBezTo>
                <a:cubicBezTo>
                  <a:pt x="658" y="69"/>
                  <a:pt x="652" y="71"/>
                  <a:pt x="644" y="71"/>
                </a:cubicBezTo>
                <a:cubicBezTo>
                  <a:pt x="628" y="72"/>
                  <a:pt x="612" y="75"/>
                  <a:pt x="599" y="79"/>
                </a:cubicBezTo>
                <a:cubicBezTo>
                  <a:pt x="586" y="83"/>
                  <a:pt x="577" y="87"/>
                  <a:pt x="571" y="91"/>
                </a:cubicBezTo>
                <a:cubicBezTo>
                  <a:pt x="566" y="95"/>
                  <a:pt x="562" y="98"/>
                  <a:pt x="561" y="101"/>
                </a:cubicBezTo>
                <a:cubicBezTo>
                  <a:pt x="553" y="115"/>
                  <a:pt x="531" y="187"/>
                  <a:pt x="497" y="315"/>
                </a:cubicBezTo>
                <a:cubicBezTo>
                  <a:pt x="463" y="444"/>
                  <a:pt x="445" y="515"/>
                  <a:pt x="445" y="524"/>
                </a:cubicBezTo>
                <a:cubicBezTo>
                  <a:pt x="445" y="525"/>
                  <a:pt x="445" y="525"/>
                  <a:pt x="444" y="524"/>
                </a:cubicBezTo>
                <a:cubicBezTo>
                  <a:pt x="444" y="523"/>
                  <a:pt x="444" y="523"/>
                  <a:pt x="443" y="524"/>
                </a:cubicBezTo>
                <a:cubicBezTo>
                  <a:pt x="443" y="525"/>
                  <a:pt x="443" y="525"/>
                  <a:pt x="443" y="526"/>
                </a:cubicBezTo>
                <a:cubicBezTo>
                  <a:pt x="440" y="533"/>
                  <a:pt x="433" y="540"/>
                  <a:pt x="424" y="546"/>
                </a:cubicBezTo>
                <a:cubicBezTo>
                  <a:pt x="415" y="552"/>
                  <a:pt x="406" y="555"/>
                  <a:pt x="397" y="555"/>
                </a:cubicBezTo>
                <a:cubicBezTo>
                  <a:pt x="392" y="555"/>
                  <a:pt x="389" y="555"/>
                  <a:pt x="387" y="553"/>
                </a:cubicBezTo>
                <a:cubicBezTo>
                  <a:pt x="385" y="552"/>
                  <a:pt x="382" y="547"/>
                  <a:pt x="376" y="539"/>
                </a:cubicBezTo>
                <a:cubicBezTo>
                  <a:pt x="356" y="506"/>
                  <a:pt x="339" y="475"/>
                  <a:pt x="328" y="450"/>
                </a:cubicBezTo>
                <a:cubicBezTo>
                  <a:pt x="316" y="425"/>
                  <a:pt x="302" y="391"/>
                  <a:pt x="287" y="349"/>
                </a:cubicBezTo>
                <a:cubicBezTo>
                  <a:pt x="266" y="295"/>
                  <a:pt x="247" y="241"/>
                  <a:pt x="230" y="186"/>
                </a:cubicBezTo>
                <a:lnTo>
                  <a:pt x="225" y="171"/>
                </a:lnTo>
                <a:lnTo>
                  <a:pt x="225" y="172"/>
                </a:lnTo>
                <a:cubicBezTo>
                  <a:pt x="225" y="173"/>
                  <a:pt x="223" y="183"/>
                  <a:pt x="218" y="203"/>
                </a:cubicBezTo>
                <a:cubicBezTo>
                  <a:pt x="214" y="223"/>
                  <a:pt x="208" y="248"/>
                  <a:pt x="202" y="277"/>
                </a:cubicBezTo>
                <a:cubicBezTo>
                  <a:pt x="196" y="306"/>
                  <a:pt x="187" y="337"/>
                  <a:pt x="176" y="372"/>
                </a:cubicBezTo>
                <a:cubicBezTo>
                  <a:pt x="165" y="406"/>
                  <a:pt x="154" y="437"/>
                  <a:pt x="143" y="466"/>
                </a:cubicBezTo>
                <a:cubicBezTo>
                  <a:pt x="132" y="494"/>
                  <a:pt x="119" y="519"/>
                  <a:pt x="104" y="539"/>
                </a:cubicBezTo>
                <a:cubicBezTo>
                  <a:pt x="89" y="559"/>
                  <a:pt x="74" y="569"/>
                  <a:pt x="59" y="568"/>
                </a:cubicBezTo>
                <a:cubicBezTo>
                  <a:pt x="47" y="568"/>
                  <a:pt x="34" y="564"/>
                  <a:pt x="21" y="557"/>
                </a:cubicBezTo>
                <a:cubicBezTo>
                  <a:pt x="7" y="550"/>
                  <a:pt x="0" y="541"/>
                  <a:pt x="0" y="529"/>
                </a:cubicBezTo>
                <a:cubicBezTo>
                  <a:pt x="0" y="518"/>
                  <a:pt x="3" y="506"/>
                  <a:pt x="10" y="492"/>
                </a:cubicBezTo>
                <a:cubicBezTo>
                  <a:pt x="17" y="479"/>
                  <a:pt x="23" y="473"/>
                  <a:pt x="30" y="472"/>
                </a:cubicBezTo>
                <a:cubicBezTo>
                  <a:pt x="31" y="472"/>
                  <a:pt x="36" y="475"/>
                  <a:pt x="42" y="481"/>
                </a:cubicBezTo>
                <a:cubicBezTo>
                  <a:pt x="49" y="487"/>
                  <a:pt x="61" y="492"/>
                  <a:pt x="77" y="495"/>
                </a:cubicBezTo>
                <a:lnTo>
                  <a:pt x="80" y="495"/>
                </a:lnTo>
                <a:cubicBezTo>
                  <a:pt x="88" y="495"/>
                  <a:pt x="95" y="490"/>
                  <a:pt x="101" y="481"/>
                </a:cubicBezTo>
                <a:cubicBezTo>
                  <a:pt x="107" y="471"/>
                  <a:pt x="116" y="450"/>
                  <a:pt x="127" y="416"/>
                </a:cubicBezTo>
                <a:cubicBezTo>
                  <a:pt x="147" y="359"/>
                  <a:pt x="163" y="304"/>
                  <a:pt x="175" y="251"/>
                </a:cubicBezTo>
                <a:cubicBezTo>
                  <a:pt x="187" y="198"/>
                  <a:pt x="194" y="157"/>
                  <a:pt x="197" y="128"/>
                </a:cubicBezTo>
                <a:cubicBezTo>
                  <a:pt x="200" y="99"/>
                  <a:pt x="203" y="84"/>
                  <a:pt x="205" y="82"/>
                </a:cubicBezTo>
                <a:cubicBezTo>
                  <a:pt x="208" y="76"/>
                  <a:pt x="215" y="70"/>
                  <a:pt x="224" y="65"/>
                </a:cubicBezTo>
                <a:cubicBezTo>
                  <a:pt x="233" y="59"/>
                  <a:pt x="241" y="56"/>
                  <a:pt x="250" y="5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8" name=""/>
          <p:cNvSpPr/>
          <p:nvPr/>
        </p:nvSpPr>
        <p:spPr>
          <a:xfrm>
            <a:off x="1637280" y="1361880"/>
            <a:ext cx="58320" cy="243720"/>
          </a:xfrm>
          <a:custGeom>
            <a:avLst/>
            <a:gdLst/>
            <a:ahLst/>
            <a:rect l="0" t="0" r="r" b="b"/>
            <a:pathLst>
              <a:path w="162" h="677">
                <a:moveTo>
                  <a:pt x="0" y="338"/>
                </a:moveTo>
                <a:cubicBezTo>
                  <a:pt x="0" y="307"/>
                  <a:pt x="2" y="278"/>
                  <a:pt x="6" y="250"/>
                </a:cubicBezTo>
                <a:cubicBezTo>
                  <a:pt x="11" y="222"/>
                  <a:pt x="16" y="197"/>
                  <a:pt x="22" y="177"/>
                </a:cubicBezTo>
                <a:cubicBezTo>
                  <a:pt x="28" y="157"/>
                  <a:pt x="36" y="137"/>
                  <a:pt x="48" y="118"/>
                </a:cubicBezTo>
                <a:cubicBezTo>
                  <a:pt x="59" y="98"/>
                  <a:pt x="67" y="83"/>
                  <a:pt x="74" y="72"/>
                </a:cubicBezTo>
                <a:cubicBezTo>
                  <a:pt x="80" y="62"/>
                  <a:pt x="90" y="50"/>
                  <a:pt x="102" y="37"/>
                </a:cubicBezTo>
                <a:cubicBezTo>
                  <a:pt x="115" y="25"/>
                  <a:pt x="122" y="17"/>
                  <a:pt x="124" y="14"/>
                </a:cubicBezTo>
                <a:cubicBezTo>
                  <a:pt x="127" y="11"/>
                  <a:pt x="132" y="7"/>
                  <a:pt x="141" y="0"/>
                </a:cubicBezTo>
                <a:lnTo>
                  <a:pt x="150" y="0"/>
                </a:lnTo>
                <a:lnTo>
                  <a:pt x="153" y="0"/>
                </a:lnTo>
                <a:cubicBezTo>
                  <a:pt x="159" y="0"/>
                  <a:pt x="162" y="2"/>
                  <a:pt x="162" y="6"/>
                </a:cubicBezTo>
                <a:cubicBezTo>
                  <a:pt x="162" y="7"/>
                  <a:pt x="159" y="12"/>
                  <a:pt x="151" y="20"/>
                </a:cubicBezTo>
                <a:cubicBezTo>
                  <a:pt x="143" y="28"/>
                  <a:pt x="134" y="40"/>
                  <a:pt x="123" y="56"/>
                </a:cubicBezTo>
                <a:cubicBezTo>
                  <a:pt x="112" y="72"/>
                  <a:pt x="101" y="91"/>
                  <a:pt x="90" y="114"/>
                </a:cubicBezTo>
                <a:cubicBezTo>
                  <a:pt x="79" y="137"/>
                  <a:pt x="69" y="168"/>
                  <a:pt x="62" y="208"/>
                </a:cubicBezTo>
                <a:cubicBezTo>
                  <a:pt x="54" y="247"/>
                  <a:pt x="50" y="290"/>
                  <a:pt x="50" y="338"/>
                </a:cubicBezTo>
                <a:cubicBezTo>
                  <a:pt x="50" y="386"/>
                  <a:pt x="54" y="429"/>
                  <a:pt x="62" y="468"/>
                </a:cubicBezTo>
                <a:cubicBezTo>
                  <a:pt x="69" y="507"/>
                  <a:pt x="79" y="538"/>
                  <a:pt x="89" y="562"/>
                </a:cubicBezTo>
                <a:cubicBezTo>
                  <a:pt x="100" y="586"/>
                  <a:pt x="111" y="605"/>
                  <a:pt x="122" y="621"/>
                </a:cubicBezTo>
                <a:cubicBezTo>
                  <a:pt x="134" y="636"/>
                  <a:pt x="143" y="648"/>
                  <a:pt x="151" y="657"/>
                </a:cubicBezTo>
                <a:cubicBezTo>
                  <a:pt x="159" y="666"/>
                  <a:pt x="162" y="671"/>
                  <a:pt x="162" y="671"/>
                </a:cubicBezTo>
                <a:cubicBezTo>
                  <a:pt x="162" y="675"/>
                  <a:pt x="159" y="677"/>
                  <a:pt x="152" y="677"/>
                </a:cubicBezTo>
                <a:lnTo>
                  <a:pt x="150" y="677"/>
                </a:lnTo>
                <a:lnTo>
                  <a:pt x="141" y="677"/>
                </a:lnTo>
                <a:lnTo>
                  <a:pt x="122" y="661"/>
                </a:lnTo>
                <a:cubicBezTo>
                  <a:pt x="80" y="623"/>
                  <a:pt x="49" y="574"/>
                  <a:pt x="29" y="517"/>
                </a:cubicBezTo>
                <a:cubicBezTo>
                  <a:pt x="9"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69" name=""/>
          <p:cNvSpPr/>
          <p:nvPr/>
        </p:nvSpPr>
        <p:spPr>
          <a:xfrm>
            <a:off x="1720080" y="1385280"/>
            <a:ext cx="118080" cy="162000"/>
          </a:xfrm>
          <a:custGeom>
            <a:avLst/>
            <a:gdLst/>
            <a:ahLst/>
            <a:rect l="0" t="0" r="r" b="b"/>
            <a:pathLst>
              <a:path w="328" h="450">
                <a:moveTo>
                  <a:pt x="149" y="0"/>
                </a:moveTo>
                <a:lnTo>
                  <a:pt x="159" y="0"/>
                </a:lnTo>
                <a:lnTo>
                  <a:pt x="160" y="0"/>
                </a:lnTo>
                <a:cubicBezTo>
                  <a:pt x="258" y="0"/>
                  <a:pt x="314" y="53"/>
                  <a:pt x="325" y="160"/>
                </a:cubicBezTo>
                <a:cubicBezTo>
                  <a:pt x="327" y="181"/>
                  <a:pt x="328" y="203"/>
                  <a:pt x="328" y="226"/>
                </a:cubicBezTo>
                <a:cubicBezTo>
                  <a:pt x="328" y="314"/>
                  <a:pt x="312" y="374"/>
                  <a:pt x="278" y="407"/>
                </a:cubicBezTo>
                <a:cubicBezTo>
                  <a:pt x="251" y="436"/>
                  <a:pt x="213" y="450"/>
                  <a:pt x="163" y="450"/>
                </a:cubicBezTo>
                <a:cubicBezTo>
                  <a:pt x="84" y="450"/>
                  <a:pt x="33" y="412"/>
                  <a:pt x="12" y="338"/>
                </a:cubicBezTo>
                <a:cubicBezTo>
                  <a:pt x="4" y="312"/>
                  <a:pt x="0" y="275"/>
                  <a:pt x="0" y="229"/>
                </a:cubicBezTo>
                <a:cubicBezTo>
                  <a:pt x="0" y="144"/>
                  <a:pt x="15" y="83"/>
                  <a:pt x="46" y="47"/>
                </a:cubicBezTo>
                <a:cubicBezTo>
                  <a:pt x="58" y="32"/>
                  <a:pt x="74" y="20"/>
                  <a:pt x="94" y="12"/>
                </a:cubicBezTo>
                <a:cubicBezTo>
                  <a:pt x="115" y="4"/>
                  <a:pt x="133" y="0"/>
                  <a:pt x="149" y="0"/>
                </a:cubicBezTo>
                <a:moveTo>
                  <a:pt x="222" y="72"/>
                </a:moveTo>
                <a:cubicBezTo>
                  <a:pt x="210" y="46"/>
                  <a:pt x="190" y="34"/>
                  <a:pt x="163" y="34"/>
                </a:cubicBezTo>
                <a:cubicBezTo>
                  <a:pt x="145" y="34"/>
                  <a:pt x="130" y="40"/>
                  <a:pt x="117" y="53"/>
                </a:cubicBezTo>
                <a:cubicBezTo>
                  <a:pt x="107" y="64"/>
                  <a:pt x="102" y="78"/>
                  <a:pt x="100" y="97"/>
                </a:cubicBezTo>
                <a:cubicBezTo>
                  <a:pt x="98" y="115"/>
                  <a:pt x="97" y="160"/>
                  <a:pt x="96" y="232"/>
                </a:cubicBezTo>
                <a:cubicBezTo>
                  <a:pt x="96" y="300"/>
                  <a:pt x="98" y="344"/>
                  <a:pt x="102" y="364"/>
                </a:cubicBezTo>
                <a:cubicBezTo>
                  <a:pt x="105" y="377"/>
                  <a:pt x="111" y="389"/>
                  <a:pt x="121" y="399"/>
                </a:cubicBezTo>
                <a:cubicBezTo>
                  <a:pt x="132" y="409"/>
                  <a:pt x="146" y="415"/>
                  <a:pt x="163" y="415"/>
                </a:cubicBezTo>
                <a:cubicBezTo>
                  <a:pt x="187" y="415"/>
                  <a:pt x="205" y="404"/>
                  <a:pt x="218" y="383"/>
                </a:cubicBezTo>
                <a:cubicBezTo>
                  <a:pt x="223" y="374"/>
                  <a:pt x="226" y="360"/>
                  <a:pt x="228" y="339"/>
                </a:cubicBezTo>
                <a:cubicBezTo>
                  <a:pt x="229" y="319"/>
                  <a:pt x="230" y="279"/>
                  <a:pt x="230" y="220"/>
                </a:cubicBezTo>
                <a:cubicBezTo>
                  <a:pt x="230" y="135"/>
                  <a:pt x="228" y="85"/>
                  <a:pt x="222" y="7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0" name=""/>
          <p:cNvSpPr/>
          <p:nvPr/>
        </p:nvSpPr>
        <p:spPr>
          <a:xfrm>
            <a:off x="1868040" y="1514880"/>
            <a:ext cx="32400" cy="77400"/>
          </a:xfrm>
          <a:custGeom>
            <a:avLst/>
            <a:gdLst/>
            <a:ahLst/>
            <a:rect l="0" t="0" r="r" b="b"/>
            <a:pathLst>
              <a:path w="90" h="215">
                <a:moveTo>
                  <a:pt x="0" y="59"/>
                </a:moveTo>
                <a:cubicBezTo>
                  <a:pt x="0" y="59"/>
                  <a:pt x="0" y="53"/>
                  <a:pt x="0" y="42"/>
                </a:cubicBezTo>
                <a:cubicBezTo>
                  <a:pt x="0" y="30"/>
                  <a:pt x="4" y="21"/>
                  <a:pt x="11" y="13"/>
                </a:cubicBezTo>
                <a:cubicBezTo>
                  <a:pt x="19" y="4"/>
                  <a:pt x="29" y="0"/>
                  <a:pt x="41" y="0"/>
                </a:cubicBezTo>
                <a:cubicBezTo>
                  <a:pt x="53" y="0"/>
                  <a:pt x="65" y="6"/>
                  <a:pt x="75" y="17"/>
                </a:cubicBezTo>
                <a:cubicBezTo>
                  <a:pt x="85" y="29"/>
                  <a:pt x="90" y="48"/>
                  <a:pt x="90" y="77"/>
                </a:cubicBezTo>
                <a:cubicBezTo>
                  <a:pt x="90" y="93"/>
                  <a:pt x="88" y="108"/>
                  <a:pt x="84" y="123"/>
                </a:cubicBezTo>
                <a:cubicBezTo>
                  <a:pt x="80" y="138"/>
                  <a:pt x="75" y="151"/>
                  <a:pt x="70" y="162"/>
                </a:cubicBezTo>
                <a:cubicBezTo>
                  <a:pt x="65" y="173"/>
                  <a:pt x="59" y="182"/>
                  <a:pt x="52" y="190"/>
                </a:cubicBezTo>
                <a:cubicBezTo>
                  <a:pt x="46" y="198"/>
                  <a:pt x="41" y="204"/>
                  <a:pt x="36" y="208"/>
                </a:cubicBezTo>
                <a:cubicBezTo>
                  <a:pt x="32" y="213"/>
                  <a:pt x="29" y="215"/>
                  <a:pt x="27" y="215"/>
                </a:cubicBezTo>
                <a:cubicBezTo>
                  <a:pt x="26" y="215"/>
                  <a:pt x="23" y="212"/>
                  <a:pt x="19" y="208"/>
                </a:cubicBezTo>
                <a:cubicBezTo>
                  <a:pt x="13" y="204"/>
                  <a:pt x="11" y="201"/>
                  <a:pt x="11" y="200"/>
                </a:cubicBezTo>
                <a:cubicBezTo>
                  <a:pt x="11" y="198"/>
                  <a:pt x="14" y="194"/>
                  <a:pt x="20" y="189"/>
                </a:cubicBezTo>
                <a:cubicBezTo>
                  <a:pt x="25" y="183"/>
                  <a:pt x="30" y="177"/>
                  <a:pt x="37" y="169"/>
                </a:cubicBezTo>
                <a:cubicBezTo>
                  <a:pt x="43" y="160"/>
                  <a:pt x="49" y="148"/>
                  <a:pt x="54" y="134"/>
                </a:cubicBezTo>
                <a:cubicBezTo>
                  <a:pt x="60" y="119"/>
                  <a:pt x="63" y="103"/>
                  <a:pt x="65" y="84"/>
                </a:cubicBezTo>
                <a:lnTo>
                  <a:pt x="65" y="76"/>
                </a:lnTo>
                <a:lnTo>
                  <a:pt x="65" y="77"/>
                </a:lnTo>
                <a:cubicBezTo>
                  <a:pt x="64" y="77"/>
                  <a:pt x="63" y="78"/>
                  <a:pt x="61" y="78"/>
                </a:cubicBezTo>
                <a:cubicBezTo>
                  <a:pt x="60" y="79"/>
                  <a:pt x="58" y="79"/>
                  <a:pt x="57" y="80"/>
                </a:cubicBezTo>
                <a:cubicBezTo>
                  <a:pt x="56" y="81"/>
                  <a:pt x="54" y="82"/>
                  <a:pt x="51" y="82"/>
                </a:cubicBezTo>
                <a:cubicBezTo>
                  <a:pt x="48" y="82"/>
                  <a:pt x="46" y="82"/>
                  <a:pt x="43" y="82"/>
                </a:cubicBezTo>
                <a:cubicBezTo>
                  <a:pt x="31" y="82"/>
                  <a:pt x="21" y="78"/>
                  <a:pt x="12"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1" name=""/>
          <p:cNvSpPr/>
          <p:nvPr/>
        </p:nvSpPr>
        <p:spPr>
          <a:xfrm>
            <a:off x="1963440" y="1377360"/>
            <a:ext cx="93960" cy="167400"/>
          </a:xfrm>
          <a:custGeom>
            <a:avLst/>
            <a:gdLst/>
            <a:ahLst/>
            <a:rect l="0" t="0" r="r" b="b"/>
            <a:pathLst>
              <a:path w="261" h="465">
                <a:moveTo>
                  <a:pt x="252" y="465"/>
                </a:moveTo>
                <a:cubicBezTo>
                  <a:pt x="240" y="464"/>
                  <a:pt x="200" y="463"/>
                  <a:pt x="130" y="463"/>
                </a:cubicBezTo>
                <a:cubicBezTo>
                  <a:pt x="61" y="463"/>
                  <a:pt x="21" y="464"/>
                  <a:pt x="9" y="465"/>
                </a:cubicBezTo>
                <a:lnTo>
                  <a:pt x="0" y="465"/>
                </a:lnTo>
                <a:lnTo>
                  <a:pt x="0" y="423"/>
                </a:lnTo>
                <a:lnTo>
                  <a:pt x="77" y="423"/>
                </a:lnTo>
                <a:lnTo>
                  <a:pt x="77" y="42"/>
                </a:lnTo>
                <a:lnTo>
                  <a:pt x="0" y="42"/>
                </a:lnTo>
                <a:lnTo>
                  <a:pt x="0" y="0"/>
                </a:lnTo>
                <a:lnTo>
                  <a:pt x="9" y="0"/>
                </a:lnTo>
                <a:cubicBezTo>
                  <a:pt x="21" y="2"/>
                  <a:pt x="61" y="2"/>
                  <a:pt x="130" y="2"/>
                </a:cubicBezTo>
                <a:cubicBezTo>
                  <a:pt x="200" y="2"/>
                  <a:pt x="240" y="2"/>
                  <a:pt x="252" y="0"/>
                </a:cubicBezTo>
                <a:lnTo>
                  <a:pt x="261" y="0"/>
                </a:lnTo>
                <a:lnTo>
                  <a:pt x="261" y="42"/>
                </a:lnTo>
                <a:lnTo>
                  <a:pt x="184" y="42"/>
                </a:lnTo>
                <a:lnTo>
                  <a:pt x="184" y="423"/>
                </a:lnTo>
                <a:lnTo>
                  <a:pt x="261" y="423"/>
                </a:lnTo>
                <a:lnTo>
                  <a:pt x="261" y="465"/>
                </a:lnTo>
                <a:lnTo>
                  <a:pt x="252"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2" name=""/>
          <p:cNvSpPr/>
          <p:nvPr/>
        </p:nvSpPr>
        <p:spPr>
          <a:xfrm>
            <a:off x="2076840" y="1361880"/>
            <a:ext cx="58680" cy="243720"/>
          </a:xfrm>
          <a:custGeom>
            <a:avLst/>
            <a:gdLst/>
            <a:ahLst/>
            <a:rect l="0" t="0" r="r" b="b"/>
            <a:pathLst>
              <a:path w="163" h="677">
                <a:moveTo>
                  <a:pt x="3" y="1"/>
                </a:moveTo>
                <a:lnTo>
                  <a:pt x="6" y="0"/>
                </a:lnTo>
                <a:cubicBezTo>
                  <a:pt x="8" y="0"/>
                  <a:pt x="11" y="0"/>
                  <a:pt x="13" y="0"/>
                </a:cubicBezTo>
                <a:lnTo>
                  <a:pt x="21" y="0"/>
                </a:lnTo>
                <a:lnTo>
                  <a:pt x="40" y="16"/>
                </a:lnTo>
                <a:cubicBezTo>
                  <a:pt x="82" y="55"/>
                  <a:pt x="114" y="102"/>
                  <a:pt x="134" y="160"/>
                </a:cubicBezTo>
                <a:cubicBezTo>
                  <a:pt x="153" y="217"/>
                  <a:pt x="163" y="276"/>
                  <a:pt x="163" y="338"/>
                </a:cubicBezTo>
                <a:cubicBezTo>
                  <a:pt x="163" y="369"/>
                  <a:pt x="160" y="398"/>
                  <a:pt x="156" y="427"/>
                </a:cubicBezTo>
                <a:cubicBezTo>
                  <a:pt x="151" y="455"/>
                  <a:pt x="146" y="479"/>
                  <a:pt x="140" y="499"/>
                </a:cubicBezTo>
                <a:cubicBezTo>
                  <a:pt x="135" y="519"/>
                  <a:pt x="126" y="539"/>
                  <a:pt x="115" y="559"/>
                </a:cubicBezTo>
                <a:cubicBezTo>
                  <a:pt x="104" y="579"/>
                  <a:pt x="95" y="594"/>
                  <a:pt x="89" y="604"/>
                </a:cubicBezTo>
                <a:cubicBezTo>
                  <a:pt x="82" y="615"/>
                  <a:pt x="73" y="627"/>
                  <a:pt x="61" y="640"/>
                </a:cubicBezTo>
                <a:cubicBezTo>
                  <a:pt x="49" y="652"/>
                  <a:pt x="42" y="660"/>
                  <a:pt x="39" y="662"/>
                </a:cubicBezTo>
                <a:cubicBezTo>
                  <a:pt x="37" y="664"/>
                  <a:pt x="32" y="668"/>
                  <a:pt x="24" y="675"/>
                </a:cubicBezTo>
                <a:cubicBezTo>
                  <a:pt x="22" y="676"/>
                  <a:pt x="21" y="677"/>
                  <a:pt x="21" y="677"/>
                </a:cubicBezTo>
                <a:lnTo>
                  <a:pt x="13" y="677"/>
                </a:lnTo>
                <a:cubicBezTo>
                  <a:pt x="9" y="677"/>
                  <a:pt x="7" y="677"/>
                  <a:pt x="5" y="677"/>
                </a:cubicBezTo>
                <a:cubicBezTo>
                  <a:pt x="4" y="677"/>
                  <a:pt x="3" y="677"/>
                  <a:pt x="2" y="675"/>
                </a:cubicBezTo>
                <a:cubicBezTo>
                  <a:pt x="1" y="674"/>
                  <a:pt x="1" y="672"/>
                  <a:pt x="0" y="669"/>
                </a:cubicBezTo>
                <a:cubicBezTo>
                  <a:pt x="1" y="669"/>
                  <a:pt x="3" y="666"/>
                  <a:pt x="7" y="660"/>
                </a:cubicBezTo>
                <a:cubicBezTo>
                  <a:pt x="77" y="587"/>
                  <a:pt x="113" y="480"/>
                  <a:pt x="113" y="338"/>
                </a:cubicBezTo>
                <a:cubicBezTo>
                  <a:pt x="113" y="197"/>
                  <a:pt x="77" y="89"/>
                  <a:pt x="7" y="17"/>
                </a:cubicBezTo>
                <a:cubicBezTo>
                  <a:pt x="3" y="11"/>
                  <a:pt x="1" y="9"/>
                  <a:pt x="0" y="8"/>
                </a:cubicBezTo>
                <a:cubicBezTo>
                  <a:pt x="0" y="4"/>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3" name=""/>
          <p:cNvSpPr txBox="1"/>
          <p:nvPr/>
        </p:nvSpPr>
        <p:spPr>
          <a:xfrm>
            <a:off x="516960" y="1363680"/>
            <a:ext cx="221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endParaRPr b="0" lang="en-US" sz="1560" strike="noStrike" u="none">
              <a:solidFill>
                <a:srgbClr val="000000"/>
              </a:solidFill>
              <a:effectLst/>
              <a:uFillTx/>
              <a:latin typeface="Times New Roman"/>
            </a:endParaRPr>
          </a:p>
        </p:txBody>
      </p:sp>
      <p:sp>
        <p:nvSpPr>
          <p:cNvPr id="974" name=""/>
          <p:cNvSpPr txBox="1"/>
          <p:nvPr/>
        </p:nvSpPr>
        <p:spPr>
          <a:xfrm>
            <a:off x="2158560" y="1363680"/>
            <a:ext cx="2873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（ガウスノイズ）からスタート</a:t>
            </a:r>
            <a:endParaRPr b="0" lang="en-US" sz="1560" strike="noStrike" u="none">
              <a:solidFill>
                <a:srgbClr val="000000"/>
              </a:solidFill>
              <a:effectLst/>
              <a:uFillTx/>
              <a:latin typeface="Times New Roman"/>
            </a:endParaRPr>
          </a:p>
        </p:txBody>
      </p:sp>
      <p:sp>
        <p:nvSpPr>
          <p:cNvPr id="975" name=""/>
          <p:cNvSpPr/>
          <p:nvPr/>
        </p:nvSpPr>
        <p:spPr>
          <a:xfrm>
            <a:off x="766800" y="1726560"/>
            <a:ext cx="75960" cy="155520"/>
          </a:xfrm>
          <a:custGeom>
            <a:avLst/>
            <a:gdLst/>
            <a:ahLst/>
            <a:rect l="0" t="0" r="r" b="b"/>
            <a:pathLst>
              <a:path w="211" h="432">
                <a:moveTo>
                  <a:pt x="4" y="164"/>
                </a:moveTo>
                <a:cubicBezTo>
                  <a:pt x="1" y="161"/>
                  <a:pt x="0" y="159"/>
                  <a:pt x="0" y="158"/>
                </a:cubicBezTo>
                <a:cubicBezTo>
                  <a:pt x="0" y="156"/>
                  <a:pt x="0" y="152"/>
                  <a:pt x="2" y="146"/>
                </a:cubicBezTo>
                <a:cubicBezTo>
                  <a:pt x="3" y="141"/>
                  <a:pt x="4" y="137"/>
                  <a:pt x="5" y="136"/>
                </a:cubicBezTo>
                <a:cubicBezTo>
                  <a:pt x="6" y="134"/>
                  <a:pt x="8" y="133"/>
                  <a:pt x="11" y="133"/>
                </a:cubicBezTo>
                <a:cubicBezTo>
                  <a:pt x="14" y="133"/>
                  <a:pt x="26" y="133"/>
                  <a:pt x="46" y="132"/>
                </a:cubicBezTo>
                <a:lnTo>
                  <a:pt x="82" y="132"/>
                </a:lnTo>
                <a:lnTo>
                  <a:pt x="95" y="78"/>
                </a:lnTo>
                <a:cubicBezTo>
                  <a:pt x="97" y="73"/>
                  <a:pt x="98" y="67"/>
                  <a:pt x="100" y="59"/>
                </a:cubicBezTo>
                <a:cubicBezTo>
                  <a:pt x="102" y="51"/>
                  <a:pt x="103" y="45"/>
                  <a:pt x="105" y="41"/>
                </a:cubicBezTo>
                <a:cubicBezTo>
                  <a:pt x="106" y="37"/>
                  <a:pt x="107" y="33"/>
                  <a:pt x="109" y="28"/>
                </a:cubicBezTo>
                <a:cubicBezTo>
                  <a:pt x="110" y="22"/>
                  <a:pt x="112" y="18"/>
                  <a:pt x="114" y="16"/>
                </a:cubicBezTo>
                <a:cubicBezTo>
                  <a:pt x="116" y="14"/>
                  <a:pt x="119" y="11"/>
                  <a:pt x="121" y="8"/>
                </a:cubicBezTo>
                <a:cubicBezTo>
                  <a:pt x="123" y="5"/>
                  <a:pt x="126" y="3"/>
                  <a:pt x="130" y="2"/>
                </a:cubicBezTo>
                <a:cubicBezTo>
                  <a:pt x="134" y="1"/>
                  <a:pt x="139" y="0"/>
                  <a:pt x="143" y="0"/>
                </a:cubicBezTo>
                <a:cubicBezTo>
                  <a:pt x="151" y="1"/>
                  <a:pt x="156" y="3"/>
                  <a:pt x="160" y="8"/>
                </a:cubicBezTo>
                <a:cubicBezTo>
                  <a:pt x="163" y="12"/>
                  <a:pt x="164" y="17"/>
                  <a:pt x="164" y="21"/>
                </a:cubicBezTo>
                <a:cubicBezTo>
                  <a:pt x="164" y="24"/>
                  <a:pt x="162" y="35"/>
                  <a:pt x="158" y="53"/>
                </a:cubicBezTo>
                <a:cubicBezTo>
                  <a:pt x="154" y="71"/>
                  <a:pt x="150" y="88"/>
                  <a:pt x="145" y="106"/>
                </a:cubicBezTo>
                <a:lnTo>
                  <a:pt x="138" y="131"/>
                </a:lnTo>
                <a:cubicBezTo>
                  <a:pt x="138" y="132"/>
                  <a:pt x="149" y="132"/>
                  <a:pt x="172" y="132"/>
                </a:cubicBezTo>
                <a:lnTo>
                  <a:pt x="206" y="132"/>
                </a:lnTo>
                <a:cubicBezTo>
                  <a:pt x="209" y="136"/>
                  <a:pt x="211" y="138"/>
                  <a:pt x="211" y="140"/>
                </a:cubicBezTo>
                <a:cubicBezTo>
                  <a:pt x="211" y="151"/>
                  <a:pt x="208" y="159"/>
                  <a:pt x="202" y="164"/>
                </a:cubicBezTo>
                <a:lnTo>
                  <a:pt x="130" y="164"/>
                </a:lnTo>
                <a:lnTo>
                  <a:pt x="105" y="263"/>
                </a:lnTo>
                <a:cubicBezTo>
                  <a:pt x="88" y="335"/>
                  <a:pt x="79" y="373"/>
                  <a:pt x="79" y="379"/>
                </a:cubicBezTo>
                <a:cubicBezTo>
                  <a:pt x="79" y="398"/>
                  <a:pt x="85" y="407"/>
                  <a:pt x="97" y="407"/>
                </a:cubicBezTo>
                <a:cubicBezTo>
                  <a:pt x="113" y="407"/>
                  <a:pt x="128" y="400"/>
                  <a:pt x="143" y="384"/>
                </a:cubicBezTo>
                <a:cubicBezTo>
                  <a:pt x="158" y="369"/>
                  <a:pt x="170" y="350"/>
                  <a:pt x="179" y="328"/>
                </a:cubicBezTo>
                <a:cubicBezTo>
                  <a:pt x="180" y="325"/>
                  <a:pt x="181" y="323"/>
                  <a:pt x="183" y="323"/>
                </a:cubicBezTo>
                <a:cubicBezTo>
                  <a:pt x="184" y="322"/>
                  <a:pt x="187" y="322"/>
                  <a:pt x="193" y="321"/>
                </a:cubicBezTo>
                <a:lnTo>
                  <a:pt x="195" y="321"/>
                </a:lnTo>
                <a:cubicBezTo>
                  <a:pt x="202" y="321"/>
                  <a:pt x="205" y="323"/>
                  <a:pt x="205" y="327"/>
                </a:cubicBezTo>
                <a:cubicBezTo>
                  <a:pt x="205" y="328"/>
                  <a:pt x="205" y="331"/>
                  <a:pt x="203" y="335"/>
                </a:cubicBezTo>
                <a:cubicBezTo>
                  <a:pt x="201" y="342"/>
                  <a:pt x="197" y="351"/>
                  <a:pt x="191" y="361"/>
                </a:cubicBezTo>
                <a:cubicBezTo>
                  <a:pt x="185" y="371"/>
                  <a:pt x="178" y="381"/>
                  <a:pt x="168" y="392"/>
                </a:cubicBezTo>
                <a:cubicBezTo>
                  <a:pt x="159" y="404"/>
                  <a:pt x="147" y="413"/>
                  <a:pt x="134" y="421"/>
                </a:cubicBezTo>
                <a:cubicBezTo>
                  <a:pt x="120" y="429"/>
                  <a:pt x="107" y="432"/>
                  <a:pt x="93" y="432"/>
                </a:cubicBezTo>
                <a:cubicBezTo>
                  <a:pt x="79" y="432"/>
                  <a:pt x="65" y="429"/>
                  <a:pt x="53" y="422"/>
                </a:cubicBezTo>
                <a:cubicBezTo>
                  <a:pt x="41" y="415"/>
                  <a:pt x="32" y="404"/>
                  <a:pt x="27" y="387"/>
                </a:cubicBezTo>
                <a:cubicBezTo>
                  <a:pt x="26" y="383"/>
                  <a:pt x="25" y="377"/>
                  <a:pt x="25" y="369"/>
                </a:cubicBezTo>
                <a:lnTo>
                  <a:pt x="25" y="357"/>
                </a:lnTo>
                <a:lnTo>
                  <a:pt x="49" y="262"/>
                </a:lnTo>
                <a:cubicBezTo>
                  <a:pt x="65" y="198"/>
                  <a:pt x="73" y="166"/>
                  <a:pt x="73" y="166"/>
                </a:cubicBezTo>
                <a:cubicBezTo>
                  <a:pt x="73" y="165"/>
                  <a:pt x="62" y="164"/>
                  <a:pt x="39" y="164"/>
                </a:cubicBezTo>
                <a:lnTo>
                  <a:pt x="4"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6" name=""/>
          <p:cNvSpPr/>
          <p:nvPr/>
        </p:nvSpPr>
        <p:spPr>
          <a:xfrm>
            <a:off x="931320" y="1789920"/>
            <a:ext cx="162360" cy="57240"/>
          </a:xfrm>
          <a:custGeom>
            <a:avLst/>
            <a:gdLst/>
            <a:ahLst/>
            <a:rect l="0" t="0" r="r" b="b"/>
            <a:pathLst>
              <a:path w="451" h="159">
                <a:moveTo>
                  <a:pt x="0" y="14"/>
                </a:moveTo>
                <a:cubicBezTo>
                  <a:pt x="0" y="8"/>
                  <a:pt x="3" y="3"/>
                  <a:pt x="9" y="0"/>
                </a:cubicBezTo>
                <a:lnTo>
                  <a:pt x="441" y="0"/>
                </a:lnTo>
                <a:cubicBezTo>
                  <a:pt x="448" y="3"/>
                  <a:pt x="451" y="9"/>
                  <a:pt x="451" y="14"/>
                </a:cubicBezTo>
                <a:cubicBezTo>
                  <a:pt x="451" y="19"/>
                  <a:pt x="448" y="23"/>
                  <a:pt x="442" y="27"/>
                </a:cubicBezTo>
                <a:lnTo>
                  <a:pt x="226" y="28"/>
                </a:lnTo>
                <a:lnTo>
                  <a:pt x="10" y="28"/>
                </a:lnTo>
                <a:cubicBezTo>
                  <a:pt x="3" y="25"/>
                  <a:pt x="0" y="21"/>
                  <a:pt x="0" y="14"/>
                </a:cubicBezTo>
                <a:moveTo>
                  <a:pt x="0" y="145"/>
                </a:moveTo>
                <a:cubicBezTo>
                  <a:pt x="0" y="139"/>
                  <a:pt x="3" y="134"/>
                  <a:pt x="10" y="132"/>
                </a:cubicBezTo>
                <a:lnTo>
                  <a:pt x="442" y="132"/>
                </a:lnTo>
                <a:cubicBezTo>
                  <a:pt x="448" y="136"/>
                  <a:pt x="451" y="141"/>
                  <a:pt x="451" y="145"/>
                </a:cubicBezTo>
                <a:cubicBezTo>
                  <a:pt x="451" y="151"/>
                  <a:pt x="448" y="156"/>
                  <a:pt x="441" y="159"/>
                </a:cubicBezTo>
                <a:lnTo>
                  <a:pt x="9" y="159"/>
                </a:lnTo>
                <a:cubicBezTo>
                  <a:pt x="3" y="156"/>
                  <a:pt x="0" y="151"/>
                  <a:pt x="0"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7" name=""/>
          <p:cNvSpPr/>
          <p:nvPr/>
        </p:nvSpPr>
        <p:spPr>
          <a:xfrm>
            <a:off x="1179720" y="1714320"/>
            <a:ext cx="166680" cy="165240"/>
          </a:xfrm>
          <a:custGeom>
            <a:avLst/>
            <a:gdLst/>
            <a:ahLst/>
            <a:rect l="0" t="0" r="r" b="b"/>
            <a:pathLst>
              <a:path w="463" h="459">
                <a:moveTo>
                  <a:pt x="13" y="163"/>
                </a:moveTo>
                <a:cubicBezTo>
                  <a:pt x="4" y="163"/>
                  <a:pt x="0" y="162"/>
                  <a:pt x="0" y="158"/>
                </a:cubicBezTo>
                <a:cubicBezTo>
                  <a:pt x="0" y="156"/>
                  <a:pt x="4" y="143"/>
                  <a:pt x="11" y="120"/>
                </a:cubicBezTo>
                <a:cubicBezTo>
                  <a:pt x="18" y="97"/>
                  <a:pt x="26" y="74"/>
                  <a:pt x="34" y="52"/>
                </a:cubicBezTo>
                <a:lnTo>
                  <a:pt x="45" y="18"/>
                </a:lnTo>
                <a:cubicBezTo>
                  <a:pt x="48" y="9"/>
                  <a:pt x="51" y="4"/>
                  <a:pt x="54" y="0"/>
                </a:cubicBezTo>
                <a:lnTo>
                  <a:pt x="372" y="0"/>
                </a:lnTo>
                <a:lnTo>
                  <a:pt x="433" y="0"/>
                </a:lnTo>
                <a:cubicBezTo>
                  <a:pt x="447" y="0"/>
                  <a:pt x="456" y="0"/>
                  <a:pt x="458" y="1"/>
                </a:cubicBezTo>
                <a:cubicBezTo>
                  <a:pt x="461" y="1"/>
                  <a:pt x="463" y="3"/>
                  <a:pt x="463" y="7"/>
                </a:cubicBezTo>
                <a:cubicBezTo>
                  <a:pt x="463" y="9"/>
                  <a:pt x="459" y="35"/>
                  <a:pt x="452" y="85"/>
                </a:cubicBezTo>
                <a:cubicBezTo>
                  <a:pt x="444" y="134"/>
                  <a:pt x="440" y="158"/>
                  <a:pt x="439" y="159"/>
                </a:cubicBezTo>
                <a:cubicBezTo>
                  <a:pt x="439" y="162"/>
                  <a:pt x="434" y="163"/>
                  <a:pt x="426" y="163"/>
                </a:cubicBezTo>
                <a:cubicBezTo>
                  <a:pt x="422" y="163"/>
                  <a:pt x="419" y="163"/>
                  <a:pt x="418" y="163"/>
                </a:cubicBezTo>
                <a:cubicBezTo>
                  <a:pt x="416" y="163"/>
                  <a:pt x="415" y="162"/>
                  <a:pt x="414" y="160"/>
                </a:cubicBezTo>
                <a:lnTo>
                  <a:pt x="412" y="158"/>
                </a:lnTo>
                <a:cubicBezTo>
                  <a:pt x="412" y="155"/>
                  <a:pt x="414" y="145"/>
                  <a:pt x="416" y="127"/>
                </a:cubicBezTo>
                <a:cubicBezTo>
                  <a:pt x="419" y="110"/>
                  <a:pt x="420" y="96"/>
                  <a:pt x="420" y="86"/>
                </a:cubicBezTo>
                <a:cubicBezTo>
                  <a:pt x="420" y="70"/>
                  <a:pt x="417" y="58"/>
                  <a:pt x="412" y="50"/>
                </a:cubicBezTo>
                <a:cubicBezTo>
                  <a:pt x="406" y="42"/>
                  <a:pt x="393" y="36"/>
                  <a:pt x="374" y="32"/>
                </a:cubicBezTo>
                <a:cubicBezTo>
                  <a:pt x="372" y="32"/>
                  <a:pt x="359" y="32"/>
                  <a:pt x="335" y="31"/>
                </a:cubicBezTo>
                <a:cubicBezTo>
                  <a:pt x="314" y="31"/>
                  <a:pt x="301" y="31"/>
                  <a:pt x="296" y="32"/>
                </a:cubicBezTo>
                <a:cubicBezTo>
                  <a:pt x="291" y="32"/>
                  <a:pt x="286" y="34"/>
                  <a:pt x="284" y="38"/>
                </a:cubicBezTo>
                <a:cubicBezTo>
                  <a:pt x="283" y="39"/>
                  <a:pt x="267" y="102"/>
                  <a:pt x="236" y="227"/>
                </a:cubicBezTo>
                <a:cubicBezTo>
                  <a:pt x="204" y="352"/>
                  <a:pt x="188" y="416"/>
                  <a:pt x="188" y="418"/>
                </a:cubicBezTo>
                <a:cubicBezTo>
                  <a:pt x="188" y="424"/>
                  <a:pt x="208" y="427"/>
                  <a:pt x="248" y="428"/>
                </a:cubicBezTo>
                <a:cubicBezTo>
                  <a:pt x="262" y="428"/>
                  <a:pt x="272" y="428"/>
                  <a:pt x="276" y="428"/>
                </a:cubicBezTo>
                <a:cubicBezTo>
                  <a:pt x="280" y="429"/>
                  <a:pt x="282" y="431"/>
                  <a:pt x="282" y="435"/>
                </a:cubicBezTo>
                <a:cubicBezTo>
                  <a:pt x="282" y="437"/>
                  <a:pt x="281" y="440"/>
                  <a:pt x="280" y="444"/>
                </a:cubicBezTo>
                <a:cubicBezTo>
                  <a:pt x="278" y="452"/>
                  <a:pt x="276" y="457"/>
                  <a:pt x="274" y="458"/>
                </a:cubicBezTo>
                <a:lnTo>
                  <a:pt x="272" y="459"/>
                </a:lnTo>
                <a:cubicBezTo>
                  <a:pt x="271" y="459"/>
                  <a:pt x="269" y="459"/>
                  <a:pt x="268" y="459"/>
                </a:cubicBezTo>
                <a:cubicBezTo>
                  <a:pt x="265" y="459"/>
                  <a:pt x="254" y="459"/>
                  <a:pt x="232" y="458"/>
                </a:cubicBezTo>
                <a:cubicBezTo>
                  <a:pt x="211" y="458"/>
                  <a:pt x="180" y="458"/>
                  <a:pt x="140" y="458"/>
                </a:cubicBezTo>
                <a:cubicBezTo>
                  <a:pt x="82" y="458"/>
                  <a:pt x="45" y="458"/>
                  <a:pt x="29" y="459"/>
                </a:cubicBezTo>
                <a:lnTo>
                  <a:pt x="19" y="459"/>
                </a:lnTo>
                <a:cubicBezTo>
                  <a:pt x="16" y="456"/>
                  <a:pt x="15" y="454"/>
                  <a:pt x="15" y="453"/>
                </a:cubicBezTo>
                <a:cubicBezTo>
                  <a:pt x="15" y="451"/>
                  <a:pt x="15" y="447"/>
                  <a:pt x="16" y="441"/>
                </a:cubicBezTo>
                <a:cubicBezTo>
                  <a:pt x="18" y="435"/>
                  <a:pt x="20" y="430"/>
                  <a:pt x="23" y="428"/>
                </a:cubicBezTo>
                <a:lnTo>
                  <a:pt x="42" y="428"/>
                </a:lnTo>
                <a:lnTo>
                  <a:pt x="49" y="428"/>
                </a:lnTo>
                <a:cubicBezTo>
                  <a:pt x="86" y="428"/>
                  <a:pt x="107" y="426"/>
                  <a:pt x="114" y="422"/>
                </a:cubicBezTo>
                <a:cubicBezTo>
                  <a:pt x="114" y="421"/>
                  <a:pt x="115" y="421"/>
                  <a:pt x="115" y="421"/>
                </a:cubicBezTo>
                <a:cubicBezTo>
                  <a:pt x="117" y="420"/>
                  <a:pt x="120" y="415"/>
                  <a:pt x="122" y="407"/>
                </a:cubicBezTo>
                <a:cubicBezTo>
                  <a:pt x="124" y="400"/>
                  <a:pt x="133" y="364"/>
                  <a:pt x="149" y="301"/>
                </a:cubicBezTo>
                <a:cubicBezTo>
                  <a:pt x="157" y="271"/>
                  <a:pt x="163" y="246"/>
                  <a:pt x="168" y="226"/>
                </a:cubicBezTo>
                <a:cubicBezTo>
                  <a:pt x="200" y="102"/>
                  <a:pt x="216" y="39"/>
                  <a:pt x="216" y="35"/>
                </a:cubicBezTo>
                <a:cubicBezTo>
                  <a:pt x="216" y="33"/>
                  <a:pt x="210" y="32"/>
                  <a:pt x="197" y="32"/>
                </a:cubicBezTo>
                <a:lnTo>
                  <a:pt x="175" y="32"/>
                </a:lnTo>
                <a:cubicBezTo>
                  <a:pt x="144" y="32"/>
                  <a:pt x="125" y="33"/>
                  <a:pt x="115" y="36"/>
                </a:cubicBezTo>
                <a:cubicBezTo>
                  <a:pt x="95" y="41"/>
                  <a:pt x="79" y="51"/>
                  <a:pt x="68" y="65"/>
                </a:cubicBezTo>
                <a:cubicBezTo>
                  <a:pt x="56" y="79"/>
                  <a:pt x="44" y="105"/>
                  <a:pt x="31" y="143"/>
                </a:cubicBezTo>
                <a:cubicBezTo>
                  <a:pt x="28" y="153"/>
                  <a:pt x="26" y="159"/>
                  <a:pt x="24" y="161"/>
                </a:cubicBezTo>
                <a:cubicBezTo>
                  <a:pt x="23" y="162"/>
                  <a:pt x="20" y="163"/>
                  <a:pt x="15" y="163"/>
                </a:cubicBezTo>
                <a:lnTo>
                  <a:pt x="13"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8" name=""/>
          <p:cNvSpPr/>
          <p:nvPr/>
        </p:nvSpPr>
        <p:spPr>
          <a:xfrm>
            <a:off x="1365120" y="1849680"/>
            <a:ext cx="32400" cy="77040"/>
          </a:xfrm>
          <a:custGeom>
            <a:avLst/>
            <a:gdLst/>
            <a:ahLst/>
            <a:rect l="0" t="0" r="r" b="b"/>
            <a:pathLst>
              <a:path w="90" h="214">
                <a:moveTo>
                  <a:pt x="0" y="58"/>
                </a:moveTo>
                <a:cubicBezTo>
                  <a:pt x="0" y="58"/>
                  <a:pt x="0" y="53"/>
                  <a:pt x="0" y="41"/>
                </a:cubicBezTo>
                <a:cubicBezTo>
                  <a:pt x="0" y="30"/>
                  <a:pt x="3" y="20"/>
                  <a:pt x="11" y="12"/>
                </a:cubicBezTo>
                <a:cubicBezTo>
                  <a:pt x="18" y="4"/>
                  <a:pt x="28" y="0"/>
                  <a:pt x="40" y="0"/>
                </a:cubicBezTo>
                <a:cubicBezTo>
                  <a:pt x="52" y="0"/>
                  <a:pt x="64" y="6"/>
                  <a:pt x="74" y="17"/>
                </a:cubicBezTo>
                <a:cubicBezTo>
                  <a:pt x="84" y="28"/>
                  <a:pt x="90" y="48"/>
                  <a:pt x="90" y="76"/>
                </a:cubicBezTo>
                <a:cubicBezTo>
                  <a:pt x="90" y="93"/>
                  <a:pt x="88" y="109"/>
                  <a:pt x="84" y="123"/>
                </a:cubicBezTo>
                <a:cubicBezTo>
                  <a:pt x="79" y="138"/>
                  <a:pt x="74" y="151"/>
                  <a:pt x="69" y="162"/>
                </a:cubicBezTo>
                <a:cubicBezTo>
                  <a:pt x="63" y="173"/>
                  <a:pt x="58" y="182"/>
                  <a:pt x="51" y="190"/>
                </a:cubicBezTo>
                <a:cubicBezTo>
                  <a:pt x="45" y="197"/>
                  <a:pt x="39" y="204"/>
                  <a:pt x="35" y="208"/>
                </a:cubicBezTo>
                <a:cubicBezTo>
                  <a:pt x="30" y="213"/>
                  <a:pt x="28" y="215"/>
                  <a:pt x="26" y="214"/>
                </a:cubicBezTo>
                <a:cubicBezTo>
                  <a:pt x="24" y="214"/>
                  <a:pt x="21" y="212"/>
                  <a:pt x="17" y="208"/>
                </a:cubicBezTo>
                <a:cubicBezTo>
                  <a:pt x="13" y="204"/>
                  <a:pt x="11" y="201"/>
                  <a:pt x="11" y="199"/>
                </a:cubicBezTo>
                <a:cubicBezTo>
                  <a:pt x="11" y="197"/>
                  <a:pt x="14" y="194"/>
                  <a:pt x="19" y="188"/>
                </a:cubicBezTo>
                <a:cubicBezTo>
                  <a:pt x="24" y="183"/>
                  <a:pt x="29" y="176"/>
                  <a:pt x="36" y="168"/>
                </a:cubicBezTo>
                <a:cubicBezTo>
                  <a:pt x="42" y="160"/>
                  <a:pt x="48" y="149"/>
                  <a:pt x="53" y="134"/>
                </a:cubicBezTo>
                <a:cubicBezTo>
                  <a:pt x="59" y="120"/>
                  <a:pt x="62" y="103"/>
                  <a:pt x="64" y="85"/>
                </a:cubicBezTo>
                <a:lnTo>
                  <a:pt x="64" y="76"/>
                </a:lnTo>
                <a:lnTo>
                  <a:pt x="63" y="76"/>
                </a:lnTo>
                <a:cubicBezTo>
                  <a:pt x="62" y="77"/>
                  <a:pt x="61" y="77"/>
                  <a:pt x="60" y="78"/>
                </a:cubicBezTo>
                <a:cubicBezTo>
                  <a:pt x="59" y="78"/>
                  <a:pt x="57" y="79"/>
                  <a:pt x="56" y="80"/>
                </a:cubicBezTo>
                <a:cubicBezTo>
                  <a:pt x="55" y="82"/>
                  <a:pt x="53" y="82"/>
                  <a:pt x="50" y="82"/>
                </a:cubicBezTo>
                <a:cubicBezTo>
                  <a:pt x="47" y="82"/>
                  <a:pt x="44" y="82"/>
                  <a:pt x="42" y="83"/>
                </a:cubicBezTo>
                <a:cubicBezTo>
                  <a:pt x="30" y="83"/>
                  <a:pt x="20"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9" name=""/>
          <p:cNvSpPr/>
          <p:nvPr/>
        </p:nvSpPr>
        <p:spPr>
          <a:xfrm>
            <a:off x="1473120" y="1850040"/>
            <a:ext cx="247680" cy="29520"/>
          </a:xfrm>
          <a:custGeom>
            <a:avLst/>
            <a:gdLst/>
            <a:ahLst/>
            <a:rect l="0" t="0" r="r" b="b"/>
            <a:pathLst>
              <a:path w="688" h="82">
                <a:moveTo>
                  <a:pt x="0" y="41"/>
                </a:moveTo>
                <a:cubicBezTo>
                  <a:pt x="0" y="30"/>
                  <a:pt x="4" y="21"/>
                  <a:pt x="12" y="13"/>
                </a:cubicBezTo>
                <a:cubicBezTo>
                  <a:pt x="20" y="4"/>
                  <a:pt x="29" y="0"/>
                  <a:pt x="41" y="0"/>
                </a:cubicBezTo>
                <a:cubicBezTo>
                  <a:pt x="52" y="0"/>
                  <a:pt x="61" y="3"/>
                  <a:pt x="69" y="12"/>
                </a:cubicBezTo>
                <a:cubicBezTo>
                  <a:pt x="78" y="19"/>
                  <a:pt x="82" y="28"/>
                  <a:pt x="82" y="41"/>
                </a:cubicBezTo>
                <a:cubicBezTo>
                  <a:pt x="82" y="52"/>
                  <a:pt x="79" y="62"/>
                  <a:pt x="71" y="70"/>
                </a:cubicBezTo>
                <a:cubicBezTo>
                  <a:pt x="63" y="78"/>
                  <a:pt x="53" y="82"/>
                  <a:pt x="42" y="82"/>
                </a:cubicBezTo>
                <a:cubicBezTo>
                  <a:pt x="30" y="82"/>
                  <a:pt x="20" y="78"/>
                  <a:pt x="13" y="70"/>
                </a:cubicBezTo>
                <a:cubicBezTo>
                  <a:pt x="5" y="63"/>
                  <a:pt x="1" y="53"/>
                  <a:pt x="0" y="41"/>
                </a:cubicBezTo>
                <a:moveTo>
                  <a:pt x="303" y="41"/>
                </a:moveTo>
                <a:cubicBezTo>
                  <a:pt x="303" y="30"/>
                  <a:pt x="307" y="21"/>
                  <a:pt x="314" y="13"/>
                </a:cubicBezTo>
                <a:cubicBezTo>
                  <a:pt x="322" y="4"/>
                  <a:pt x="332" y="0"/>
                  <a:pt x="343" y="0"/>
                </a:cubicBezTo>
                <a:cubicBezTo>
                  <a:pt x="354" y="0"/>
                  <a:pt x="364" y="3"/>
                  <a:pt x="373" y="12"/>
                </a:cubicBezTo>
                <a:cubicBezTo>
                  <a:pt x="381" y="19"/>
                  <a:pt x="385" y="28"/>
                  <a:pt x="386" y="41"/>
                </a:cubicBezTo>
                <a:cubicBezTo>
                  <a:pt x="386" y="52"/>
                  <a:pt x="382" y="62"/>
                  <a:pt x="374" y="70"/>
                </a:cubicBezTo>
                <a:cubicBezTo>
                  <a:pt x="366" y="78"/>
                  <a:pt x="356" y="82"/>
                  <a:pt x="344" y="82"/>
                </a:cubicBezTo>
                <a:cubicBezTo>
                  <a:pt x="332" y="82"/>
                  <a:pt x="323" y="78"/>
                  <a:pt x="315" y="70"/>
                </a:cubicBezTo>
                <a:cubicBezTo>
                  <a:pt x="307" y="63"/>
                  <a:pt x="303" y="53"/>
                  <a:pt x="303" y="41"/>
                </a:cubicBezTo>
                <a:moveTo>
                  <a:pt x="606" y="41"/>
                </a:moveTo>
                <a:cubicBezTo>
                  <a:pt x="606" y="30"/>
                  <a:pt x="610" y="21"/>
                  <a:pt x="618" y="13"/>
                </a:cubicBezTo>
                <a:cubicBezTo>
                  <a:pt x="625" y="4"/>
                  <a:pt x="635" y="0"/>
                  <a:pt x="647" y="0"/>
                </a:cubicBezTo>
                <a:cubicBezTo>
                  <a:pt x="658" y="0"/>
                  <a:pt x="667" y="3"/>
                  <a:pt x="675" y="12"/>
                </a:cubicBezTo>
                <a:cubicBezTo>
                  <a:pt x="683" y="19"/>
                  <a:pt x="688" y="28"/>
                  <a:pt x="688" y="41"/>
                </a:cubicBezTo>
                <a:cubicBezTo>
                  <a:pt x="688" y="52"/>
                  <a:pt x="684" y="62"/>
                  <a:pt x="677" y="70"/>
                </a:cubicBezTo>
                <a:cubicBezTo>
                  <a:pt x="669" y="78"/>
                  <a:pt x="659" y="82"/>
                  <a:pt x="647" y="82"/>
                </a:cubicBezTo>
                <a:cubicBezTo>
                  <a:pt x="636" y="82"/>
                  <a:pt x="626" y="78"/>
                  <a:pt x="618" y="70"/>
                </a:cubicBezTo>
                <a:cubicBezTo>
                  <a:pt x="611" y="63"/>
                  <a:pt x="607" y="53"/>
                  <a:pt x="606" y="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0" name=""/>
          <p:cNvSpPr/>
          <p:nvPr/>
        </p:nvSpPr>
        <p:spPr>
          <a:xfrm>
            <a:off x="1799280" y="1849680"/>
            <a:ext cx="32400" cy="77040"/>
          </a:xfrm>
          <a:custGeom>
            <a:avLst/>
            <a:gdLst/>
            <a:ahLst/>
            <a:rect l="0" t="0" r="r" b="b"/>
            <a:pathLst>
              <a:path w="90" h="214">
                <a:moveTo>
                  <a:pt x="0" y="58"/>
                </a:moveTo>
                <a:cubicBezTo>
                  <a:pt x="0" y="58"/>
                  <a:pt x="0" y="53"/>
                  <a:pt x="0" y="41"/>
                </a:cubicBezTo>
                <a:cubicBezTo>
                  <a:pt x="0" y="30"/>
                  <a:pt x="4" y="20"/>
                  <a:pt x="11" y="12"/>
                </a:cubicBezTo>
                <a:cubicBezTo>
                  <a:pt x="18" y="4"/>
                  <a:pt x="28" y="0"/>
                  <a:pt x="41" y="0"/>
                </a:cubicBezTo>
                <a:cubicBezTo>
                  <a:pt x="53" y="0"/>
                  <a:pt x="65" y="6"/>
                  <a:pt x="75" y="17"/>
                </a:cubicBezTo>
                <a:cubicBezTo>
                  <a:pt x="85" y="28"/>
                  <a:pt x="90" y="48"/>
                  <a:pt x="90" y="76"/>
                </a:cubicBezTo>
                <a:cubicBezTo>
                  <a:pt x="90" y="93"/>
                  <a:pt x="88" y="109"/>
                  <a:pt x="84" y="123"/>
                </a:cubicBezTo>
                <a:cubicBezTo>
                  <a:pt x="80" y="138"/>
                  <a:pt x="75" y="151"/>
                  <a:pt x="70" y="162"/>
                </a:cubicBezTo>
                <a:cubicBezTo>
                  <a:pt x="65" y="173"/>
                  <a:pt x="59" y="182"/>
                  <a:pt x="52" y="190"/>
                </a:cubicBezTo>
                <a:cubicBezTo>
                  <a:pt x="46" y="197"/>
                  <a:pt x="41" y="204"/>
                  <a:pt x="36" y="208"/>
                </a:cubicBezTo>
                <a:cubicBezTo>
                  <a:pt x="32" y="213"/>
                  <a:pt x="28" y="215"/>
                  <a:pt x="26" y="214"/>
                </a:cubicBezTo>
                <a:cubicBezTo>
                  <a:pt x="25" y="214"/>
                  <a:pt x="22" y="212"/>
                  <a:pt x="18" y="208"/>
                </a:cubicBezTo>
                <a:cubicBezTo>
                  <a:pt x="13" y="204"/>
                  <a:pt x="11" y="201"/>
                  <a:pt x="11" y="199"/>
                </a:cubicBezTo>
                <a:cubicBezTo>
                  <a:pt x="11" y="197"/>
                  <a:pt x="14" y="194"/>
                  <a:pt x="19" y="188"/>
                </a:cubicBezTo>
                <a:cubicBezTo>
                  <a:pt x="24" y="183"/>
                  <a:pt x="29" y="176"/>
                  <a:pt x="37" y="168"/>
                </a:cubicBezTo>
                <a:cubicBezTo>
                  <a:pt x="43" y="160"/>
                  <a:pt x="49" y="149"/>
                  <a:pt x="54" y="134"/>
                </a:cubicBezTo>
                <a:cubicBezTo>
                  <a:pt x="60" y="120"/>
                  <a:pt x="63" y="103"/>
                  <a:pt x="65" y="85"/>
                </a:cubicBezTo>
                <a:lnTo>
                  <a:pt x="65" y="76"/>
                </a:lnTo>
                <a:cubicBezTo>
                  <a:pt x="64" y="77"/>
                  <a:pt x="62" y="77"/>
                  <a:pt x="61" y="78"/>
                </a:cubicBezTo>
                <a:cubicBezTo>
                  <a:pt x="60" y="78"/>
                  <a:pt x="58" y="79"/>
                  <a:pt x="57" y="80"/>
                </a:cubicBezTo>
                <a:cubicBezTo>
                  <a:pt x="56" y="82"/>
                  <a:pt x="54" y="82"/>
                  <a:pt x="51" y="82"/>
                </a:cubicBezTo>
                <a:cubicBezTo>
                  <a:pt x="48" y="82"/>
                  <a:pt x="46" y="82"/>
                  <a:pt x="43" y="83"/>
                </a:cubicBezTo>
                <a:cubicBezTo>
                  <a:pt x="30" y="83"/>
                  <a:pt x="20" y="78"/>
                  <a:pt x="12"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1" name=""/>
          <p:cNvSpPr/>
          <p:nvPr/>
        </p:nvSpPr>
        <p:spPr>
          <a:xfrm>
            <a:off x="1908720" y="1716840"/>
            <a:ext cx="84240" cy="162720"/>
          </a:xfrm>
          <a:custGeom>
            <a:avLst/>
            <a:gdLst/>
            <a:ahLst/>
            <a:rect l="0" t="0" r="r" b="b"/>
            <a:pathLst>
              <a:path w="234" h="452">
                <a:moveTo>
                  <a:pt x="88" y="60"/>
                </a:moveTo>
                <a:lnTo>
                  <a:pt x="79" y="63"/>
                </a:lnTo>
                <a:cubicBezTo>
                  <a:pt x="73" y="66"/>
                  <a:pt x="64" y="68"/>
                  <a:pt x="52" y="70"/>
                </a:cubicBezTo>
                <a:cubicBezTo>
                  <a:pt x="40" y="72"/>
                  <a:pt x="27" y="74"/>
                  <a:pt x="13" y="75"/>
                </a:cubicBezTo>
                <a:lnTo>
                  <a:pt x="0" y="75"/>
                </a:lnTo>
                <a:lnTo>
                  <a:pt x="0" y="44"/>
                </a:lnTo>
                <a:lnTo>
                  <a:pt x="13" y="44"/>
                </a:lnTo>
                <a:cubicBezTo>
                  <a:pt x="34" y="43"/>
                  <a:pt x="54" y="39"/>
                  <a:pt x="72" y="34"/>
                </a:cubicBezTo>
                <a:cubicBezTo>
                  <a:pt x="90" y="28"/>
                  <a:pt x="102" y="22"/>
                  <a:pt x="110" y="17"/>
                </a:cubicBezTo>
                <a:cubicBezTo>
                  <a:pt x="117" y="12"/>
                  <a:pt x="123" y="7"/>
                  <a:pt x="129" y="2"/>
                </a:cubicBezTo>
                <a:cubicBezTo>
                  <a:pt x="130" y="1"/>
                  <a:pt x="132" y="0"/>
                  <a:pt x="137" y="0"/>
                </a:cubicBezTo>
                <a:cubicBezTo>
                  <a:pt x="141" y="0"/>
                  <a:pt x="145" y="2"/>
                  <a:pt x="148" y="4"/>
                </a:cubicBezTo>
                <a:lnTo>
                  <a:pt x="148" y="207"/>
                </a:lnTo>
                <a:lnTo>
                  <a:pt x="149" y="411"/>
                </a:lnTo>
                <a:cubicBezTo>
                  <a:pt x="153" y="414"/>
                  <a:pt x="156" y="416"/>
                  <a:pt x="158" y="417"/>
                </a:cubicBezTo>
                <a:cubicBezTo>
                  <a:pt x="160" y="418"/>
                  <a:pt x="166" y="419"/>
                  <a:pt x="174" y="419"/>
                </a:cubicBezTo>
                <a:cubicBezTo>
                  <a:pt x="183" y="420"/>
                  <a:pt x="197" y="421"/>
                  <a:pt x="216" y="421"/>
                </a:cubicBezTo>
                <a:lnTo>
                  <a:pt x="234" y="421"/>
                </a:lnTo>
                <a:lnTo>
                  <a:pt x="234" y="452"/>
                </a:lnTo>
                <a:lnTo>
                  <a:pt x="226" y="452"/>
                </a:lnTo>
                <a:cubicBezTo>
                  <a:pt x="217" y="451"/>
                  <a:pt x="181" y="450"/>
                  <a:pt x="118" y="450"/>
                </a:cubicBezTo>
                <a:cubicBezTo>
                  <a:pt x="56" y="450"/>
                  <a:pt x="21" y="451"/>
                  <a:pt x="12" y="452"/>
                </a:cubicBezTo>
                <a:lnTo>
                  <a:pt x="3" y="452"/>
                </a:lnTo>
                <a:lnTo>
                  <a:pt x="3" y="421"/>
                </a:lnTo>
                <a:lnTo>
                  <a:pt x="21" y="421"/>
                </a:lnTo>
                <a:cubicBezTo>
                  <a:pt x="31" y="421"/>
                  <a:pt x="40" y="421"/>
                  <a:pt x="47" y="421"/>
                </a:cubicBezTo>
                <a:cubicBezTo>
                  <a:pt x="54" y="421"/>
                  <a:pt x="60" y="421"/>
                  <a:pt x="64" y="420"/>
                </a:cubicBezTo>
                <a:cubicBezTo>
                  <a:pt x="68" y="420"/>
                  <a:pt x="71" y="419"/>
                  <a:pt x="75" y="418"/>
                </a:cubicBezTo>
                <a:cubicBezTo>
                  <a:pt x="78" y="417"/>
                  <a:pt x="79" y="417"/>
                  <a:pt x="80" y="417"/>
                </a:cubicBezTo>
                <a:cubicBezTo>
                  <a:pt x="80" y="417"/>
                  <a:pt x="82" y="416"/>
                  <a:pt x="84" y="413"/>
                </a:cubicBezTo>
                <a:cubicBezTo>
                  <a:pt x="86" y="411"/>
                  <a:pt x="88" y="410"/>
                  <a:pt x="88" y="411"/>
                </a:cubicBezTo>
                <a:lnTo>
                  <a:pt x="88"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2" name=""/>
          <p:cNvSpPr txBox="1"/>
          <p:nvPr/>
        </p:nvSpPr>
        <p:spPr>
          <a:xfrm>
            <a:off x="516960" y="1697040"/>
            <a:ext cx="221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a:t>
            </a:r>
            <a:endParaRPr b="0" lang="en-US" sz="1560" strike="noStrike" u="none">
              <a:solidFill>
                <a:srgbClr val="000000"/>
              </a:solidFill>
              <a:effectLst/>
              <a:uFillTx/>
              <a:latin typeface="Times New Roman"/>
            </a:endParaRPr>
          </a:p>
        </p:txBody>
      </p:sp>
      <p:sp>
        <p:nvSpPr>
          <p:cNvPr id="983" name=""/>
          <p:cNvSpPr/>
          <p:nvPr/>
        </p:nvSpPr>
        <p:spPr>
          <a:xfrm>
            <a:off x="923760" y="2095200"/>
            <a:ext cx="76680" cy="76680"/>
          </a:xfrm>
          <a:custGeom>
            <a:avLst/>
            <a:gdLst/>
            <a:ahLst/>
            <a:rect l="0" t="0" r="r" b="b"/>
            <a:pathLst>
              <a:path w="213" h="213">
                <a:moveTo>
                  <a:pt x="213" y="106"/>
                </a:moveTo>
                <a:cubicBezTo>
                  <a:pt x="213" y="120"/>
                  <a:pt x="210" y="134"/>
                  <a:pt x="205" y="147"/>
                </a:cubicBezTo>
                <a:cubicBezTo>
                  <a:pt x="199" y="160"/>
                  <a:pt x="192" y="171"/>
                  <a:pt x="182" y="181"/>
                </a:cubicBezTo>
                <a:cubicBezTo>
                  <a:pt x="172" y="191"/>
                  <a:pt x="160" y="200"/>
                  <a:pt x="147" y="205"/>
                </a:cubicBezTo>
                <a:cubicBezTo>
                  <a:pt x="134" y="210"/>
                  <a:pt x="121" y="213"/>
                  <a:pt x="107" y="213"/>
                </a:cubicBezTo>
                <a:cubicBezTo>
                  <a:pt x="93" y="213"/>
                  <a:pt x="79" y="210"/>
                  <a:pt x="65" y="205"/>
                </a:cubicBezTo>
                <a:cubicBezTo>
                  <a:pt x="52" y="200"/>
                  <a:pt x="41" y="191"/>
                  <a:pt x="31" y="181"/>
                </a:cubicBezTo>
                <a:cubicBezTo>
                  <a:pt x="21" y="171"/>
                  <a:pt x="13" y="160"/>
                  <a:pt x="8" y="147"/>
                </a:cubicBezTo>
                <a:cubicBezTo>
                  <a:pt x="3" y="134"/>
                  <a:pt x="0" y="120"/>
                  <a:pt x="0" y="106"/>
                </a:cubicBezTo>
                <a:cubicBezTo>
                  <a:pt x="0" y="92"/>
                  <a:pt x="3" y="79"/>
                  <a:pt x="8" y="66"/>
                </a:cubicBezTo>
                <a:cubicBezTo>
                  <a:pt x="13" y="53"/>
                  <a:pt x="21" y="41"/>
                  <a:pt x="31" y="31"/>
                </a:cubicBezTo>
                <a:cubicBezTo>
                  <a:pt x="41" y="21"/>
                  <a:pt x="52" y="14"/>
                  <a:pt x="65" y="8"/>
                </a:cubicBezTo>
                <a:cubicBezTo>
                  <a:pt x="79" y="3"/>
                  <a:pt x="93" y="0"/>
                  <a:pt x="107" y="0"/>
                </a:cubicBezTo>
                <a:cubicBezTo>
                  <a:pt x="121" y="0"/>
                  <a:pt x="134" y="3"/>
                  <a:pt x="147" y="8"/>
                </a:cubicBezTo>
                <a:cubicBezTo>
                  <a:pt x="160" y="14"/>
                  <a:pt x="172" y="21"/>
                  <a:pt x="182" y="31"/>
                </a:cubicBezTo>
                <a:cubicBezTo>
                  <a:pt x="192" y="41"/>
                  <a:pt x="199" y="53"/>
                  <a:pt x="205" y="66"/>
                </a:cubicBezTo>
                <a:cubicBezTo>
                  <a:pt x="210" y="79"/>
                  <a:pt x="213" y="92"/>
                  <a:pt x="213" y="106"/>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984" name=""/>
          <p:cNvSpPr/>
          <p:nvPr/>
        </p:nvSpPr>
        <p:spPr>
          <a:xfrm>
            <a:off x="1150560" y="2102760"/>
            <a:ext cx="105120" cy="108720"/>
          </a:xfrm>
          <a:custGeom>
            <a:avLst/>
            <a:gdLst/>
            <a:ahLst/>
            <a:rect l="0" t="0" r="r" b="b"/>
            <a:pathLst>
              <a:path w="292" h="302">
                <a:moveTo>
                  <a:pt x="11" y="125"/>
                </a:moveTo>
                <a:cubicBezTo>
                  <a:pt x="11" y="124"/>
                  <a:pt x="13" y="105"/>
                  <a:pt x="15" y="66"/>
                </a:cubicBezTo>
                <a:cubicBezTo>
                  <a:pt x="18" y="27"/>
                  <a:pt x="19" y="7"/>
                  <a:pt x="19" y="6"/>
                </a:cubicBezTo>
                <a:lnTo>
                  <a:pt x="19" y="1"/>
                </a:lnTo>
                <a:lnTo>
                  <a:pt x="150" y="1"/>
                </a:lnTo>
                <a:cubicBezTo>
                  <a:pt x="167" y="1"/>
                  <a:pt x="186" y="1"/>
                  <a:pt x="207" y="1"/>
                </a:cubicBezTo>
                <a:cubicBezTo>
                  <a:pt x="228" y="1"/>
                  <a:pt x="241" y="1"/>
                  <a:pt x="246" y="0"/>
                </a:cubicBezTo>
                <a:cubicBezTo>
                  <a:pt x="268" y="0"/>
                  <a:pt x="280" y="1"/>
                  <a:pt x="284" y="3"/>
                </a:cubicBezTo>
                <a:cubicBezTo>
                  <a:pt x="288" y="5"/>
                  <a:pt x="290" y="10"/>
                  <a:pt x="290" y="19"/>
                </a:cubicBezTo>
                <a:cubicBezTo>
                  <a:pt x="290" y="24"/>
                  <a:pt x="290" y="27"/>
                  <a:pt x="290" y="28"/>
                </a:cubicBezTo>
                <a:cubicBezTo>
                  <a:pt x="289" y="31"/>
                  <a:pt x="259" y="71"/>
                  <a:pt x="201" y="147"/>
                </a:cubicBezTo>
                <a:cubicBezTo>
                  <a:pt x="143" y="224"/>
                  <a:pt x="112" y="263"/>
                  <a:pt x="110" y="265"/>
                </a:cubicBezTo>
                <a:lnTo>
                  <a:pt x="139" y="265"/>
                </a:lnTo>
                <a:cubicBezTo>
                  <a:pt x="150" y="265"/>
                  <a:pt x="157" y="264"/>
                  <a:pt x="161" y="264"/>
                </a:cubicBezTo>
                <a:cubicBezTo>
                  <a:pt x="165" y="264"/>
                  <a:pt x="171" y="264"/>
                  <a:pt x="181" y="263"/>
                </a:cubicBezTo>
                <a:cubicBezTo>
                  <a:pt x="190" y="262"/>
                  <a:pt x="196" y="261"/>
                  <a:pt x="200" y="258"/>
                </a:cubicBezTo>
                <a:cubicBezTo>
                  <a:pt x="203" y="256"/>
                  <a:pt x="208" y="253"/>
                  <a:pt x="215" y="250"/>
                </a:cubicBezTo>
                <a:cubicBezTo>
                  <a:pt x="222" y="247"/>
                  <a:pt x="227" y="242"/>
                  <a:pt x="230" y="236"/>
                </a:cubicBezTo>
                <a:cubicBezTo>
                  <a:pt x="233" y="230"/>
                  <a:pt x="236" y="223"/>
                  <a:pt x="240" y="216"/>
                </a:cubicBezTo>
                <a:cubicBezTo>
                  <a:pt x="243" y="209"/>
                  <a:pt x="246" y="199"/>
                  <a:pt x="247" y="187"/>
                </a:cubicBezTo>
                <a:cubicBezTo>
                  <a:pt x="249" y="175"/>
                  <a:pt x="250" y="165"/>
                  <a:pt x="250" y="156"/>
                </a:cubicBezTo>
                <a:cubicBezTo>
                  <a:pt x="250" y="156"/>
                  <a:pt x="257" y="156"/>
                  <a:pt x="271" y="156"/>
                </a:cubicBezTo>
                <a:lnTo>
                  <a:pt x="292" y="156"/>
                </a:lnTo>
                <a:lnTo>
                  <a:pt x="292" y="160"/>
                </a:lnTo>
                <a:cubicBezTo>
                  <a:pt x="292" y="161"/>
                  <a:pt x="290" y="184"/>
                  <a:pt x="286" y="229"/>
                </a:cubicBezTo>
                <a:cubicBezTo>
                  <a:pt x="283" y="274"/>
                  <a:pt x="281" y="297"/>
                  <a:pt x="280" y="298"/>
                </a:cubicBezTo>
                <a:lnTo>
                  <a:pt x="280" y="302"/>
                </a:lnTo>
                <a:lnTo>
                  <a:pt x="146" y="302"/>
                </a:lnTo>
                <a:cubicBezTo>
                  <a:pt x="55" y="302"/>
                  <a:pt x="9" y="302"/>
                  <a:pt x="8" y="301"/>
                </a:cubicBezTo>
                <a:cubicBezTo>
                  <a:pt x="3" y="299"/>
                  <a:pt x="0" y="293"/>
                  <a:pt x="0" y="283"/>
                </a:cubicBezTo>
                <a:lnTo>
                  <a:pt x="0" y="280"/>
                </a:lnTo>
                <a:cubicBezTo>
                  <a:pt x="0" y="276"/>
                  <a:pt x="2" y="272"/>
                  <a:pt x="6" y="267"/>
                </a:cubicBezTo>
                <a:cubicBezTo>
                  <a:pt x="9" y="262"/>
                  <a:pt x="19" y="249"/>
                  <a:pt x="36" y="227"/>
                </a:cubicBezTo>
                <a:cubicBezTo>
                  <a:pt x="56" y="200"/>
                  <a:pt x="74" y="177"/>
                  <a:pt x="90" y="156"/>
                </a:cubicBezTo>
                <a:lnTo>
                  <a:pt x="181" y="37"/>
                </a:lnTo>
                <a:lnTo>
                  <a:pt x="153" y="37"/>
                </a:lnTo>
                <a:cubicBezTo>
                  <a:pt x="122" y="37"/>
                  <a:pt x="101" y="40"/>
                  <a:pt x="90" y="45"/>
                </a:cubicBezTo>
                <a:cubicBezTo>
                  <a:pt x="72" y="54"/>
                  <a:pt x="61" y="72"/>
                  <a:pt x="57" y="97"/>
                </a:cubicBezTo>
                <a:cubicBezTo>
                  <a:pt x="54" y="108"/>
                  <a:pt x="53" y="118"/>
                  <a:pt x="53" y="129"/>
                </a:cubicBezTo>
                <a:cubicBezTo>
                  <a:pt x="53" y="130"/>
                  <a:pt x="46" y="131"/>
                  <a:pt x="32" y="131"/>
                </a:cubicBezTo>
                <a:lnTo>
                  <a:pt x="11" y="131"/>
                </a:lnTo>
                <a:lnTo>
                  <a:pt x="11" y="12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5" name=""/>
          <p:cNvSpPr/>
          <p:nvPr/>
        </p:nvSpPr>
        <p:spPr>
          <a:xfrm>
            <a:off x="1348560" y="2121840"/>
            <a:ext cx="162720" cy="57240"/>
          </a:xfrm>
          <a:custGeom>
            <a:avLst/>
            <a:gdLst/>
            <a:ahLst/>
            <a:rect l="0" t="0" r="r" b="b"/>
            <a:pathLst>
              <a:path w="452" h="159">
                <a:moveTo>
                  <a:pt x="0" y="137"/>
                </a:moveTo>
                <a:cubicBezTo>
                  <a:pt x="0" y="103"/>
                  <a:pt x="10" y="72"/>
                  <a:pt x="31" y="44"/>
                </a:cubicBezTo>
                <a:cubicBezTo>
                  <a:pt x="51" y="14"/>
                  <a:pt x="79" y="0"/>
                  <a:pt x="114" y="0"/>
                </a:cubicBezTo>
                <a:cubicBezTo>
                  <a:pt x="131" y="0"/>
                  <a:pt x="147" y="4"/>
                  <a:pt x="164" y="12"/>
                </a:cubicBezTo>
                <a:cubicBezTo>
                  <a:pt x="180" y="20"/>
                  <a:pt x="195" y="32"/>
                  <a:pt x="208" y="44"/>
                </a:cubicBezTo>
                <a:cubicBezTo>
                  <a:pt x="222" y="56"/>
                  <a:pt x="235" y="68"/>
                  <a:pt x="248" y="79"/>
                </a:cubicBezTo>
                <a:cubicBezTo>
                  <a:pt x="261" y="90"/>
                  <a:pt x="275" y="100"/>
                  <a:pt x="291" y="109"/>
                </a:cubicBezTo>
                <a:cubicBezTo>
                  <a:pt x="306" y="117"/>
                  <a:pt x="322" y="122"/>
                  <a:pt x="338" y="122"/>
                </a:cubicBezTo>
                <a:cubicBezTo>
                  <a:pt x="366" y="122"/>
                  <a:pt x="389" y="111"/>
                  <a:pt x="406" y="90"/>
                </a:cubicBezTo>
                <a:cubicBezTo>
                  <a:pt x="424" y="69"/>
                  <a:pt x="433" y="46"/>
                  <a:pt x="433" y="20"/>
                </a:cubicBezTo>
                <a:cubicBezTo>
                  <a:pt x="433" y="14"/>
                  <a:pt x="434" y="10"/>
                  <a:pt x="436" y="6"/>
                </a:cubicBezTo>
                <a:cubicBezTo>
                  <a:pt x="437" y="3"/>
                  <a:pt x="440" y="1"/>
                  <a:pt x="442" y="0"/>
                </a:cubicBezTo>
                <a:cubicBezTo>
                  <a:pt x="449" y="0"/>
                  <a:pt x="452" y="8"/>
                  <a:pt x="452" y="22"/>
                </a:cubicBezTo>
                <a:cubicBezTo>
                  <a:pt x="452" y="57"/>
                  <a:pt x="442" y="88"/>
                  <a:pt x="421" y="116"/>
                </a:cubicBezTo>
                <a:cubicBezTo>
                  <a:pt x="401" y="145"/>
                  <a:pt x="375" y="159"/>
                  <a:pt x="344" y="159"/>
                </a:cubicBezTo>
                <a:lnTo>
                  <a:pt x="338" y="159"/>
                </a:lnTo>
                <a:cubicBezTo>
                  <a:pt x="321" y="159"/>
                  <a:pt x="305" y="155"/>
                  <a:pt x="289" y="147"/>
                </a:cubicBezTo>
                <a:cubicBezTo>
                  <a:pt x="272" y="138"/>
                  <a:pt x="257" y="129"/>
                  <a:pt x="243" y="117"/>
                </a:cubicBezTo>
                <a:cubicBezTo>
                  <a:pt x="229" y="105"/>
                  <a:pt x="216" y="93"/>
                  <a:pt x="203" y="82"/>
                </a:cubicBezTo>
                <a:cubicBezTo>
                  <a:pt x="191" y="70"/>
                  <a:pt x="177" y="60"/>
                  <a:pt x="161" y="51"/>
                </a:cubicBezTo>
                <a:cubicBezTo>
                  <a:pt x="145" y="43"/>
                  <a:pt x="130" y="39"/>
                  <a:pt x="114" y="39"/>
                </a:cubicBezTo>
                <a:cubicBezTo>
                  <a:pt x="94" y="39"/>
                  <a:pt x="76" y="45"/>
                  <a:pt x="60" y="56"/>
                </a:cubicBezTo>
                <a:cubicBezTo>
                  <a:pt x="44" y="69"/>
                  <a:pt x="33" y="84"/>
                  <a:pt x="27" y="102"/>
                </a:cubicBezTo>
                <a:cubicBezTo>
                  <a:pt x="21" y="119"/>
                  <a:pt x="18" y="133"/>
                  <a:pt x="16" y="144"/>
                </a:cubicBezTo>
                <a:cubicBezTo>
                  <a:pt x="15" y="154"/>
                  <a:pt x="13" y="159"/>
                  <a:pt x="9" y="159"/>
                </a:cubicBezTo>
                <a:cubicBezTo>
                  <a:pt x="3" y="159"/>
                  <a:pt x="0" y="152"/>
                  <a:pt x="0" y="13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6" name=""/>
          <p:cNvSpPr/>
          <p:nvPr/>
        </p:nvSpPr>
        <p:spPr>
          <a:xfrm>
            <a:off x="1585440" y="2019240"/>
            <a:ext cx="245520" cy="204480"/>
          </a:xfrm>
          <a:custGeom>
            <a:avLst/>
            <a:gdLst/>
            <a:ahLst/>
            <a:rect l="0" t="0" r="r" b="b"/>
            <a:pathLst>
              <a:path w="682" h="568">
                <a:moveTo>
                  <a:pt x="252" y="56"/>
                </a:moveTo>
                <a:cubicBezTo>
                  <a:pt x="258" y="56"/>
                  <a:pt x="262" y="58"/>
                  <a:pt x="262" y="61"/>
                </a:cubicBezTo>
                <a:cubicBezTo>
                  <a:pt x="263" y="62"/>
                  <a:pt x="265" y="71"/>
                  <a:pt x="270" y="88"/>
                </a:cubicBezTo>
                <a:cubicBezTo>
                  <a:pt x="274" y="105"/>
                  <a:pt x="284" y="136"/>
                  <a:pt x="298" y="179"/>
                </a:cubicBezTo>
                <a:cubicBezTo>
                  <a:pt x="312" y="222"/>
                  <a:pt x="328" y="268"/>
                  <a:pt x="347" y="318"/>
                </a:cubicBezTo>
                <a:cubicBezTo>
                  <a:pt x="370" y="384"/>
                  <a:pt x="394" y="437"/>
                  <a:pt x="419" y="479"/>
                </a:cubicBezTo>
                <a:lnTo>
                  <a:pt x="422" y="485"/>
                </a:lnTo>
                <a:lnTo>
                  <a:pt x="436" y="432"/>
                </a:lnTo>
                <a:cubicBezTo>
                  <a:pt x="450" y="377"/>
                  <a:pt x="465" y="318"/>
                  <a:pt x="482" y="258"/>
                </a:cubicBezTo>
                <a:cubicBezTo>
                  <a:pt x="502" y="184"/>
                  <a:pt x="518" y="132"/>
                  <a:pt x="528" y="102"/>
                </a:cubicBezTo>
                <a:cubicBezTo>
                  <a:pt x="539" y="73"/>
                  <a:pt x="549" y="52"/>
                  <a:pt x="560" y="42"/>
                </a:cubicBezTo>
                <a:cubicBezTo>
                  <a:pt x="584" y="18"/>
                  <a:pt x="615" y="4"/>
                  <a:pt x="653" y="0"/>
                </a:cubicBezTo>
                <a:cubicBezTo>
                  <a:pt x="654" y="0"/>
                  <a:pt x="656" y="0"/>
                  <a:pt x="660" y="0"/>
                </a:cubicBezTo>
                <a:cubicBezTo>
                  <a:pt x="664" y="0"/>
                  <a:pt x="666" y="0"/>
                  <a:pt x="668" y="0"/>
                </a:cubicBezTo>
                <a:lnTo>
                  <a:pt x="670" y="0"/>
                </a:lnTo>
                <a:cubicBezTo>
                  <a:pt x="678" y="0"/>
                  <a:pt x="682" y="5"/>
                  <a:pt x="682" y="16"/>
                </a:cubicBezTo>
                <a:cubicBezTo>
                  <a:pt x="682" y="35"/>
                  <a:pt x="675" y="52"/>
                  <a:pt x="663" y="65"/>
                </a:cubicBezTo>
                <a:cubicBezTo>
                  <a:pt x="659" y="69"/>
                  <a:pt x="653" y="71"/>
                  <a:pt x="645" y="71"/>
                </a:cubicBezTo>
                <a:cubicBezTo>
                  <a:pt x="628" y="72"/>
                  <a:pt x="614" y="75"/>
                  <a:pt x="601" y="79"/>
                </a:cubicBezTo>
                <a:cubicBezTo>
                  <a:pt x="587" y="83"/>
                  <a:pt x="578" y="87"/>
                  <a:pt x="573" y="91"/>
                </a:cubicBezTo>
                <a:cubicBezTo>
                  <a:pt x="567" y="95"/>
                  <a:pt x="564" y="98"/>
                  <a:pt x="563" y="101"/>
                </a:cubicBezTo>
                <a:cubicBezTo>
                  <a:pt x="554" y="115"/>
                  <a:pt x="533" y="187"/>
                  <a:pt x="498" y="316"/>
                </a:cubicBezTo>
                <a:cubicBezTo>
                  <a:pt x="464" y="446"/>
                  <a:pt x="447" y="515"/>
                  <a:pt x="446" y="524"/>
                </a:cubicBezTo>
                <a:cubicBezTo>
                  <a:pt x="446" y="525"/>
                  <a:pt x="446" y="525"/>
                  <a:pt x="446" y="524"/>
                </a:cubicBezTo>
                <a:cubicBezTo>
                  <a:pt x="446" y="523"/>
                  <a:pt x="445" y="523"/>
                  <a:pt x="445" y="524"/>
                </a:cubicBezTo>
                <a:cubicBezTo>
                  <a:pt x="445" y="525"/>
                  <a:pt x="444" y="525"/>
                  <a:pt x="444" y="526"/>
                </a:cubicBezTo>
                <a:cubicBezTo>
                  <a:pt x="441" y="533"/>
                  <a:pt x="435" y="540"/>
                  <a:pt x="426" y="546"/>
                </a:cubicBezTo>
                <a:cubicBezTo>
                  <a:pt x="417" y="552"/>
                  <a:pt x="408" y="555"/>
                  <a:pt x="398" y="555"/>
                </a:cubicBezTo>
                <a:cubicBezTo>
                  <a:pt x="394" y="555"/>
                  <a:pt x="391" y="555"/>
                  <a:pt x="389" y="553"/>
                </a:cubicBezTo>
                <a:cubicBezTo>
                  <a:pt x="387" y="552"/>
                  <a:pt x="383" y="547"/>
                  <a:pt x="378" y="539"/>
                </a:cubicBezTo>
                <a:cubicBezTo>
                  <a:pt x="357" y="506"/>
                  <a:pt x="341" y="476"/>
                  <a:pt x="329" y="451"/>
                </a:cubicBezTo>
                <a:cubicBezTo>
                  <a:pt x="318" y="426"/>
                  <a:pt x="304" y="392"/>
                  <a:pt x="289" y="350"/>
                </a:cubicBezTo>
                <a:cubicBezTo>
                  <a:pt x="268" y="295"/>
                  <a:pt x="249" y="241"/>
                  <a:pt x="232" y="186"/>
                </a:cubicBezTo>
                <a:lnTo>
                  <a:pt x="227" y="171"/>
                </a:lnTo>
                <a:lnTo>
                  <a:pt x="227" y="172"/>
                </a:lnTo>
                <a:cubicBezTo>
                  <a:pt x="227" y="173"/>
                  <a:pt x="224" y="183"/>
                  <a:pt x="220" y="203"/>
                </a:cubicBezTo>
                <a:cubicBezTo>
                  <a:pt x="215" y="224"/>
                  <a:pt x="210" y="248"/>
                  <a:pt x="204" y="277"/>
                </a:cubicBezTo>
                <a:cubicBezTo>
                  <a:pt x="197" y="306"/>
                  <a:pt x="189" y="337"/>
                  <a:pt x="178" y="373"/>
                </a:cubicBezTo>
                <a:cubicBezTo>
                  <a:pt x="167" y="407"/>
                  <a:pt x="156" y="438"/>
                  <a:pt x="145" y="467"/>
                </a:cubicBezTo>
                <a:cubicBezTo>
                  <a:pt x="133" y="495"/>
                  <a:pt x="120" y="519"/>
                  <a:pt x="105" y="539"/>
                </a:cubicBezTo>
                <a:cubicBezTo>
                  <a:pt x="91" y="559"/>
                  <a:pt x="76" y="569"/>
                  <a:pt x="61" y="568"/>
                </a:cubicBezTo>
                <a:cubicBezTo>
                  <a:pt x="49" y="568"/>
                  <a:pt x="36" y="565"/>
                  <a:pt x="22" y="557"/>
                </a:cubicBezTo>
                <a:cubicBezTo>
                  <a:pt x="8" y="550"/>
                  <a:pt x="1" y="541"/>
                  <a:pt x="0" y="529"/>
                </a:cubicBezTo>
                <a:cubicBezTo>
                  <a:pt x="0" y="518"/>
                  <a:pt x="4" y="506"/>
                  <a:pt x="10" y="493"/>
                </a:cubicBezTo>
                <a:cubicBezTo>
                  <a:pt x="18" y="480"/>
                  <a:pt x="25" y="474"/>
                  <a:pt x="32" y="473"/>
                </a:cubicBezTo>
                <a:cubicBezTo>
                  <a:pt x="33" y="473"/>
                  <a:pt x="37" y="476"/>
                  <a:pt x="44" y="482"/>
                </a:cubicBezTo>
                <a:cubicBezTo>
                  <a:pt x="51" y="488"/>
                  <a:pt x="62" y="493"/>
                  <a:pt x="78" y="496"/>
                </a:cubicBezTo>
                <a:lnTo>
                  <a:pt x="82" y="496"/>
                </a:lnTo>
                <a:cubicBezTo>
                  <a:pt x="89" y="496"/>
                  <a:pt x="96" y="491"/>
                  <a:pt x="103" y="482"/>
                </a:cubicBezTo>
                <a:cubicBezTo>
                  <a:pt x="109" y="472"/>
                  <a:pt x="118" y="451"/>
                  <a:pt x="129" y="417"/>
                </a:cubicBezTo>
                <a:cubicBezTo>
                  <a:pt x="149" y="361"/>
                  <a:pt x="165" y="305"/>
                  <a:pt x="176" y="251"/>
                </a:cubicBezTo>
                <a:cubicBezTo>
                  <a:pt x="188" y="198"/>
                  <a:pt x="196" y="157"/>
                  <a:pt x="199" y="128"/>
                </a:cubicBezTo>
                <a:cubicBezTo>
                  <a:pt x="202" y="99"/>
                  <a:pt x="204" y="84"/>
                  <a:pt x="206" y="82"/>
                </a:cubicBezTo>
                <a:cubicBezTo>
                  <a:pt x="210" y="76"/>
                  <a:pt x="216" y="70"/>
                  <a:pt x="225" y="65"/>
                </a:cubicBezTo>
                <a:cubicBezTo>
                  <a:pt x="234" y="59"/>
                  <a:pt x="243" y="56"/>
                  <a:pt x="252" y="5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7" name=""/>
          <p:cNvSpPr/>
          <p:nvPr/>
        </p:nvSpPr>
        <p:spPr>
          <a:xfrm>
            <a:off x="1853280" y="2028600"/>
            <a:ext cx="58680" cy="243720"/>
          </a:xfrm>
          <a:custGeom>
            <a:avLst/>
            <a:gdLst/>
            <a:ahLst/>
            <a:rect l="0" t="0" r="r" b="b"/>
            <a:pathLst>
              <a:path w="163" h="677">
                <a:moveTo>
                  <a:pt x="0" y="339"/>
                </a:moveTo>
                <a:cubicBezTo>
                  <a:pt x="0" y="308"/>
                  <a:pt x="3" y="279"/>
                  <a:pt x="7" y="251"/>
                </a:cubicBezTo>
                <a:cubicBezTo>
                  <a:pt x="12" y="223"/>
                  <a:pt x="17" y="199"/>
                  <a:pt x="23" y="178"/>
                </a:cubicBezTo>
                <a:cubicBezTo>
                  <a:pt x="29" y="158"/>
                  <a:pt x="37" y="138"/>
                  <a:pt x="48" y="119"/>
                </a:cubicBezTo>
                <a:cubicBezTo>
                  <a:pt x="58" y="98"/>
                  <a:pt x="67" y="83"/>
                  <a:pt x="73" y="72"/>
                </a:cubicBezTo>
                <a:cubicBezTo>
                  <a:pt x="80" y="62"/>
                  <a:pt x="90" y="50"/>
                  <a:pt x="103" y="37"/>
                </a:cubicBezTo>
                <a:cubicBezTo>
                  <a:pt x="115" y="25"/>
                  <a:pt x="123" y="17"/>
                  <a:pt x="125" y="14"/>
                </a:cubicBezTo>
                <a:cubicBezTo>
                  <a:pt x="127" y="12"/>
                  <a:pt x="133" y="7"/>
                  <a:pt x="142" y="0"/>
                </a:cubicBezTo>
                <a:lnTo>
                  <a:pt x="151" y="0"/>
                </a:lnTo>
                <a:lnTo>
                  <a:pt x="154" y="0"/>
                </a:lnTo>
                <a:cubicBezTo>
                  <a:pt x="160" y="0"/>
                  <a:pt x="163" y="2"/>
                  <a:pt x="163" y="6"/>
                </a:cubicBezTo>
                <a:cubicBezTo>
                  <a:pt x="163" y="7"/>
                  <a:pt x="159" y="12"/>
                  <a:pt x="151" y="20"/>
                </a:cubicBezTo>
                <a:cubicBezTo>
                  <a:pt x="144" y="28"/>
                  <a:pt x="135" y="40"/>
                  <a:pt x="124" y="56"/>
                </a:cubicBezTo>
                <a:cubicBezTo>
                  <a:pt x="113" y="72"/>
                  <a:pt x="102" y="91"/>
                  <a:pt x="91" y="115"/>
                </a:cubicBezTo>
                <a:cubicBezTo>
                  <a:pt x="78" y="138"/>
                  <a:pt x="69" y="169"/>
                  <a:pt x="61" y="209"/>
                </a:cubicBezTo>
                <a:cubicBezTo>
                  <a:pt x="54" y="248"/>
                  <a:pt x="50" y="291"/>
                  <a:pt x="50" y="339"/>
                </a:cubicBezTo>
                <a:cubicBezTo>
                  <a:pt x="50" y="387"/>
                  <a:pt x="54" y="430"/>
                  <a:pt x="61" y="469"/>
                </a:cubicBezTo>
                <a:cubicBezTo>
                  <a:pt x="69" y="508"/>
                  <a:pt x="78" y="539"/>
                  <a:pt x="90" y="563"/>
                </a:cubicBezTo>
                <a:cubicBezTo>
                  <a:pt x="101" y="587"/>
                  <a:pt x="112" y="606"/>
                  <a:pt x="123" y="621"/>
                </a:cubicBezTo>
                <a:cubicBezTo>
                  <a:pt x="134" y="636"/>
                  <a:pt x="144" y="648"/>
                  <a:pt x="151" y="657"/>
                </a:cubicBezTo>
                <a:cubicBezTo>
                  <a:pt x="159" y="666"/>
                  <a:pt x="163" y="671"/>
                  <a:pt x="163" y="671"/>
                </a:cubicBezTo>
                <a:cubicBezTo>
                  <a:pt x="163" y="675"/>
                  <a:pt x="160" y="677"/>
                  <a:pt x="153" y="677"/>
                </a:cubicBezTo>
                <a:lnTo>
                  <a:pt x="151" y="677"/>
                </a:lnTo>
                <a:lnTo>
                  <a:pt x="142" y="677"/>
                </a:lnTo>
                <a:lnTo>
                  <a:pt x="123" y="661"/>
                </a:lnTo>
                <a:cubicBezTo>
                  <a:pt x="80" y="623"/>
                  <a:pt x="49" y="575"/>
                  <a:pt x="29" y="518"/>
                </a:cubicBezTo>
                <a:cubicBezTo>
                  <a:pt x="10" y="461"/>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8" name=""/>
          <p:cNvSpPr/>
          <p:nvPr/>
        </p:nvSpPr>
        <p:spPr>
          <a:xfrm>
            <a:off x="1936080" y="2052000"/>
            <a:ext cx="118440" cy="162000"/>
          </a:xfrm>
          <a:custGeom>
            <a:avLst/>
            <a:gdLst/>
            <a:ahLst/>
            <a:rect l="0" t="0" r="r" b="b"/>
            <a:pathLst>
              <a:path w="329" h="450">
                <a:moveTo>
                  <a:pt x="151" y="0"/>
                </a:moveTo>
                <a:lnTo>
                  <a:pt x="160" y="0"/>
                </a:lnTo>
                <a:lnTo>
                  <a:pt x="162" y="0"/>
                </a:lnTo>
                <a:cubicBezTo>
                  <a:pt x="260" y="0"/>
                  <a:pt x="314" y="53"/>
                  <a:pt x="325" y="160"/>
                </a:cubicBezTo>
                <a:cubicBezTo>
                  <a:pt x="328" y="181"/>
                  <a:pt x="329" y="203"/>
                  <a:pt x="329" y="226"/>
                </a:cubicBezTo>
                <a:cubicBezTo>
                  <a:pt x="329" y="314"/>
                  <a:pt x="312" y="375"/>
                  <a:pt x="279" y="408"/>
                </a:cubicBezTo>
                <a:cubicBezTo>
                  <a:pt x="253" y="436"/>
                  <a:pt x="215" y="450"/>
                  <a:pt x="165" y="450"/>
                </a:cubicBezTo>
                <a:cubicBezTo>
                  <a:pt x="85" y="450"/>
                  <a:pt x="35" y="413"/>
                  <a:pt x="12" y="338"/>
                </a:cubicBezTo>
                <a:cubicBezTo>
                  <a:pt x="4" y="312"/>
                  <a:pt x="0" y="276"/>
                  <a:pt x="0" y="229"/>
                </a:cubicBezTo>
                <a:cubicBezTo>
                  <a:pt x="0" y="144"/>
                  <a:pt x="16" y="83"/>
                  <a:pt x="47" y="47"/>
                </a:cubicBezTo>
                <a:cubicBezTo>
                  <a:pt x="59" y="32"/>
                  <a:pt x="76" y="20"/>
                  <a:pt x="96" y="12"/>
                </a:cubicBezTo>
                <a:cubicBezTo>
                  <a:pt x="116" y="4"/>
                  <a:pt x="135" y="0"/>
                  <a:pt x="151" y="0"/>
                </a:cubicBezTo>
                <a:moveTo>
                  <a:pt x="224" y="72"/>
                </a:moveTo>
                <a:cubicBezTo>
                  <a:pt x="212" y="46"/>
                  <a:pt x="192" y="34"/>
                  <a:pt x="164" y="34"/>
                </a:cubicBezTo>
                <a:cubicBezTo>
                  <a:pt x="147" y="34"/>
                  <a:pt x="131" y="40"/>
                  <a:pt x="118" y="53"/>
                </a:cubicBezTo>
                <a:cubicBezTo>
                  <a:pt x="109" y="64"/>
                  <a:pt x="103" y="78"/>
                  <a:pt x="101" y="97"/>
                </a:cubicBezTo>
                <a:cubicBezTo>
                  <a:pt x="100" y="115"/>
                  <a:pt x="98" y="160"/>
                  <a:pt x="98" y="232"/>
                </a:cubicBezTo>
                <a:cubicBezTo>
                  <a:pt x="98" y="301"/>
                  <a:pt x="100" y="345"/>
                  <a:pt x="103" y="365"/>
                </a:cubicBezTo>
                <a:cubicBezTo>
                  <a:pt x="106" y="378"/>
                  <a:pt x="113" y="390"/>
                  <a:pt x="123" y="400"/>
                </a:cubicBezTo>
                <a:cubicBezTo>
                  <a:pt x="133" y="410"/>
                  <a:pt x="147" y="416"/>
                  <a:pt x="165" y="416"/>
                </a:cubicBezTo>
                <a:cubicBezTo>
                  <a:pt x="188" y="416"/>
                  <a:pt x="206" y="405"/>
                  <a:pt x="219" y="385"/>
                </a:cubicBezTo>
                <a:cubicBezTo>
                  <a:pt x="225" y="375"/>
                  <a:pt x="228" y="360"/>
                  <a:pt x="229" y="340"/>
                </a:cubicBezTo>
                <a:cubicBezTo>
                  <a:pt x="231" y="319"/>
                  <a:pt x="232" y="279"/>
                  <a:pt x="232" y="220"/>
                </a:cubicBezTo>
                <a:cubicBezTo>
                  <a:pt x="232" y="135"/>
                  <a:pt x="229" y="85"/>
                  <a:pt x="224" y="7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9" name=""/>
          <p:cNvSpPr/>
          <p:nvPr/>
        </p:nvSpPr>
        <p:spPr>
          <a:xfrm>
            <a:off x="2084400" y="2181960"/>
            <a:ext cx="32400" cy="77040"/>
          </a:xfrm>
          <a:custGeom>
            <a:avLst/>
            <a:gdLst/>
            <a:ahLst/>
            <a:rect l="0" t="0" r="r" b="b"/>
            <a:pathLst>
              <a:path w="90" h="214">
                <a:moveTo>
                  <a:pt x="0" y="59"/>
                </a:moveTo>
                <a:cubicBezTo>
                  <a:pt x="0" y="59"/>
                  <a:pt x="0" y="53"/>
                  <a:pt x="0" y="42"/>
                </a:cubicBezTo>
                <a:cubicBezTo>
                  <a:pt x="0" y="31"/>
                  <a:pt x="3" y="21"/>
                  <a:pt x="10" y="13"/>
                </a:cubicBezTo>
                <a:cubicBezTo>
                  <a:pt x="18" y="4"/>
                  <a:pt x="27" y="0"/>
                  <a:pt x="39" y="0"/>
                </a:cubicBezTo>
                <a:cubicBezTo>
                  <a:pt x="53" y="0"/>
                  <a:pt x="64" y="5"/>
                  <a:pt x="74" y="17"/>
                </a:cubicBezTo>
                <a:cubicBezTo>
                  <a:pt x="84" y="29"/>
                  <a:pt x="89" y="49"/>
                  <a:pt x="90" y="77"/>
                </a:cubicBezTo>
                <a:cubicBezTo>
                  <a:pt x="90" y="93"/>
                  <a:pt x="88" y="108"/>
                  <a:pt x="84" y="123"/>
                </a:cubicBezTo>
                <a:cubicBezTo>
                  <a:pt x="80" y="138"/>
                  <a:pt x="75" y="151"/>
                  <a:pt x="70" y="162"/>
                </a:cubicBezTo>
                <a:cubicBezTo>
                  <a:pt x="64" y="172"/>
                  <a:pt x="58" y="182"/>
                  <a:pt x="52" y="189"/>
                </a:cubicBezTo>
                <a:cubicBezTo>
                  <a:pt x="46" y="197"/>
                  <a:pt x="39" y="203"/>
                  <a:pt x="35" y="207"/>
                </a:cubicBezTo>
                <a:cubicBezTo>
                  <a:pt x="30" y="212"/>
                  <a:pt x="27" y="214"/>
                  <a:pt x="26" y="214"/>
                </a:cubicBezTo>
                <a:cubicBezTo>
                  <a:pt x="24" y="214"/>
                  <a:pt x="21" y="212"/>
                  <a:pt x="17" y="207"/>
                </a:cubicBezTo>
                <a:cubicBezTo>
                  <a:pt x="13" y="203"/>
                  <a:pt x="11" y="201"/>
                  <a:pt x="11" y="199"/>
                </a:cubicBezTo>
                <a:cubicBezTo>
                  <a:pt x="11" y="197"/>
                  <a:pt x="14" y="193"/>
                  <a:pt x="19" y="188"/>
                </a:cubicBezTo>
                <a:cubicBezTo>
                  <a:pt x="23" y="182"/>
                  <a:pt x="29" y="176"/>
                  <a:pt x="35" y="168"/>
                </a:cubicBezTo>
                <a:cubicBezTo>
                  <a:pt x="43" y="159"/>
                  <a:pt x="49" y="148"/>
                  <a:pt x="54" y="134"/>
                </a:cubicBezTo>
                <a:cubicBezTo>
                  <a:pt x="59" y="119"/>
                  <a:pt x="63" y="103"/>
                  <a:pt x="65" y="84"/>
                </a:cubicBezTo>
                <a:lnTo>
                  <a:pt x="65" y="76"/>
                </a:lnTo>
                <a:lnTo>
                  <a:pt x="64" y="77"/>
                </a:lnTo>
                <a:cubicBezTo>
                  <a:pt x="63" y="77"/>
                  <a:pt x="62" y="78"/>
                  <a:pt x="61" y="78"/>
                </a:cubicBezTo>
                <a:cubicBezTo>
                  <a:pt x="59" y="79"/>
                  <a:pt x="58" y="79"/>
                  <a:pt x="57" y="80"/>
                </a:cubicBezTo>
                <a:cubicBezTo>
                  <a:pt x="55" y="81"/>
                  <a:pt x="53" y="82"/>
                  <a:pt x="51" y="82"/>
                </a:cubicBezTo>
                <a:cubicBezTo>
                  <a:pt x="48" y="82"/>
                  <a:pt x="45" y="82"/>
                  <a:pt x="43" y="82"/>
                </a:cubicBezTo>
                <a:cubicBezTo>
                  <a:pt x="29" y="82"/>
                  <a:pt x="19" y="79"/>
                  <a:pt x="12" y="71"/>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0" name=""/>
          <p:cNvSpPr/>
          <p:nvPr/>
        </p:nvSpPr>
        <p:spPr>
          <a:xfrm>
            <a:off x="2179440" y="2044080"/>
            <a:ext cx="94320" cy="167400"/>
          </a:xfrm>
          <a:custGeom>
            <a:avLst/>
            <a:gdLst/>
            <a:ahLst/>
            <a:rect l="0" t="0" r="r" b="b"/>
            <a:pathLst>
              <a:path w="262" h="465">
                <a:moveTo>
                  <a:pt x="253" y="465"/>
                </a:moveTo>
                <a:cubicBezTo>
                  <a:pt x="241" y="464"/>
                  <a:pt x="201" y="463"/>
                  <a:pt x="132" y="463"/>
                </a:cubicBezTo>
                <a:cubicBezTo>
                  <a:pt x="63" y="463"/>
                  <a:pt x="21" y="464"/>
                  <a:pt x="9" y="465"/>
                </a:cubicBezTo>
                <a:lnTo>
                  <a:pt x="0" y="465"/>
                </a:lnTo>
                <a:lnTo>
                  <a:pt x="0" y="423"/>
                </a:lnTo>
                <a:lnTo>
                  <a:pt x="79" y="423"/>
                </a:lnTo>
                <a:lnTo>
                  <a:pt x="79" y="42"/>
                </a:lnTo>
                <a:lnTo>
                  <a:pt x="0" y="42"/>
                </a:lnTo>
                <a:lnTo>
                  <a:pt x="0" y="0"/>
                </a:lnTo>
                <a:lnTo>
                  <a:pt x="9" y="0"/>
                </a:lnTo>
                <a:cubicBezTo>
                  <a:pt x="21" y="2"/>
                  <a:pt x="63" y="2"/>
                  <a:pt x="132" y="2"/>
                </a:cubicBezTo>
                <a:cubicBezTo>
                  <a:pt x="201" y="2"/>
                  <a:pt x="241" y="2"/>
                  <a:pt x="253" y="0"/>
                </a:cubicBezTo>
                <a:lnTo>
                  <a:pt x="262" y="0"/>
                </a:lnTo>
                <a:lnTo>
                  <a:pt x="262" y="42"/>
                </a:lnTo>
                <a:lnTo>
                  <a:pt x="185" y="42"/>
                </a:lnTo>
                <a:lnTo>
                  <a:pt x="185" y="423"/>
                </a:lnTo>
                <a:lnTo>
                  <a:pt x="262" y="423"/>
                </a:lnTo>
                <a:lnTo>
                  <a:pt x="262" y="465"/>
                </a:lnTo>
                <a:lnTo>
                  <a:pt x="253"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1" name=""/>
          <p:cNvSpPr/>
          <p:nvPr/>
        </p:nvSpPr>
        <p:spPr>
          <a:xfrm>
            <a:off x="2293200" y="2028600"/>
            <a:ext cx="58320" cy="243720"/>
          </a:xfrm>
          <a:custGeom>
            <a:avLst/>
            <a:gdLst/>
            <a:ahLst/>
            <a:rect l="0" t="0" r="r" b="b"/>
            <a:pathLst>
              <a:path w="162" h="677">
                <a:moveTo>
                  <a:pt x="3" y="1"/>
                </a:moveTo>
                <a:lnTo>
                  <a:pt x="6" y="0"/>
                </a:lnTo>
                <a:cubicBezTo>
                  <a:pt x="8" y="0"/>
                  <a:pt x="10" y="0"/>
                  <a:pt x="13" y="0"/>
                </a:cubicBezTo>
                <a:lnTo>
                  <a:pt x="21" y="0"/>
                </a:lnTo>
                <a:lnTo>
                  <a:pt x="40" y="16"/>
                </a:lnTo>
                <a:cubicBezTo>
                  <a:pt x="82" y="55"/>
                  <a:pt x="113" y="102"/>
                  <a:pt x="132" y="161"/>
                </a:cubicBezTo>
                <a:cubicBezTo>
                  <a:pt x="153" y="218"/>
                  <a:pt x="162" y="277"/>
                  <a:pt x="162" y="339"/>
                </a:cubicBezTo>
                <a:cubicBezTo>
                  <a:pt x="162" y="370"/>
                  <a:pt x="160" y="399"/>
                  <a:pt x="156" y="428"/>
                </a:cubicBezTo>
                <a:cubicBezTo>
                  <a:pt x="150" y="456"/>
                  <a:pt x="145" y="480"/>
                  <a:pt x="139" y="500"/>
                </a:cubicBezTo>
                <a:cubicBezTo>
                  <a:pt x="133" y="520"/>
                  <a:pt x="125" y="540"/>
                  <a:pt x="114" y="560"/>
                </a:cubicBezTo>
                <a:cubicBezTo>
                  <a:pt x="103" y="580"/>
                  <a:pt x="95" y="595"/>
                  <a:pt x="88" y="605"/>
                </a:cubicBezTo>
                <a:cubicBezTo>
                  <a:pt x="82" y="615"/>
                  <a:pt x="73" y="627"/>
                  <a:pt x="61" y="640"/>
                </a:cubicBezTo>
                <a:cubicBezTo>
                  <a:pt x="48" y="652"/>
                  <a:pt x="41" y="660"/>
                  <a:pt x="39" y="662"/>
                </a:cubicBezTo>
                <a:cubicBezTo>
                  <a:pt x="37" y="664"/>
                  <a:pt x="31" y="668"/>
                  <a:pt x="23" y="675"/>
                </a:cubicBezTo>
                <a:cubicBezTo>
                  <a:pt x="22" y="676"/>
                  <a:pt x="21" y="677"/>
                  <a:pt x="21" y="677"/>
                </a:cubicBezTo>
                <a:lnTo>
                  <a:pt x="13" y="677"/>
                </a:lnTo>
                <a:cubicBezTo>
                  <a:pt x="9" y="677"/>
                  <a:pt x="6" y="677"/>
                  <a:pt x="5" y="677"/>
                </a:cubicBezTo>
                <a:cubicBezTo>
                  <a:pt x="4" y="677"/>
                  <a:pt x="3" y="677"/>
                  <a:pt x="2" y="675"/>
                </a:cubicBezTo>
                <a:cubicBezTo>
                  <a:pt x="1" y="674"/>
                  <a:pt x="0" y="672"/>
                  <a:pt x="0" y="669"/>
                </a:cubicBezTo>
                <a:cubicBezTo>
                  <a:pt x="0" y="669"/>
                  <a:pt x="3" y="666"/>
                  <a:pt x="7" y="661"/>
                </a:cubicBezTo>
                <a:cubicBezTo>
                  <a:pt x="77" y="588"/>
                  <a:pt x="112" y="481"/>
                  <a:pt x="112" y="339"/>
                </a:cubicBezTo>
                <a:cubicBezTo>
                  <a:pt x="112" y="198"/>
                  <a:pt x="77"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2" name=""/>
          <p:cNvSpPr txBox="1"/>
          <p:nvPr/>
        </p:nvSpPr>
        <p:spPr>
          <a:xfrm>
            <a:off x="2010600" y="1697040"/>
            <a:ext cx="2081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について以下を反復：</a:t>
            </a:r>
            <a:endParaRPr b="0" lang="en-US" sz="1560" strike="noStrike" u="none">
              <a:solidFill>
                <a:srgbClr val="000000"/>
              </a:solidFill>
              <a:effectLst/>
              <a:uFillTx/>
              <a:latin typeface="Times New Roman"/>
            </a:endParaRPr>
          </a:p>
        </p:txBody>
      </p:sp>
      <p:sp>
        <p:nvSpPr>
          <p:cNvPr id="993" name=""/>
          <p:cNvSpPr/>
          <p:nvPr/>
        </p:nvSpPr>
        <p:spPr>
          <a:xfrm>
            <a:off x="2633400" y="2057400"/>
            <a:ext cx="75960" cy="155520"/>
          </a:xfrm>
          <a:custGeom>
            <a:avLst/>
            <a:gdLst/>
            <a:ahLst/>
            <a:rect l="0" t="0" r="r" b="b"/>
            <a:pathLst>
              <a:path w="211" h="432">
                <a:moveTo>
                  <a:pt x="5" y="164"/>
                </a:moveTo>
                <a:cubicBezTo>
                  <a:pt x="2" y="161"/>
                  <a:pt x="0" y="159"/>
                  <a:pt x="0" y="157"/>
                </a:cubicBezTo>
                <a:cubicBezTo>
                  <a:pt x="0" y="156"/>
                  <a:pt x="1" y="152"/>
                  <a:pt x="2" y="147"/>
                </a:cubicBezTo>
                <a:cubicBezTo>
                  <a:pt x="3" y="141"/>
                  <a:pt x="4" y="138"/>
                  <a:pt x="5" y="137"/>
                </a:cubicBezTo>
                <a:cubicBezTo>
                  <a:pt x="6" y="135"/>
                  <a:pt x="8" y="134"/>
                  <a:pt x="11" y="134"/>
                </a:cubicBezTo>
                <a:cubicBezTo>
                  <a:pt x="15" y="134"/>
                  <a:pt x="26" y="133"/>
                  <a:pt x="46" y="133"/>
                </a:cubicBezTo>
                <a:lnTo>
                  <a:pt x="82" y="133"/>
                </a:lnTo>
                <a:lnTo>
                  <a:pt x="95" y="78"/>
                </a:lnTo>
                <a:cubicBezTo>
                  <a:pt x="96" y="73"/>
                  <a:pt x="98" y="66"/>
                  <a:pt x="99" y="58"/>
                </a:cubicBezTo>
                <a:cubicBezTo>
                  <a:pt x="101" y="50"/>
                  <a:pt x="103" y="44"/>
                  <a:pt x="104" y="41"/>
                </a:cubicBezTo>
                <a:cubicBezTo>
                  <a:pt x="105" y="37"/>
                  <a:pt x="107" y="33"/>
                  <a:pt x="108" y="27"/>
                </a:cubicBezTo>
                <a:cubicBezTo>
                  <a:pt x="110" y="22"/>
                  <a:pt x="111" y="18"/>
                  <a:pt x="114" y="16"/>
                </a:cubicBezTo>
                <a:cubicBezTo>
                  <a:pt x="116" y="13"/>
                  <a:pt x="118" y="11"/>
                  <a:pt x="120" y="8"/>
                </a:cubicBezTo>
                <a:cubicBezTo>
                  <a:pt x="123" y="4"/>
                  <a:pt x="126" y="2"/>
                  <a:pt x="130" y="1"/>
                </a:cubicBezTo>
                <a:cubicBezTo>
                  <a:pt x="134" y="1"/>
                  <a:pt x="138" y="0"/>
                  <a:pt x="143" y="0"/>
                </a:cubicBezTo>
                <a:cubicBezTo>
                  <a:pt x="151" y="1"/>
                  <a:pt x="157" y="3"/>
                  <a:pt x="160" y="8"/>
                </a:cubicBezTo>
                <a:cubicBezTo>
                  <a:pt x="163" y="12"/>
                  <a:pt x="165" y="16"/>
                  <a:pt x="165" y="20"/>
                </a:cubicBezTo>
                <a:cubicBezTo>
                  <a:pt x="165" y="24"/>
                  <a:pt x="163" y="34"/>
                  <a:pt x="159" y="52"/>
                </a:cubicBezTo>
                <a:cubicBezTo>
                  <a:pt x="155" y="70"/>
                  <a:pt x="150" y="88"/>
                  <a:pt x="145" y="107"/>
                </a:cubicBezTo>
                <a:lnTo>
                  <a:pt x="137" y="132"/>
                </a:lnTo>
                <a:cubicBezTo>
                  <a:pt x="137" y="133"/>
                  <a:pt x="150" y="133"/>
                  <a:pt x="172" y="133"/>
                </a:cubicBezTo>
                <a:lnTo>
                  <a:pt x="207" y="133"/>
                </a:lnTo>
                <a:cubicBezTo>
                  <a:pt x="210" y="136"/>
                  <a:pt x="211" y="139"/>
                  <a:pt x="211" y="140"/>
                </a:cubicBezTo>
                <a:cubicBezTo>
                  <a:pt x="211" y="150"/>
                  <a:pt x="208" y="158"/>
                  <a:pt x="203" y="164"/>
                </a:cubicBezTo>
                <a:lnTo>
                  <a:pt x="129" y="164"/>
                </a:lnTo>
                <a:lnTo>
                  <a:pt x="105" y="262"/>
                </a:lnTo>
                <a:cubicBezTo>
                  <a:pt x="87" y="334"/>
                  <a:pt x="78" y="373"/>
                  <a:pt x="78" y="378"/>
                </a:cubicBezTo>
                <a:cubicBezTo>
                  <a:pt x="78" y="397"/>
                  <a:pt x="85" y="407"/>
                  <a:pt x="97" y="407"/>
                </a:cubicBezTo>
                <a:cubicBezTo>
                  <a:pt x="112" y="407"/>
                  <a:pt x="128" y="399"/>
                  <a:pt x="144" y="384"/>
                </a:cubicBezTo>
                <a:cubicBezTo>
                  <a:pt x="159" y="369"/>
                  <a:pt x="171" y="350"/>
                  <a:pt x="180" y="327"/>
                </a:cubicBezTo>
                <a:cubicBezTo>
                  <a:pt x="180" y="324"/>
                  <a:pt x="182" y="323"/>
                  <a:pt x="183" y="322"/>
                </a:cubicBezTo>
                <a:cubicBezTo>
                  <a:pt x="184" y="322"/>
                  <a:pt x="188" y="321"/>
                  <a:pt x="193" y="321"/>
                </a:cubicBezTo>
                <a:lnTo>
                  <a:pt x="196" y="321"/>
                </a:lnTo>
                <a:cubicBezTo>
                  <a:pt x="203" y="321"/>
                  <a:pt x="206" y="323"/>
                  <a:pt x="206" y="326"/>
                </a:cubicBezTo>
                <a:cubicBezTo>
                  <a:pt x="206" y="328"/>
                  <a:pt x="205" y="330"/>
                  <a:pt x="204" y="335"/>
                </a:cubicBezTo>
                <a:cubicBezTo>
                  <a:pt x="202" y="342"/>
                  <a:pt x="198" y="350"/>
                  <a:pt x="192" y="360"/>
                </a:cubicBezTo>
                <a:cubicBezTo>
                  <a:pt x="186" y="370"/>
                  <a:pt x="178" y="381"/>
                  <a:pt x="169" y="392"/>
                </a:cubicBezTo>
                <a:cubicBezTo>
                  <a:pt x="159" y="403"/>
                  <a:pt x="148" y="413"/>
                  <a:pt x="133" y="420"/>
                </a:cubicBezTo>
                <a:cubicBezTo>
                  <a:pt x="120" y="428"/>
                  <a:pt x="106" y="432"/>
                  <a:pt x="92" y="432"/>
                </a:cubicBezTo>
                <a:cubicBezTo>
                  <a:pt x="78" y="432"/>
                  <a:pt x="66" y="429"/>
                  <a:pt x="53" y="422"/>
                </a:cubicBezTo>
                <a:cubicBezTo>
                  <a:pt x="41" y="415"/>
                  <a:pt x="32" y="403"/>
                  <a:pt x="27" y="387"/>
                </a:cubicBezTo>
                <a:cubicBezTo>
                  <a:pt x="26" y="383"/>
                  <a:pt x="26" y="377"/>
                  <a:pt x="26" y="368"/>
                </a:cubicBezTo>
                <a:lnTo>
                  <a:pt x="26" y="356"/>
                </a:lnTo>
                <a:lnTo>
                  <a:pt x="49" y="261"/>
                </a:lnTo>
                <a:cubicBezTo>
                  <a:pt x="65" y="198"/>
                  <a:pt x="73" y="166"/>
                  <a:pt x="74" y="165"/>
                </a:cubicBezTo>
                <a:cubicBezTo>
                  <a:pt x="74" y="165"/>
                  <a:pt x="62" y="164"/>
                  <a:pt x="39" y="164"/>
                </a:cubicBezTo>
                <a:lnTo>
                  <a:pt x="5"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4" name=""/>
          <p:cNvSpPr/>
          <p:nvPr/>
        </p:nvSpPr>
        <p:spPr>
          <a:xfrm>
            <a:off x="2804400" y="2078280"/>
            <a:ext cx="149400" cy="141840"/>
          </a:xfrm>
          <a:custGeom>
            <a:avLst/>
            <a:gdLst/>
            <a:ahLst/>
            <a:rect l="0" t="0" r="r" b="b"/>
            <a:pathLst>
              <a:path w="415" h="394">
                <a:moveTo>
                  <a:pt x="1" y="14"/>
                </a:moveTo>
                <a:cubicBezTo>
                  <a:pt x="1" y="10"/>
                  <a:pt x="2" y="7"/>
                  <a:pt x="4" y="5"/>
                </a:cubicBezTo>
                <a:cubicBezTo>
                  <a:pt x="6" y="3"/>
                  <a:pt x="7" y="1"/>
                  <a:pt x="9" y="1"/>
                </a:cubicBezTo>
                <a:lnTo>
                  <a:pt x="11" y="0"/>
                </a:lnTo>
                <a:cubicBezTo>
                  <a:pt x="14" y="0"/>
                  <a:pt x="49" y="16"/>
                  <a:pt x="115" y="47"/>
                </a:cubicBezTo>
                <a:cubicBezTo>
                  <a:pt x="182" y="78"/>
                  <a:pt x="247" y="109"/>
                  <a:pt x="313" y="140"/>
                </a:cubicBezTo>
                <a:lnTo>
                  <a:pt x="410" y="186"/>
                </a:lnTo>
                <a:cubicBezTo>
                  <a:pt x="413" y="189"/>
                  <a:pt x="415" y="192"/>
                  <a:pt x="415" y="196"/>
                </a:cubicBezTo>
                <a:cubicBezTo>
                  <a:pt x="415" y="201"/>
                  <a:pt x="413" y="204"/>
                  <a:pt x="410" y="207"/>
                </a:cubicBezTo>
                <a:cubicBezTo>
                  <a:pt x="409" y="207"/>
                  <a:pt x="343" y="239"/>
                  <a:pt x="211" y="301"/>
                </a:cubicBezTo>
                <a:lnTo>
                  <a:pt x="17" y="394"/>
                </a:lnTo>
                <a:lnTo>
                  <a:pt x="12" y="394"/>
                </a:lnTo>
                <a:cubicBezTo>
                  <a:pt x="4" y="393"/>
                  <a:pt x="0" y="388"/>
                  <a:pt x="0" y="380"/>
                </a:cubicBezTo>
                <a:cubicBezTo>
                  <a:pt x="0" y="380"/>
                  <a:pt x="0" y="379"/>
                  <a:pt x="0" y="378"/>
                </a:cubicBezTo>
                <a:cubicBezTo>
                  <a:pt x="0" y="375"/>
                  <a:pt x="3" y="371"/>
                  <a:pt x="10" y="367"/>
                </a:cubicBezTo>
                <a:cubicBezTo>
                  <a:pt x="19" y="363"/>
                  <a:pt x="53" y="346"/>
                  <a:pt x="112" y="318"/>
                </a:cubicBezTo>
                <a:cubicBezTo>
                  <a:pt x="147" y="301"/>
                  <a:pt x="176" y="287"/>
                  <a:pt x="200" y="276"/>
                </a:cubicBezTo>
                <a:lnTo>
                  <a:pt x="369" y="196"/>
                </a:lnTo>
                <a:lnTo>
                  <a:pt x="200" y="117"/>
                </a:lnTo>
                <a:cubicBezTo>
                  <a:pt x="70" y="55"/>
                  <a:pt x="4" y="23"/>
                  <a:pt x="2" y="21"/>
                </a:cubicBezTo>
                <a:cubicBezTo>
                  <a:pt x="1" y="19"/>
                  <a:pt x="1" y="17"/>
                  <a:pt x="1" y="1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5" name=""/>
          <p:cNvSpPr/>
          <p:nvPr/>
        </p:nvSpPr>
        <p:spPr>
          <a:xfrm>
            <a:off x="3061440" y="2047680"/>
            <a:ext cx="84240" cy="162360"/>
          </a:xfrm>
          <a:custGeom>
            <a:avLst/>
            <a:gdLst/>
            <a:ahLst/>
            <a:rect l="0" t="0" r="r" b="b"/>
            <a:pathLst>
              <a:path w="234" h="451">
                <a:moveTo>
                  <a:pt x="88" y="60"/>
                </a:moveTo>
                <a:lnTo>
                  <a:pt x="80" y="63"/>
                </a:lnTo>
                <a:cubicBezTo>
                  <a:pt x="73" y="65"/>
                  <a:pt x="64" y="67"/>
                  <a:pt x="52" y="70"/>
                </a:cubicBezTo>
                <a:cubicBezTo>
                  <a:pt x="41" y="72"/>
                  <a:pt x="28" y="74"/>
                  <a:pt x="13" y="74"/>
                </a:cubicBezTo>
                <a:lnTo>
                  <a:pt x="0" y="74"/>
                </a:lnTo>
                <a:lnTo>
                  <a:pt x="0" y="43"/>
                </a:lnTo>
                <a:lnTo>
                  <a:pt x="13" y="43"/>
                </a:lnTo>
                <a:cubicBezTo>
                  <a:pt x="34" y="42"/>
                  <a:pt x="54" y="39"/>
                  <a:pt x="72" y="33"/>
                </a:cubicBezTo>
                <a:cubicBezTo>
                  <a:pt x="90" y="27"/>
                  <a:pt x="103" y="22"/>
                  <a:pt x="110" y="17"/>
                </a:cubicBezTo>
                <a:cubicBezTo>
                  <a:pt x="117" y="12"/>
                  <a:pt x="123" y="7"/>
                  <a:pt x="129" y="2"/>
                </a:cubicBezTo>
                <a:cubicBezTo>
                  <a:pt x="130" y="1"/>
                  <a:pt x="132" y="0"/>
                  <a:pt x="137" y="0"/>
                </a:cubicBezTo>
                <a:cubicBezTo>
                  <a:pt x="141" y="0"/>
                  <a:pt x="145" y="1"/>
                  <a:pt x="149" y="4"/>
                </a:cubicBezTo>
                <a:lnTo>
                  <a:pt x="149" y="206"/>
                </a:lnTo>
                <a:lnTo>
                  <a:pt x="149" y="410"/>
                </a:lnTo>
                <a:cubicBezTo>
                  <a:pt x="152" y="413"/>
                  <a:pt x="155" y="415"/>
                  <a:pt x="157" y="416"/>
                </a:cubicBezTo>
                <a:cubicBezTo>
                  <a:pt x="160" y="417"/>
                  <a:pt x="165" y="418"/>
                  <a:pt x="174" y="419"/>
                </a:cubicBezTo>
                <a:cubicBezTo>
                  <a:pt x="182" y="420"/>
                  <a:pt x="197" y="420"/>
                  <a:pt x="216" y="420"/>
                </a:cubicBezTo>
                <a:lnTo>
                  <a:pt x="234" y="420"/>
                </a:lnTo>
                <a:lnTo>
                  <a:pt x="234" y="451"/>
                </a:lnTo>
                <a:lnTo>
                  <a:pt x="227" y="451"/>
                </a:lnTo>
                <a:cubicBezTo>
                  <a:pt x="217" y="450"/>
                  <a:pt x="180" y="449"/>
                  <a:pt x="118" y="449"/>
                </a:cubicBezTo>
                <a:cubicBezTo>
                  <a:pt x="57" y="449"/>
                  <a:pt x="21" y="450"/>
                  <a:pt x="12" y="451"/>
                </a:cubicBezTo>
                <a:lnTo>
                  <a:pt x="4" y="451"/>
                </a:lnTo>
                <a:lnTo>
                  <a:pt x="4" y="420"/>
                </a:lnTo>
                <a:lnTo>
                  <a:pt x="21" y="420"/>
                </a:lnTo>
                <a:cubicBezTo>
                  <a:pt x="31" y="420"/>
                  <a:pt x="40" y="420"/>
                  <a:pt x="47" y="420"/>
                </a:cubicBezTo>
                <a:cubicBezTo>
                  <a:pt x="54" y="420"/>
                  <a:pt x="60" y="420"/>
                  <a:pt x="64" y="420"/>
                </a:cubicBezTo>
                <a:cubicBezTo>
                  <a:pt x="68" y="419"/>
                  <a:pt x="72" y="419"/>
                  <a:pt x="75" y="418"/>
                </a:cubicBezTo>
                <a:cubicBezTo>
                  <a:pt x="78" y="417"/>
                  <a:pt x="80" y="416"/>
                  <a:pt x="80" y="416"/>
                </a:cubicBezTo>
                <a:cubicBezTo>
                  <a:pt x="81" y="416"/>
                  <a:pt x="82" y="415"/>
                  <a:pt x="84" y="413"/>
                </a:cubicBezTo>
                <a:cubicBezTo>
                  <a:pt x="87" y="411"/>
                  <a:pt x="88" y="410"/>
                  <a:pt x="88" y="410"/>
                </a:cubicBezTo>
                <a:lnTo>
                  <a:pt x="88"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6" name=""/>
          <p:cNvSpPr txBox="1"/>
          <p:nvPr/>
        </p:nvSpPr>
        <p:spPr>
          <a:xfrm>
            <a:off x="2374560" y="2030400"/>
            <a:ext cx="209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if </a:t>
            </a:r>
            <a:endParaRPr b="0" lang="en-US" sz="1560" strike="noStrike" u="none">
              <a:solidFill>
                <a:srgbClr val="000000"/>
              </a:solidFill>
              <a:effectLst/>
              <a:uFillTx/>
              <a:latin typeface="Times New Roman"/>
            </a:endParaRPr>
          </a:p>
        </p:txBody>
      </p:sp>
      <p:sp>
        <p:nvSpPr>
          <p:cNvPr id="997" name=""/>
          <p:cNvSpPr/>
          <p:nvPr/>
        </p:nvSpPr>
        <p:spPr>
          <a:xfrm>
            <a:off x="3769920" y="2098440"/>
            <a:ext cx="105120" cy="108720"/>
          </a:xfrm>
          <a:custGeom>
            <a:avLst/>
            <a:gdLst/>
            <a:ahLst/>
            <a:rect l="0" t="0" r="r" b="b"/>
            <a:pathLst>
              <a:path w="292" h="302">
                <a:moveTo>
                  <a:pt x="11" y="125"/>
                </a:moveTo>
                <a:cubicBezTo>
                  <a:pt x="11" y="124"/>
                  <a:pt x="13" y="105"/>
                  <a:pt x="15" y="66"/>
                </a:cubicBezTo>
                <a:cubicBezTo>
                  <a:pt x="18" y="28"/>
                  <a:pt x="19" y="7"/>
                  <a:pt x="19" y="6"/>
                </a:cubicBezTo>
                <a:lnTo>
                  <a:pt x="19" y="1"/>
                </a:lnTo>
                <a:lnTo>
                  <a:pt x="150" y="1"/>
                </a:lnTo>
                <a:cubicBezTo>
                  <a:pt x="167" y="1"/>
                  <a:pt x="186" y="1"/>
                  <a:pt x="207" y="1"/>
                </a:cubicBezTo>
                <a:cubicBezTo>
                  <a:pt x="228" y="1"/>
                  <a:pt x="241" y="1"/>
                  <a:pt x="246" y="0"/>
                </a:cubicBezTo>
                <a:cubicBezTo>
                  <a:pt x="267" y="0"/>
                  <a:pt x="280" y="1"/>
                  <a:pt x="284" y="3"/>
                </a:cubicBezTo>
                <a:cubicBezTo>
                  <a:pt x="288" y="5"/>
                  <a:pt x="290" y="10"/>
                  <a:pt x="290" y="19"/>
                </a:cubicBezTo>
                <a:cubicBezTo>
                  <a:pt x="290" y="25"/>
                  <a:pt x="290" y="28"/>
                  <a:pt x="289" y="29"/>
                </a:cubicBezTo>
                <a:cubicBezTo>
                  <a:pt x="289" y="31"/>
                  <a:pt x="259" y="71"/>
                  <a:pt x="201" y="147"/>
                </a:cubicBezTo>
                <a:cubicBezTo>
                  <a:pt x="143" y="224"/>
                  <a:pt x="112" y="263"/>
                  <a:pt x="110" y="265"/>
                </a:cubicBezTo>
                <a:lnTo>
                  <a:pt x="140" y="265"/>
                </a:lnTo>
                <a:cubicBezTo>
                  <a:pt x="150" y="265"/>
                  <a:pt x="157" y="264"/>
                  <a:pt x="161" y="264"/>
                </a:cubicBezTo>
                <a:cubicBezTo>
                  <a:pt x="165" y="264"/>
                  <a:pt x="171" y="264"/>
                  <a:pt x="181" y="263"/>
                </a:cubicBezTo>
                <a:cubicBezTo>
                  <a:pt x="190" y="262"/>
                  <a:pt x="196" y="261"/>
                  <a:pt x="200" y="258"/>
                </a:cubicBezTo>
                <a:cubicBezTo>
                  <a:pt x="203" y="256"/>
                  <a:pt x="208" y="253"/>
                  <a:pt x="215" y="250"/>
                </a:cubicBezTo>
                <a:cubicBezTo>
                  <a:pt x="222" y="247"/>
                  <a:pt x="227" y="242"/>
                  <a:pt x="230" y="236"/>
                </a:cubicBezTo>
                <a:cubicBezTo>
                  <a:pt x="233" y="230"/>
                  <a:pt x="236" y="223"/>
                  <a:pt x="239" y="216"/>
                </a:cubicBezTo>
                <a:cubicBezTo>
                  <a:pt x="243" y="209"/>
                  <a:pt x="245" y="199"/>
                  <a:pt x="247" y="187"/>
                </a:cubicBezTo>
                <a:cubicBezTo>
                  <a:pt x="249" y="175"/>
                  <a:pt x="250" y="165"/>
                  <a:pt x="250" y="156"/>
                </a:cubicBezTo>
                <a:cubicBezTo>
                  <a:pt x="250" y="156"/>
                  <a:pt x="257" y="156"/>
                  <a:pt x="271" y="156"/>
                </a:cubicBezTo>
                <a:lnTo>
                  <a:pt x="292" y="156"/>
                </a:lnTo>
                <a:lnTo>
                  <a:pt x="292" y="160"/>
                </a:lnTo>
                <a:cubicBezTo>
                  <a:pt x="292" y="161"/>
                  <a:pt x="290" y="184"/>
                  <a:pt x="286" y="229"/>
                </a:cubicBezTo>
                <a:cubicBezTo>
                  <a:pt x="282" y="274"/>
                  <a:pt x="280" y="297"/>
                  <a:pt x="280" y="298"/>
                </a:cubicBezTo>
                <a:lnTo>
                  <a:pt x="280" y="302"/>
                </a:lnTo>
                <a:lnTo>
                  <a:pt x="145" y="302"/>
                </a:lnTo>
                <a:cubicBezTo>
                  <a:pt x="55" y="302"/>
                  <a:pt x="9" y="302"/>
                  <a:pt x="8" y="301"/>
                </a:cubicBezTo>
                <a:cubicBezTo>
                  <a:pt x="3" y="299"/>
                  <a:pt x="0" y="293"/>
                  <a:pt x="0" y="283"/>
                </a:cubicBezTo>
                <a:lnTo>
                  <a:pt x="0" y="280"/>
                </a:lnTo>
                <a:cubicBezTo>
                  <a:pt x="0" y="276"/>
                  <a:pt x="2" y="272"/>
                  <a:pt x="6" y="267"/>
                </a:cubicBezTo>
                <a:cubicBezTo>
                  <a:pt x="9" y="262"/>
                  <a:pt x="19" y="249"/>
                  <a:pt x="36" y="227"/>
                </a:cubicBezTo>
                <a:cubicBezTo>
                  <a:pt x="56" y="200"/>
                  <a:pt x="74" y="177"/>
                  <a:pt x="90" y="156"/>
                </a:cubicBezTo>
                <a:lnTo>
                  <a:pt x="181" y="37"/>
                </a:lnTo>
                <a:lnTo>
                  <a:pt x="153" y="37"/>
                </a:lnTo>
                <a:cubicBezTo>
                  <a:pt x="123" y="37"/>
                  <a:pt x="101" y="40"/>
                  <a:pt x="90" y="45"/>
                </a:cubicBezTo>
                <a:cubicBezTo>
                  <a:pt x="72" y="54"/>
                  <a:pt x="61" y="72"/>
                  <a:pt x="56" y="97"/>
                </a:cubicBezTo>
                <a:cubicBezTo>
                  <a:pt x="54" y="108"/>
                  <a:pt x="53" y="118"/>
                  <a:pt x="53" y="129"/>
                </a:cubicBezTo>
                <a:cubicBezTo>
                  <a:pt x="53" y="130"/>
                  <a:pt x="46" y="131"/>
                  <a:pt x="32" y="131"/>
                </a:cubicBezTo>
                <a:lnTo>
                  <a:pt x="11" y="131"/>
                </a:lnTo>
                <a:lnTo>
                  <a:pt x="11" y="12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8" name=""/>
          <p:cNvSpPr/>
          <p:nvPr/>
        </p:nvSpPr>
        <p:spPr>
          <a:xfrm>
            <a:off x="3967920" y="2117520"/>
            <a:ext cx="162360" cy="57240"/>
          </a:xfrm>
          <a:custGeom>
            <a:avLst/>
            <a:gdLst/>
            <a:ahLst/>
            <a:rect l="0" t="0" r="r" b="b"/>
            <a:pathLst>
              <a:path w="451" h="159">
                <a:moveTo>
                  <a:pt x="0" y="14"/>
                </a:moveTo>
                <a:cubicBezTo>
                  <a:pt x="0" y="8"/>
                  <a:pt x="3" y="3"/>
                  <a:pt x="11" y="0"/>
                </a:cubicBezTo>
                <a:lnTo>
                  <a:pt x="441" y="0"/>
                </a:lnTo>
                <a:cubicBezTo>
                  <a:pt x="448" y="4"/>
                  <a:pt x="451" y="8"/>
                  <a:pt x="451" y="14"/>
                </a:cubicBezTo>
                <a:cubicBezTo>
                  <a:pt x="451" y="19"/>
                  <a:pt x="448" y="23"/>
                  <a:pt x="442" y="27"/>
                </a:cubicBezTo>
                <a:lnTo>
                  <a:pt x="227" y="27"/>
                </a:lnTo>
                <a:lnTo>
                  <a:pt x="12" y="27"/>
                </a:lnTo>
                <a:cubicBezTo>
                  <a:pt x="5" y="25"/>
                  <a:pt x="0" y="20"/>
                  <a:pt x="0" y="14"/>
                </a:cubicBezTo>
                <a:moveTo>
                  <a:pt x="0" y="146"/>
                </a:moveTo>
                <a:cubicBezTo>
                  <a:pt x="0" y="139"/>
                  <a:pt x="5" y="135"/>
                  <a:pt x="12" y="132"/>
                </a:cubicBezTo>
                <a:lnTo>
                  <a:pt x="442" y="132"/>
                </a:lnTo>
                <a:cubicBezTo>
                  <a:pt x="448" y="137"/>
                  <a:pt x="451" y="141"/>
                  <a:pt x="451" y="146"/>
                </a:cubicBezTo>
                <a:cubicBezTo>
                  <a:pt x="451" y="152"/>
                  <a:pt x="448" y="156"/>
                  <a:pt x="441" y="159"/>
                </a:cubicBezTo>
                <a:lnTo>
                  <a:pt x="11" y="159"/>
                </a:lnTo>
                <a:cubicBezTo>
                  <a:pt x="3"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9" name=""/>
          <p:cNvSpPr/>
          <p:nvPr/>
        </p:nvSpPr>
        <p:spPr>
          <a:xfrm>
            <a:off x="4222440" y="2047680"/>
            <a:ext cx="118080" cy="162000"/>
          </a:xfrm>
          <a:custGeom>
            <a:avLst/>
            <a:gdLst/>
            <a:ahLst/>
            <a:rect l="0" t="0" r="r" b="b"/>
            <a:pathLst>
              <a:path w="328" h="450">
                <a:moveTo>
                  <a:pt x="149" y="0"/>
                </a:moveTo>
                <a:lnTo>
                  <a:pt x="159" y="0"/>
                </a:lnTo>
                <a:lnTo>
                  <a:pt x="160" y="0"/>
                </a:lnTo>
                <a:cubicBezTo>
                  <a:pt x="259" y="0"/>
                  <a:pt x="314" y="53"/>
                  <a:pt x="325" y="160"/>
                </a:cubicBezTo>
                <a:cubicBezTo>
                  <a:pt x="327" y="181"/>
                  <a:pt x="328" y="203"/>
                  <a:pt x="328" y="226"/>
                </a:cubicBezTo>
                <a:cubicBezTo>
                  <a:pt x="328" y="314"/>
                  <a:pt x="311" y="375"/>
                  <a:pt x="279" y="408"/>
                </a:cubicBezTo>
                <a:cubicBezTo>
                  <a:pt x="252" y="436"/>
                  <a:pt x="214" y="450"/>
                  <a:pt x="163" y="450"/>
                </a:cubicBezTo>
                <a:cubicBezTo>
                  <a:pt x="83" y="450"/>
                  <a:pt x="33" y="413"/>
                  <a:pt x="12" y="338"/>
                </a:cubicBezTo>
                <a:cubicBezTo>
                  <a:pt x="4" y="312"/>
                  <a:pt x="0" y="276"/>
                  <a:pt x="0" y="229"/>
                </a:cubicBezTo>
                <a:cubicBezTo>
                  <a:pt x="0" y="144"/>
                  <a:pt x="15" y="83"/>
                  <a:pt x="46" y="47"/>
                </a:cubicBezTo>
                <a:cubicBezTo>
                  <a:pt x="58" y="32"/>
                  <a:pt x="74" y="20"/>
                  <a:pt x="94" y="12"/>
                </a:cubicBezTo>
                <a:cubicBezTo>
                  <a:pt x="115" y="4"/>
                  <a:pt x="133" y="0"/>
                  <a:pt x="149" y="0"/>
                </a:cubicBezTo>
                <a:moveTo>
                  <a:pt x="223" y="72"/>
                </a:moveTo>
                <a:cubicBezTo>
                  <a:pt x="211" y="46"/>
                  <a:pt x="190" y="34"/>
                  <a:pt x="163" y="34"/>
                </a:cubicBezTo>
                <a:cubicBezTo>
                  <a:pt x="145" y="34"/>
                  <a:pt x="130" y="40"/>
                  <a:pt x="117" y="53"/>
                </a:cubicBezTo>
                <a:cubicBezTo>
                  <a:pt x="107" y="64"/>
                  <a:pt x="102" y="78"/>
                  <a:pt x="100" y="97"/>
                </a:cubicBezTo>
                <a:cubicBezTo>
                  <a:pt x="98" y="115"/>
                  <a:pt x="97" y="160"/>
                  <a:pt x="96" y="232"/>
                </a:cubicBezTo>
                <a:cubicBezTo>
                  <a:pt x="96" y="301"/>
                  <a:pt x="98" y="344"/>
                  <a:pt x="102" y="364"/>
                </a:cubicBezTo>
                <a:cubicBezTo>
                  <a:pt x="104" y="378"/>
                  <a:pt x="111" y="390"/>
                  <a:pt x="121" y="400"/>
                </a:cubicBezTo>
                <a:cubicBezTo>
                  <a:pt x="132" y="410"/>
                  <a:pt x="146" y="416"/>
                  <a:pt x="163" y="416"/>
                </a:cubicBezTo>
                <a:cubicBezTo>
                  <a:pt x="187" y="416"/>
                  <a:pt x="205" y="405"/>
                  <a:pt x="218" y="384"/>
                </a:cubicBezTo>
                <a:cubicBezTo>
                  <a:pt x="224" y="375"/>
                  <a:pt x="227" y="360"/>
                  <a:pt x="229" y="340"/>
                </a:cubicBezTo>
                <a:cubicBezTo>
                  <a:pt x="230" y="319"/>
                  <a:pt x="231" y="279"/>
                  <a:pt x="231" y="220"/>
                </a:cubicBezTo>
                <a:cubicBezTo>
                  <a:pt x="231" y="135"/>
                  <a:pt x="229" y="85"/>
                  <a:pt x="223" y="7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0" name=""/>
          <p:cNvSpPr/>
          <p:nvPr/>
        </p:nvSpPr>
        <p:spPr>
          <a:xfrm>
            <a:off x="923760" y="2428560"/>
            <a:ext cx="76680" cy="76680"/>
          </a:xfrm>
          <a:custGeom>
            <a:avLst/>
            <a:gdLst/>
            <a:ahLst/>
            <a:rect l="0" t="0" r="r" b="b"/>
            <a:pathLst>
              <a:path w="213" h="213">
                <a:moveTo>
                  <a:pt x="213" y="106"/>
                </a:moveTo>
                <a:cubicBezTo>
                  <a:pt x="213" y="121"/>
                  <a:pt x="210" y="135"/>
                  <a:pt x="205" y="148"/>
                </a:cubicBezTo>
                <a:cubicBezTo>
                  <a:pt x="199" y="161"/>
                  <a:pt x="192" y="172"/>
                  <a:pt x="182" y="182"/>
                </a:cubicBezTo>
                <a:cubicBezTo>
                  <a:pt x="172" y="192"/>
                  <a:pt x="160" y="200"/>
                  <a:pt x="147" y="205"/>
                </a:cubicBezTo>
                <a:cubicBezTo>
                  <a:pt x="134" y="210"/>
                  <a:pt x="121" y="213"/>
                  <a:pt x="107" y="213"/>
                </a:cubicBezTo>
                <a:cubicBezTo>
                  <a:pt x="93" y="213"/>
                  <a:pt x="79" y="210"/>
                  <a:pt x="65" y="205"/>
                </a:cubicBezTo>
                <a:cubicBezTo>
                  <a:pt x="52" y="200"/>
                  <a:pt x="41" y="192"/>
                  <a:pt x="31" y="182"/>
                </a:cubicBezTo>
                <a:cubicBezTo>
                  <a:pt x="21" y="172"/>
                  <a:pt x="13" y="161"/>
                  <a:pt x="8" y="148"/>
                </a:cubicBezTo>
                <a:cubicBezTo>
                  <a:pt x="3" y="135"/>
                  <a:pt x="0" y="121"/>
                  <a:pt x="0" y="106"/>
                </a:cubicBezTo>
                <a:cubicBezTo>
                  <a:pt x="0" y="92"/>
                  <a:pt x="3" y="79"/>
                  <a:pt x="8" y="66"/>
                </a:cubicBezTo>
                <a:cubicBezTo>
                  <a:pt x="13" y="53"/>
                  <a:pt x="21" y="41"/>
                  <a:pt x="31" y="31"/>
                </a:cubicBezTo>
                <a:cubicBezTo>
                  <a:pt x="41" y="21"/>
                  <a:pt x="52" y="14"/>
                  <a:pt x="65" y="8"/>
                </a:cubicBezTo>
                <a:cubicBezTo>
                  <a:pt x="79" y="3"/>
                  <a:pt x="93" y="0"/>
                  <a:pt x="107" y="0"/>
                </a:cubicBezTo>
                <a:cubicBezTo>
                  <a:pt x="121" y="0"/>
                  <a:pt x="134" y="3"/>
                  <a:pt x="147" y="8"/>
                </a:cubicBezTo>
                <a:cubicBezTo>
                  <a:pt x="160" y="14"/>
                  <a:pt x="172" y="21"/>
                  <a:pt x="182" y="31"/>
                </a:cubicBezTo>
                <a:cubicBezTo>
                  <a:pt x="192" y="41"/>
                  <a:pt x="199" y="53"/>
                  <a:pt x="205" y="66"/>
                </a:cubicBezTo>
                <a:cubicBezTo>
                  <a:pt x="210" y="79"/>
                  <a:pt x="213" y="92"/>
                  <a:pt x="213" y="106"/>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001" name=""/>
          <p:cNvSpPr txBox="1"/>
          <p:nvPr/>
        </p:nvSpPr>
        <p:spPr>
          <a:xfrm>
            <a:off x="3164400" y="2030400"/>
            <a:ext cx="5292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else </a:t>
            </a:r>
            <a:endParaRPr b="0" lang="en-US" sz="1560" strike="noStrike" u="none">
              <a:solidFill>
                <a:srgbClr val="000000"/>
              </a:solidFill>
              <a:effectLst/>
              <a:uFillTx/>
              <a:latin typeface="Times New Roman"/>
            </a:endParaRPr>
          </a:p>
        </p:txBody>
      </p:sp>
      <p:sp>
        <p:nvSpPr>
          <p:cNvPr id="1002" name=""/>
          <p:cNvSpPr/>
          <p:nvPr/>
        </p:nvSpPr>
        <p:spPr>
          <a:xfrm>
            <a:off x="1515600" y="2438280"/>
            <a:ext cx="99000" cy="110160"/>
          </a:xfrm>
          <a:custGeom>
            <a:avLst/>
            <a:gdLst/>
            <a:ahLst/>
            <a:rect l="0" t="0" r="r" b="b"/>
            <a:pathLst>
              <a:path w="275" h="306">
                <a:moveTo>
                  <a:pt x="252" y="241"/>
                </a:moveTo>
                <a:cubicBezTo>
                  <a:pt x="255" y="241"/>
                  <a:pt x="258" y="244"/>
                  <a:pt x="261" y="251"/>
                </a:cubicBezTo>
                <a:cubicBezTo>
                  <a:pt x="264" y="258"/>
                  <a:pt x="265" y="264"/>
                  <a:pt x="266" y="270"/>
                </a:cubicBezTo>
                <a:cubicBezTo>
                  <a:pt x="266" y="271"/>
                  <a:pt x="265" y="273"/>
                  <a:pt x="265" y="275"/>
                </a:cubicBezTo>
                <a:cubicBezTo>
                  <a:pt x="264" y="276"/>
                  <a:pt x="261" y="278"/>
                  <a:pt x="255" y="281"/>
                </a:cubicBezTo>
                <a:cubicBezTo>
                  <a:pt x="250" y="285"/>
                  <a:pt x="241" y="289"/>
                  <a:pt x="228" y="294"/>
                </a:cubicBezTo>
                <a:cubicBezTo>
                  <a:pt x="215" y="299"/>
                  <a:pt x="202" y="302"/>
                  <a:pt x="189" y="304"/>
                </a:cubicBezTo>
                <a:cubicBezTo>
                  <a:pt x="184" y="305"/>
                  <a:pt x="175" y="306"/>
                  <a:pt x="161" y="306"/>
                </a:cubicBezTo>
                <a:cubicBezTo>
                  <a:pt x="132" y="306"/>
                  <a:pt x="106" y="302"/>
                  <a:pt x="85" y="294"/>
                </a:cubicBezTo>
                <a:cubicBezTo>
                  <a:pt x="63" y="287"/>
                  <a:pt x="46" y="277"/>
                  <a:pt x="34" y="264"/>
                </a:cubicBezTo>
                <a:cubicBezTo>
                  <a:pt x="22" y="252"/>
                  <a:pt x="13" y="240"/>
                  <a:pt x="8" y="227"/>
                </a:cubicBezTo>
                <a:cubicBezTo>
                  <a:pt x="3" y="214"/>
                  <a:pt x="0" y="201"/>
                  <a:pt x="0" y="188"/>
                </a:cubicBezTo>
                <a:lnTo>
                  <a:pt x="0" y="179"/>
                </a:lnTo>
                <a:cubicBezTo>
                  <a:pt x="0" y="142"/>
                  <a:pt x="11" y="109"/>
                  <a:pt x="34" y="79"/>
                </a:cubicBezTo>
                <a:cubicBezTo>
                  <a:pt x="39" y="72"/>
                  <a:pt x="45" y="65"/>
                  <a:pt x="52" y="59"/>
                </a:cubicBezTo>
                <a:cubicBezTo>
                  <a:pt x="58" y="52"/>
                  <a:pt x="68" y="45"/>
                  <a:pt x="81" y="36"/>
                </a:cubicBezTo>
                <a:cubicBezTo>
                  <a:pt x="93" y="27"/>
                  <a:pt x="110" y="19"/>
                  <a:pt x="129" y="13"/>
                </a:cubicBezTo>
                <a:cubicBezTo>
                  <a:pt x="149" y="6"/>
                  <a:pt x="170" y="2"/>
                  <a:pt x="192" y="1"/>
                </a:cubicBezTo>
                <a:cubicBezTo>
                  <a:pt x="193" y="1"/>
                  <a:pt x="197" y="1"/>
                  <a:pt x="206" y="1"/>
                </a:cubicBezTo>
                <a:cubicBezTo>
                  <a:pt x="215" y="1"/>
                  <a:pt x="223" y="0"/>
                  <a:pt x="230" y="0"/>
                </a:cubicBezTo>
                <a:cubicBezTo>
                  <a:pt x="253" y="0"/>
                  <a:pt x="266" y="1"/>
                  <a:pt x="270" y="4"/>
                </a:cubicBezTo>
                <a:cubicBezTo>
                  <a:pt x="274" y="7"/>
                  <a:pt x="275" y="12"/>
                  <a:pt x="275" y="19"/>
                </a:cubicBezTo>
                <a:cubicBezTo>
                  <a:pt x="274" y="30"/>
                  <a:pt x="268" y="37"/>
                  <a:pt x="258" y="41"/>
                </a:cubicBezTo>
                <a:lnTo>
                  <a:pt x="225" y="42"/>
                </a:lnTo>
                <a:cubicBezTo>
                  <a:pt x="194" y="42"/>
                  <a:pt x="172" y="45"/>
                  <a:pt x="159" y="51"/>
                </a:cubicBezTo>
                <a:cubicBezTo>
                  <a:pt x="137" y="60"/>
                  <a:pt x="122" y="77"/>
                  <a:pt x="112" y="102"/>
                </a:cubicBezTo>
                <a:cubicBezTo>
                  <a:pt x="108" y="111"/>
                  <a:pt x="106" y="117"/>
                  <a:pt x="106" y="120"/>
                </a:cubicBezTo>
                <a:cubicBezTo>
                  <a:pt x="106" y="120"/>
                  <a:pt x="126" y="120"/>
                  <a:pt x="168" y="120"/>
                </a:cubicBezTo>
                <a:cubicBezTo>
                  <a:pt x="174" y="120"/>
                  <a:pt x="182" y="120"/>
                  <a:pt x="191" y="120"/>
                </a:cubicBezTo>
                <a:cubicBezTo>
                  <a:pt x="200" y="120"/>
                  <a:pt x="206" y="120"/>
                  <a:pt x="210" y="120"/>
                </a:cubicBezTo>
                <a:cubicBezTo>
                  <a:pt x="223" y="120"/>
                  <a:pt x="233" y="121"/>
                  <a:pt x="238" y="123"/>
                </a:cubicBezTo>
                <a:cubicBezTo>
                  <a:pt x="242" y="125"/>
                  <a:pt x="245" y="130"/>
                  <a:pt x="246" y="138"/>
                </a:cubicBezTo>
                <a:cubicBezTo>
                  <a:pt x="246" y="150"/>
                  <a:pt x="240" y="158"/>
                  <a:pt x="228" y="162"/>
                </a:cubicBezTo>
                <a:cubicBezTo>
                  <a:pt x="226" y="162"/>
                  <a:pt x="203" y="162"/>
                  <a:pt x="160" y="162"/>
                </a:cubicBezTo>
                <a:cubicBezTo>
                  <a:pt x="117" y="162"/>
                  <a:pt x="95" y="163"/>
                  <a:pt x="95" y="164"/>
                </a:cubicBezTo>
                <a:cubicBezTo>
                  <a:pt x="91" y="176"/>
                  <a:pt x="89" y="190"/>
                  <a:pt x="89" y="206"/>
                </a:cubicBezTo>
                <a:cubicBezTo>
                  <a:pt x="89" y="230"/>
                  <a:pt x="96" y="247"/>
                  <a:pt x="112" y="257"/>
                </a:cubicBezTo>
                <a:cubicBezTo>
                  <a:pt x="127" y="267"/>
                  <a:pt x="146" y="272"/>
                  <a:pt x="169" y="272"/>
                </a:cubicBezTo>
                <a:cubicBezTo>
                  <a:pt x="170" y="272"/>
                  <a:pt x="172" y="272"/>
                  <a:pt x="174" y="272"/>
                </a:cubicBezTo>
                <a:cubicBezTo>
                  <a:pt x="176" y="272"/>
                  <a:pt x="178" y="272"/>
                  <a:pt x="179" y="271"/>
                </a:cubicBezTo>
                <a:cubicBezTo>
                  <a:pt x="192" y="269"/>
                  <a:pt x="207" y="263"/>
                  <a:pt x="223" y="254"/>
                </a:cubicBezTo>
                <a:cubicBezTo>
                  <a:pt x="238" y="245"/>
                  <a:pt x="248" y="241"/>
                  <a:pt x="252"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3" name=""/>
          <p:cNvSpPr/>
          <p:nvPr/>
        </p:nvSpPr>
        <p:spPr>
          <a:xfrm>
            <a:off x="1636560" y="2461320"/>
            <a:ext cx="73800" cy="123480"/>
          </a:xfrm>
          <a:custGeom>
            <a:avLst/>
            <a:gdLst/>
            <a:ahLst/>
            <a:rect l="0" t="0" r="r" b="b"/>
            <a:pathLst>
              <a:path w="205" h="343">
                <a:moveTo>
                  <a:pt x="0" y="243"/>
                </a:moveTo>
                <a:cubicBezTo>
                  <a:pt x="0" y="210"/>
                  <a:pt x="6" y="176"/>
                  <a:pt x="18" y="139"/>
                </a:cubicBezTo>
                <a:cubicBezTo>
                  <a:pt x="31" y="103"/>
                  <a:pt x="49" y="72"/>
                  <a:pt x="70" y="46"/>
                </a:cubicBezTo>
                <a:cubicBezTo>
                  <a:pt x="91" y="20"/>
                  <a:pt x="114" y="5"/>
                  <a:pt x="136" y="1"/>
                </a:cubicBezTo>
                <a:cubicBezTo>
                  <a:pt x="137" y="1"/>
                  <a:pt x="138" y="1"/>
                  <a:pt x="140" y="1"/>
                </a:cubicBezTo>
                <a:cubicBezTo>
                  <a:pt x="143" y="1"/>
                  <a:pt x="144" y="1"/>
                  <a:pt x="146" y="0"/>
                </a:cubicBezTo>
                <a:cubicBezTo>
                  <a:pt x="163" y="2"/>
                  <a:pt x="177" y="10"/>
                  <a:pt x="186" y="24"/>
                </a:cubicBezTo>
                <a:cubicBezTo>
                  <a:pt x="199" y="43"/>
                  <a:pt x="205" y="69"/>
                  <a:pt x="205" y="101"/>
                </a:cubicBezTo>
                <a:cubicBezTo>
                  <a:pt x="205" y="137"/>
                  <a:pt x="198" y="176"/>
                  <a:pt x="183" y="214"/>
                </a:cubicBezTo>
                <a:cubicBezTo>
                  <a:pt x="169" y="252"/>
                  <a:pt x="151" y="283"/>
                  <a:pt x="128" y="307"/>
                </a:cubicBezTo>
                <a:cubicBezTo>
                  <a:pt x="106" y="331"/>
                  <a:pt x="85" y="343"/>
                  <a:pt x="64" y="343"/>
                </a:cubicBezTo>
                <a:lnTo>
                  <a:pt x="61" y="343"/>
                </a:lnTo>
                <a:cubicBezTo>
                  <a:pt x="49" y="343"/>
                  <a:pt x="39" y="340"/>
                  <a:pt x="30" y="334"/>
                </a:cubicBezTo>
                <a:cubicBezTo>
                  <a:pt x="22" y="327"/>
                  <a:pt x="16" y="319"/>
                  <a:pt x="12" y="308"/>
                </a:cubicBezTo>
                <a:cubicBezTo>
                  <a:pt x="8" y="298"/>
                  <a:pt x="5" y="287"/>
                  <a:pt x="3" y="276"/>
                </a:cubicBezTo>
                <a:cubicBezTo>
                  <a:pt x="1" y="265"/>
                  <a:pt x="0" y="254"/>
                  <a:pt x="0" y="243"/>
                </a:cubicBezTo>
                <a:moveTo>
                  <a:pt x="167" y="67"/>
                </a:moveTo>
                <a:cubicBezTo>
                  <a:pt x="167" y="34"/>
                  <a:pt x="159" y="18"/>
                  <a:pt x="142" y="18"/>
                </a:cubicBezTo>
                <a:cubicBezTo>
                  <a:pt x="130" y="18"/>
                  <a:pt x="119" y="25"/>
                  <a:pt x="108" y="40"/>
                </a:cubicBezTo>
                <a:cubicBezTo>
                  <a:pt x="97" y="54"/>
                  <a:pt x="89" y="70"/>
                  <a:pt x="82" y="88"/>
                </a:cubicBezTo>
                <a:cubicBezTo>
                  <a:pt x="74" y="107"/>
                  <a:pt x="69" y="122"/>
                  <a:pt x="65" y="136"/>
                </a:cubicBezTo>
                <a:cubicBezTo>
                  <a:pt x="61" y="150"/>
                  <a:pt x="59" y="159"/>
                  <a:pt x="59" y="161"/>
                </a:cubicBezTo>
                <a:cubicBezTo>
                  <a:pt x="75" y="161"/>
                  <a:pt x="90" y="162"/>
                  <a:pt x="105" y="162"/>
                </a:cubicBezTo>
                <a:lnTo>
                  <a:pt x="152" y="161"/>
                </a:lnTo>
                <a:cubicBezTo>
                  <a:pt x="152" y="161"/>
                  <a:pt x="153" y="156"/>
                  <a:pt x="156" y="144"/>
                </a:cubicBezTo>
                <a:cubicBezTo>
                  <a:pt x="158" y="134"/>
                  <a:pt x="160" y="121"/>
                  <a:pt x="163" y="106"/>
                </a:cubicBezTo>
                <a:cubicBezTo>
                  <a:pt x="166" y="91"/>
                  <a:pt x="167" y="78"/>
                  <a:pt x="167" y="67"/>
                </a:cubicBezTo>
                <a:moveTo>
                  <a:pt x="37" y="275"/>
                </a:moveTo>
                <a:cubicBezTo>
                  <a:pt x="37" y="309"/>
                  <a:pt x="46" y="326"/>
                  <a:pt x="63" y="326"/>
                </a:cubicBezTo>
                <a:cubicBezTo>
                  <a:pt x="68" y="326"/>
                  <a:pt x="73" y="324"/>
                  <a:pt x="79" y="321"/>
                </a:cubicBezTo>
                <a:cubicBezTo>
                  <a:pt x="84" y="318"/>
                  <a:pt x="91" y="312"/>
                  <a:pt x="98" y="303"/>
                </a:cubicBezTo>
                <a:cubicBezTo>
                  <a:pt x="106" y="294"/>
                  <a:pt x="114" y="280"/>
                  <a:pt x="121" y="261"/>
                </a:cubicBezTo>
                <a:cubicBezTo>
                  <a:pt x="129" y="243"/>
                  <a:pt x="136" y="219"/>
                  <a:pt x="144" y="192"/>
                </a:cubicBezTo>
                <a:lnTo>
                  <a:pt x="147" y="184"/>
                </a:lnTo>
                <a:lnTo>
                  <a:pt x="53" y="184"/>
                </a:lnTo>
                <a:cubicBezTo>
                  <a:pt x="53" y="185"/>
                  <a:pt x="52" y="191"/>
                  <a:pt x="49" y="202"/>
                </a:cubicBezTo>
                <a:cubicBezTo>
                  <a:pt x="46"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4" name=""/>
          <p:cNvSpPr txBox="1"/>
          <p:nvPr/>
        </p:nvSpPr>
        <p:spPr>
          <a:xfrm>
            <a:off x="1143000" y="2363760"/>
            <a:ext cx="3420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NN </a:t>
            </a:r>
            <a:endParaRPr b="0" lang="en-US" sz="1560" strike="noStrike" u="none">
              <a:solidFill>
                <a:srgbClr val="000000"/>
              </a:solidFill>
              <a:effectLst/>
              <a:uFillTx/>
              <a:latin typeface="Times New Roman"/>
            </a:endParaRPr>
          </a:p>
        </p:txBody>
      </p:sp>
      <p:sp>
        <p:nvSpPr>
          <p:cNvPr id="1005" name=""/>
          <p:cNvSpPr/>
          <p:nvPr/>
        </p:nvSpPr>
        <p:spPr>
          <a:xfrm>
            <a:off x="2675160" y="2438280"/>
            <a:ext cx="158040" cy="161640"/>
          </a:xfrm>
          <a:custGeom>
            <a:avLst/>
            <a:gdLst/>
            <a:ahLst/>
            <a:rect l="0" t="0" r="r" b="b"/>
            <a:pathLst>
              <a:path w="439" h="449">
                <a:moveTo>
                  <a:pt x="176" y="312"/>
                </a:moveTo>
                <a:cubicBezTo>
                  <a:pt x="163" y="312"/>
                  <a:pt x="151" y="311"/>
                  <a:pt x="142" y="310"/>
                </a:cubicBezTo>
                <a:cubicBezTo>
                  <a:pt x="132" y="309"/>
                  <a:pt x="125" y="307"/>
                  <a:pt x="121" y="306"/>
                </a:cubicBezTo>
                <a:cubicBezTo>
                  <a:pt x="116" y="305"/>
                  <a:pt x="114" y="304"/>
                  <a:pt x="113" y="304"/>
                </a:cubicBezTo>
                <a:cubicBezTo>
                  <a:pt x="112" y="304"/>
                  <a:pt x="110" y="312"/>
                  <a:pt x="107" y="328"/>
                </a:cubicBezTo>
                <a:cubicBezTo>
                  <a:pt x="103" y="345"/>
                  <a:pt x="99" y="362"/>
                  <a:pt x="93" y="382"/>
                </a:cubicBezTo>
                <a:cubicBezTo>
                  <a:pt x="88" y="401"/>
                  <a:pt x="84" y="414"/>
                  <a:pt x="82" y="420"/>
                </a:cubicBezTo>
                <a:cubicBezTo>
                  <a:pt x="72" y="440"/>
                  <a:pt x="57" y="449"/>
                  <a:pt x="35" y="449"/>
                </a:cubicBezTo>
                <a:cubicBezTo>
                  <a:pt x="24" y="449"/>
                  <a:pt x="16" y="446"/>
                  <a:pt x="9" y="439"/>
                </a:cubicBezTo>
                <a:cubicBezTo>
                  <a:pt x="3" y="432"/>
                  <a:pt x="0" y="424"/>
                  <a:pt x="0" y="414"/>
                </a:cubicBezTo>
                <a:cubicBezTo>
                  <a:pt x="1" y="407"/>
                  <a:pt x="17" y="344"/>
                  <a:pt x="47" y="223"/>
                </a:cubicBezTo>
                <a:cubicBezTo>
                  <a:pt x="76" y="102"/>
                  <a:pt x="92" y="39"/>
                  <a:pt x="95" y="32"/>
                </a:cubicBezTo>
                <a:cubicBezTo>
                  <a:pt x="98" y="23"/>
                  <a:pt x="104" y="16"/>
                  <a:pt x="113" y="9"/>
                </a:cubicBezTo>
                <a:cubicBezTo>
                  <a:pt x="121" y="3"/>
                  <a:pt x="131" y="0"/>
                  <a:pt x="142" y="0"/>
                </a:cubicBezTo>
                <a:cubicBezTo>
                  <a:pt x="154" y="0"/>
                  <a:pt x="163" y="3"/>
                  <a:pt x="169" y="11"/>
                </a:cubicBezTo>
                <a:cubicBezTo>
                  <a:pt x="175" y="18"/>
                  <a:pt x="178" y="25"/>
                  <a:pt x="178" y="32"/>
                </a:cubicBezTo>
                <a:cubicBezTo>
                  <a:pt x="178" y="38"/>
                  <a:pt x="171" y="68"/>
                  <a:pt x="157" y="124"/>
                </a:cubicBezTo>
                <a:cubicBezTo>
                  <a:pt x="143" y="180"/>
                  <a:pt x="136" y="215"/>
                  <a:pt x="136" y="230"/>
                </a:cubicBezTo>
                <a:cubicBezTo>
                  <a:pt x="136" y="262"/>
                  <a:pt x="152" y="278"/>
                  <a:pt x="183" y="278"/>
                </a:cubicBezTo>
                <a:cubicBezTo>
                  <a:pt x="200" y="278"/>
                  <a:pt x="216" y="272"/>
                  <a:pt x="231" y="261"/>
                </a:cubicBezTo>
                <a:cubicBezTo>
                  <a:pt x="246" y="249"/>
                  <a:pt x="256" y="240"/>
                  <a:pt x="261" y="232"/>
                </a:cubicBezTo>
                <a:cubicBezTo>
                  <a:pt x="262" y="231"/>
                  <a:pt x="270" y="199"/>
                  <a:pt x="286" y="134"/>
                </a:cubicBezTo>
                <a:cubicBezTo>
                  <a:pt x="301" y="71"/>
                  <a:pt x="310" y="38"/>
                  <a:pt x="311" y="37"/>
                </a:cubicBezTo>
                <a:cubicBezTo>
                  <a:pt x="321" y="16"/>
                  <a:pt x="336" y="5"/>
                  <a:pt x="358" y="5"/>
                </a:cubicBezTo>
                <a:cubicBezTo>
                  <a:pt x="369" y="5"/>
                  <a:pt x="378" y="9"/>
                  <a:pt x="384" y="15"/>
                </a:cubicBezTo>
                <a:cubicBezTo>
                  <a:pt x="391" y="22"/>
                  <a:pt x="394" y="29"/>
                  <a:pt x="394" y="37"/>
                </a:cubicBezTo>
                <a:cubicBezTo>
                  <a:pt x="394" y="42"/>
                  <a:pt x="390" y="59"/>
                  <a:pt x="383" y="89"/>
                </a:cubicBezTo>
                <a:cubicBezTo>
                  <a:pt x="376" y="119"/>
                  <a:pt x="368" y="151"/>
                  <a:pt x="359" y="186"/>
                </a:cubicBezTo>
                <a:cubicBezTo>
                  <a:pt x="350" y="220"/>
                  <a:pt x="345" y="239"/>
                  <a:pt x="344" y="244"/>
                </a:cubicBezTo>
                <a:cubicBezTo>
                  <a:pt x="344" y="249"/>
                  <a:pt x="343" y="254"/>
                  <a:pt x="343" y="258"/>
                </a:cubicBezTo>
                <a:cubicBezTo>
                  <a:pt x="343" y="271"/>
                  <a:pt x="347" y="278"/>
                  <a:pt x="355" y="278"/>
                </a:cubicBezTo>
                <a:cubicBezTo>
                  <a:pt x="365" y="278"/>
                  <a:pt x="374" y="271"/>
                  <a:pt x="381" y="256"/>
                </a:cubicBezTo>
                <a:cubicBezTo>
                  <a:pt x="386" y="247"/>
                  <a:pt x="390" y="234"/>
                  <a:pt x="395" y="216"/>
                </a:cubicBezTo>
                <a:cubicBezTo>
                  <a:pt x="397" y="207"/>
                  <a:pt x="399" y="201"/>
                  <a:pt x="400" y="200"/>
                </a:cubicBezTo>
                <a:cubicBezTo>
                  <a:pt x="401" y="198"/>
                  <a:pt x="406" y="197"/>
                  <a:pt x="415" y="197"/>
                </a:cubicBezTo>
                <a:lnTo>
                  <a:pt x="418" y="197"/>
                </a:lnTo>
                <a:lnTo>
                  <a:pt x="426" y="197"/>
                </a:lnTo>
                <a:cubicBezTo>
                  <a:pt x="435" y="197"/>
                  <a:pt x="439" y="200"/>
                  <a:pt x="439" y="207"/>
                </a:cubicBezTo>
                <a:cubicBezTo>
                  <a:pt x="439" y="209"/>
                  <a:pt x="438" y="213"/>
                  <a:pt x="437" y="217"/>
                </a:cubicBezTo>
                <a:cubicBezTo>
                  <a:pt x="436" y="222"/>
                  <a:pt x="433" y="230"/>
                  <a:pt x="428" y="243"/>
                </a:cubicBezTo>
                <a:cubicBezTo>
                  <a:pt x="422" y="256"/>
                  <a:pt x="417" y="266"/>
                  <a:pt x="411" y="275"/>
                </a:cubicBezTo>
                <a:cubicBezTo>
                  <a:pt x="406" y="283"/>
                  <a:pt x="397" y="292"/>
                  <a:pt x="385" y="301"/>
                </a:cubicBezTo>
                <a:cubicBezTo>
                  <a:pt x="373" y="309"/>
                  <a:pt x="361" y="313"/>
                  <a:pt x="349" y="312"/>
                </a:cubicBezTo>
                <a:cubicBezTo>
                  <a:pt x="337" y="312"/>
                  <a:pt x="327" y="311"/>
                  <a:pt x="317" y="309"/>
                </a:cubicBezTo>
                <a:cubicBezTo>
                  <a:pt x="308" y="306"/>
                  <a:pt x="300" y="303"/>
                  <a:pt x="294" y="299"/>
                </a:cubicBezTo>
                <a:cubicBezTo>
                  <a:pt x="289" y="295"/>
                  <a:pt x="284" y="292"/>
                  <a:pt x="280" y="288"/>
                </a:cubicBezTo>
                <a:cubicBezTo>
                  <a:pt x="275" y="285"/>
                  <a:pt x="272" y="282"/>
                  <a:pt x="270" y="280"/>
                </a:cubicBezTo>
                <a:lnTo>
                  <a:pt x="268" y="276"/>
                </a:lnTo>
                <a:cubicBezTo>
                  <a:pt x="240" y="300"/>
                  <a:pt x="209" y="312"/>
                  <a:pt x="176"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6" name=""/>
          <p:cNvSpPr/>
          <p:nvPr/>
        </p:nvSpPr>
        <p:spPr>
          <a:xfrm>
            <a:off x="2853360" y="2463480"/>
            <a:ext cx="73800" cy="123480"/>
          </a:xfrm>
          <a:custGeom>
            <a:avLst/>
            <a:gdLst/>
            <a:ahLst/>
            <a:rect l="0" t="0" r="r" b="b"/>
            <a:pathLst>
              <a:path w="205" h="343">
                <a:moveTo>
                  <a:pt x="0" y="242"/>
                </a:moveTo>
                <a:cubicBezTo>
                  <a:pt x="0" y="210"/>
                  <a:pt x="6" y="176"/>
                  <a:pt x="19" y="139"/>
                </a:cubicBezTo>
                <a:cubicBezTo>
                  <a:pt x="31" y="103"/>
                  <a:pt x="48" y="71"/>
                  <a:pt x="69" y="45"/>
                </a:cubicBezTo>
                <a:cubicBezTo>
                  <a:pt x="91" y="19"/>
                  <a:pt x="113" y="4"/>
                  <a:pt x="137" y="0"/>
                </a:cubicBezTo>
                <a:cubicBezTo>
                  <a:pt x="137" y="0"/>
                  <a:pt x="138" y="0"/>
                  <a:pt x="141" y="0"/>
                </a:cubicBezTo>
                <a:cubicBezTo>
                  <a:pt x="143" y="0"/>
                  <a:pt x="145" y="0"/>
                  <a:pt x="146" y="0"/>
                </a:cubicBezTo>
                <a:cubicBezTo>
                  <a:pt x="163" y="1"/>
                  <a:pt x="177" y="9"/>
                  <a:pt x="186" y="23"/>
                </a:cubicBezTo>
                <a:cubicBezTo>
                  <a:pt x="199" y="42"/>
                  <a:pt x="205" y="68"/>
                  <a:pt x="205" y="100"/>
                </a:cubicBezTo>
                <a:cubicBezTo>
                  <a:pt x="205" y="137"/>
                  <a:pt x="198" y="175"/>
                  <a:pt x="184" y="213"/>
                </a:cubicBezTo>
                <a:cubicBezTo>
                  <a:pt x="169" y="251"/>
                  <a:pt x="151" y="282"/>
                  <a:pt x="128" y="307"/>
                </a:cubicBezTo>
                <a:cubicBezTo>
                  <a:pt x="105" y="331"/>
                  <a:pt x="84" y="343"/>
                  <a:pt x="63" y="343"/>
                </a:cubicBezTo>
                <a:lnTo>
                  <a:pt x="60" y="343"/>
                </a:lnTo>
                <a:cubicBezTo>
                  <a:pt x="49" y="343"/>
                  <a:pt x="39" y="340"/>
                  <a:pt x="30" y="333"/>
                </a:cubicBezTo>
                <a:cubicBezTo>
                  <a:pt x="22" y="327"/>
                  <a:pt x="16" y="318"/>
                  <a:pt x="12" y="308"/>
                </a:cubicBezTo>
                <a:cubicBezTo>
                  <a:pt x="8" y="297"/>
                  <a:pt x="5" y="287"/>
                  <a:pt x="3" y="276"/>
                </a:cubicBezTo>
                <a:cubicBezTo>
                  <a:pt x="1" y="265"/>
                  <a:pt x="0" y="254"/>
                  <a:pt x="0" y="242"/>
                </a:cubicBezTo>
                <a:moveTo>
                  <a:pt x="167" y="66"/>
                </a:moveTo>
                <a:cubicBezTo>
                  <a:pt x="167" y="34"/>
                  <a:pt x="159" y="18"/>
                  <a:pt x="142" y="18"/>
                </a:cubicBezTo>
                <a:cubicBezTo>
                  <a:pt x="129" y="18"/>
                  <a:pt x="118" y="25"/>
                  <a:pt x="107" y="39"/>
                </a:cubicBezTo>
                <a:cubicBezTo>
                  <a:pt x="97" y="53"/>
                  <a:pt x="88" y="70"/>
                  <a:pt x="81" y="88"/>
                </a:cubicBezTo>
                <a:cubicBezTo>
                  <a:pt x="74" y="106"/>
                  <a:pt x="68" y="122"/>
                  <a:pt x="64" y="136"/>
                </a:cubicBezTo>
                <a:cubicBezTo>
                  <a:pt x="61" y="150"/>
                  <a:pt x="59" y="158"/>
                  <a:pt x="58" y="161"/>
                </a:cubicBezTo>
                <a:cubicBezTo>
                  <a:pt x="74" y="161"/>
                  <a:pt x="89" y="161"/>
                  <a:pt x="105" y="161"/>
                </a:cubicBezTo>
                <a:lnTo>
                  <a:pt x="152" y="161"/>
                </a:lnTo>
                <a:cubicBezTo>
                  <a:pt x="152" y="160"/>
                  <a:pt x="154" y="155"/>
                  <a:pt x="156" y="144"/>
                </a:cubicBezTo>
                <a:cubicBezTo>
                  <a:pt x="158" y="134"/>
                  <a:pt x="161" y="121"/>
                  <a:pt x="163" y="106"/>
                </a:cubicBezTo>
                <a:cubicBezTo>
                  <a:pt x="166" y="90"/>
                  <a:pt x="168" y="77"/>
                  <a:pt x="167" y="66"/>
                </a:cubicBezTo>
                <a:moveTo>
                  <a:pt x="37" y="275"/>
                </a:moveTo>
                <a:cubicBezTo>
                  <a:pt x="37" y="309"/>
                  <a:pt x="46" y="326"/>
                  <a:pt x="63" y="326"/>
                </a:cubicBezTo>
                <a:cubicBezTo>
                  <a:pt x="67" y="326"/>
                  <a:pt x="72" y="324"/>
                  <a:pt x="78" y="321"/>
                </a:cubicBezTo>
                <a:cubicBezTo>
                  <a:pt x="83" y="318"/>
                  <a:pt x="90" y="312"/>
                  <a:pt x="97" y="303"/>
                </a:cubicBezTo>
                <a:cubicBezTo>
                  <a:pt x="105" y="294"/>
                  <a:pt x="113" y="280"/>
                  <a:pt x="120" y="261"/>
                </a:cubicBezTo>
                <a:cubicBezTo>
                  <a:pt x="128" y="242"/>
                  <a:pt x="137" y="219"/>
                  <a:pt x="144" y="191"/>
                </a:cubicBezTo>
                <a:lnTo>
                  <a:pt x="147" y="183"/>
                </a:lnTo>
                <a:lnTo>
                  <a:pt x="52" y="183"/>
                </a:lnTo>
                <a:cubicBezTo>
                  <a:pt x="52" y="184"/>
                  <a:pt x="51" y="190"/>
                  <a:pt x="48" y="201"/>
                </a:cubicBezTo>
                <a:cubicBezTo>
                  <a:pt x="45" y="212"/>
                  <a:pt x="43" y="225"/>
                  <a:pt x="41" y="239"/>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7" name=""/>
          <p:cNvSpPr txBox="1"/>
          <p:nvPr/>
        </p:nvSpPr>
        <p:spPr>
          <a:xfrm>
            <a:off x="1728000" y="2363760"/>
            <a:ext cx="991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を使って </a:t>
            </a:r>
            <a:endParaRPr b="0" lang="en-US" sz="1560" strike="noStrike" u="none">
              <a:solidFill>
                <a:srgbClr val="000000"/>
              </a:solidFill>
              <a:effectLst/>
              <a:uFillTx/>
              <a:latin typeface="Times New Roman"/>
            </a:endParaRPr>
          </a:p>
        </p:txBody>
      </p:sp>
      <p:sp>
        <p:nvSpPr>
          <p:cNvPr id="1008" name=""/>
          <p:cNvSpPr/>
          <p:nvPr/>
        </p:nvSpPr>
        <p:spPr>
          <a:xfrm>
            <a:off x="923760" y="2761920"/>
            <a:ext cx="76680" cy="76680"/>
          </a:xfrm>
          <a:custGeom>
            <a:avLst/>
            <a:gdLst/>
            <a:ahLst/>
            <a:rect l="0" t="0" r="r" b="b"/>
            <a:pathLst>
              <a:path w="213" h="213">
                <a:moveTo>
                  <a:pt x="213" y="107"/>
                </a:moveTo>
                <a:cubicBezTo>
                  <a:pt x="213" y="121"/>
                  <a:pt x="210" y="135"/>
                  <a:pt x="205" y="148"/>
                </a:cubicBezTo>
                <a:cubicBezTo>
                  <a:pt x="199" y="161"/>
                  <a:pt x="192" y="172"/>
                  <a:pt x="182" y="182"/>
                </a:cubicBezTo>
                <a:cubicBezTo>
                  <a:pt x="172" y="192"/>
                  <a:pt x="160" y="200"/>
                  <a:pt x="147" y="205"/>
                </a:cubicBezTo>
                <a:cubicBezTo>
                  <a:pt x="134" y="210"/>
                  <a:pt x="121" y="213"/>
                  <a:pt x="107" y="213"/>
                </a:cubicBezTo>
                <a:cubicBezTo>
                  <a:pt x="93" y="213"/>
                  <a:pt x="79" y="210"/>
                  <a:pt x="65" y="205"/>
                </a:cubicBezTo>
                <a:cubicBezTo>
                  <a:pt x="52" y="200"/>
                  <a:pt x="41" y="192"/>
                  <a:pt x="31" y="182"/>
                </a:cubicBezTo>
                <a:cubicBezTo>
                  <a:pt x="21" y="172"/>
                  <a:pt x="13" y="161"/>
                  <a:pt x="8" y="148"/>
                </a:cubicBezTo>
                <a:cubicBezTo>
                  <a:pt x="3" y="135"/>
                  <a:pt x="0" y="121"/>
                  <a:pt x="0" y="107"/>
                </a:cubicBezTo>
                <a:cubicBezTo>
                  <a:pt x="0" y="93"/>
                  <a:pt x="3" y="80"/>
                  <a:pt x="8" y="67"/>
                </a:cubicBezTo>
                <a:cubicBezTo>
                  <a:pt x="13" y="54"/>
                  <a:pt x="21" y="42"/>
                  <a:pt x="31" y="32"/>
                </a:cubicBezTo>
                <a:cubicBezTo>
                  <a:pt x="41" y="21"/>
                  <a:pt x="52" y="14"/>
                  <a:pt x="65" y="8"/>
                </a:cubicBezTo>
                <a:cubicBezTo>
                  <a:pt x="79" y="3"/>
                  <a:pt x="93" y="0"/>
                  <a:pt x="107" y="0"/>
                </a:cubicBezTo>
                <a:cubicBezTo>
                  <a:pt x="121" y="0"/>
                  <a:pt x="134" y="3"/>
                  <a:pt x="147" y="8"/>
                </a:cubicBezTo>
                <a:cubicBezTo>
                  <a:pt x="160" y="14"/>
                  <a:pt x="172" y="21"/>
                  <a:pt x="182" y="32"/>
                </a:cubicBezTo>
                <a:cubicBezTo>
                  <a:pt x="192" y="42"/>
                  <a:pt x="199" y="54"/>
                  <a:pt x="205" y="67"/>
                </a:cubicBezTo>
                <a:cubicBezTo>
                  <a:pt x="210" y="80"/>
                  <a:pt x="213" y="93"/>
                  <a:pt x="213" y="107"/>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009" name=""/>
          <p:cNvSpPr/>
          <p:nvPr/>
        </p:nvSpPr>
        <p:spPr>
          <a:xfrm>
            <a:off x="1148400" y="2769840"/>
            <a:ext cx="137880" cy="108360"/>
          </a:xfrm>
          <a:custGeom>
            <a:avLst/>
            <a:gdLst/>
            <a:ahLst/>
            <a:rect l="0" t="0" r="r" b="b"/>
            <a:pathLst>
              <a:path w="383" h="301">
                <a:moveTo>
                  <a:pt x="140" y="301"/>
                </a:moveTo>
                <a:cubicBezTo>
                  <a:pt x="133" y="300"/>
                  <a:pt x="109" y="299"/>
                  <a:pt x="68" y="299"/>
                </a:cubicBezTo>
                <a:cubicBezTo>
                  <a:pt x="31" y="299"/>
                  <a:pt x="10" y="300"/>
                  <a:pt x="4" y="301"/>
                </a:cubicBezTo>
                <a:lnTo>
                  <a:pt x="0" y="301"/>
                </a:lnTo>
                <a:lnTo>
                  <a:pt x="0" y="260"/>
                </a:lnTo>
                <a:lnTo>
                  <a:pt x="66" y="260"/>
                </a:lnTo>
                <a:lnTo>
                  <a:pt x="152" y="156"/>
                </a:lnTo>
                <a:lnTo>
                  <a:pt x="60" y="42"/>
                </a:lnTo>
                <a:lnTo>
                  <a:pt x="3" y="42"/>
                </a:lnTo>
                <a:lnTo>
                  <a:pt x="3" y="0"/>
                </a:lnTo>
                <a:lnTo>
                  <a:pt x="9" y="0"/>
                </a:lnTo>
                <a:cubicBezTo>
                  <a:pt x="15" y="2"/>
                  <a:pt x="40" y="2"/>
                  <a:pt x="83" y="2"/>
                </a:cubicBezTo>
                <a:cubicBezTo>
                  <a:pt x="130" y="2"/>
                  <a:pt x="158" y="2"/>
                  <a:pt x="166" y="0"/>
                </a:cubicBezTo>
                <a:lnTo>
                  <a:pt x="172" y="0"/>
                </a:lnTo>
                <a:lnTo>
                  <a:pt x="172" y="42"/>
                </a:lnTo>
                <a:lnTo>
                  <a:pt x="153" y="42"/>
                </a:lnTo>
                <a:lnTo>
                  <a:pt x="177" y="71"/>
                </a:lnTo>
                <a:cubicBezTo>
                  <a:pt x="192" y="90"/>
                  <a:pt x="200" y="100"/>
                  <a:pt x="200" y="100"/>
                </a:cubicBezTo>
                <a:cubicBezTo>
                  <a:pt x="202" y="100"/>
                  <a:pt x="211" y="90"/>
                  <a:pt x="226" y="70"/>
                </a:cubicBezTo>
                <a:lnTo>
                  <a:pt x="250" y="42"/>
                </a:lnTo>
                <a:lnTo>
                  <a:pt x="225" y="42"/>
                </a:lnTo>
                <a:lnTo>
                  <a:pt x="225" y="0"/>
                </a:lnTo>
                <a:lnTo>
                  <a:pt x="230" y="0"/>
                </a:lnTo>
                <a:cubicBezTo>
                  <a:pt x="237" y="2"/>
                  <a:pt x="261" y="2"/>
                  <a:pt x="302" y="2"/>
                </a:cubicBezTo>
                <a:cubicBezTo>
                  <a:pt x="338" y="2"/>
                  <a:pt x="359" y="2"/>
                  <a:pt x="365" y="0"/>
                </a:cubicBezTo>
                <a:lnTo>
                  <a:pt x="369" y="0"/>
                </a:lnTo>
                <a:lnTo>
                  <a:pt x="369" y="42"/>
                </a:lnTo>
                <a:lnTo>
                  <a:pt x="305" y="42"/>
                </a:lnTo>
                <a:lnTo>
                  <a:pt x="227" y="134"/>
                </a:lnTo>
                <a:lnTo>
                  <a:pt x="327" y="259"/>
                </a:lnTo>
                <a:lnTo>
                  <a:pt x="355" y="260"/>
                </a:lnTo>
                <a:lnTo>
                  <a:pt x="383" y="260"/>
                </a:lnTo>
                <a:lnTo>
                  <a:pt x="383" y="301"/>
                </a:lnTo>
                <a:lnTo>
                  <a:pt x="377" y="301"/>
                </a:lnTo>
                <a:cubicBezTo>
                  <a:pt x="371" y="300"/>
                  <a:pt x="346" y="299"/>
                  <a:pt x="304" y="299"/>
                </a:cubicBezTo>
                <a:cubicBezTo>
                  <a:pt x="257" y="299"/>
                  <a:pt x="229" y="300"/>
                  <a:pt x="221" y="301"/>
                </a:cubicBezTo>
                <a:lnTo>
                  <a:pt x="215" y="301"/>
                </a:lnTo>
                <a:lnTo>
                  <a:pt x="215" y="260"/>
                </a:lnTo>
                <a:lnTo>
                  <a:pt x="234" y="260"/>
                </a:lnTo>
                <a:cubicBezTo>
                  <a:pt x="234" y="259"/>
                  <a:pt x="225" y="247"/>
                  <a:pt x="207" y="225"/>
                </a:cubicBezTo>
                <a:cubicBezTo>
                  <a:pt x="189" y="203"/>
                  <a:pt x="180" y="191"/>
                  <a:pt x="179" y="190"/>
                </a:cubicBezTo>
                <a:lnTo>
                  <a:pt x="120" y="259"/>
                </a:lnTo>
                <a:lnTo>
                  <a:pt x="133" y="260"/>
                </a:lnTo>
                <a:lnTo>
                  <a:pt x="145" y="260"/>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0" name=""/>
          <p:cNvSpPr/>
          <p:nvPr/>
        </p:nvSpPr>
        <p:spPr>
          <a:xfrm>
            <a:off x="1302120" y="2806920"/>
            <a:ext cx="54000" cy="109800"/>
          </a:xfrm>
          <a:custGeom>
            <a:avLst/>
            <a:gdLst/>
            <a:ahLst/>
            <a:rect l="0" t="0" r="r" b="b"/>
            <a:pathLst>
              <a:path w="150" h="305">
                <a:moveTo>
                  <a:pt x="4" y="115"/>
                </a:moveTo>
                <a:cubicBezTo>
                  <a:pt x="2" y="113"/>
                  <a:pt x="0" y="111"/>
                  <a:pt x="0" y="110"/>
                </a:cubicBezTo>
                <a:cubicBezTo>
                  <a:pt x="0" y="109"/>
                  <a:pt x="1" y="106"/>
                  <a:pt x="2" y="102"/>
                </a:cubicBezTo>
                <a:cubicBezTo>
                  <a:pt x="3" y="99"/>
                  <a:pt x="4" y="96"/>
                  <a:pt x="4" y="96"/>
                </a:cubicBezTo>
                <a:cubicBezTo>
                  <a:pt x="5" y="94"/>
                  <a:pt x="6" y="93"/>
                  <a:pt x="10" y="93"/>
                </a:cubicBezTo>
                <a:cubicBezTo>
                  <a:pt x="12" y="93"/>
                  <a:pt x="20" y="93"/>
                  <a:pt x="34" y="93"/>
                </a:cubicBezTo>
                <a:lnTo>
                  <a:pt x="59" y="93"/>
                </a:lnTo>
                <a:lnTo>
                  <a:pt x="68" y="55"/>
                </a:lnTo>
                <a:cubicBezTo>
                  <a:pt x="69" y="51"/>
                  <a:pt x="70" y="46"/>
                  <a:pt x="72" y="41"/>
                </a:cubicBezTo>
                <a:cubicBezTo>
                  <a:pt x="73" y="35"/>
                  <a:pt x="74" y="31"/>
                  <a:pt x="75" y="28"/>
                </a:cubicBezTo>
                <a:cubicBezTo>
                  <a:pt x="76" y="26"/>
                  <a:pt x="77" y="23"/>
                  <a:pt x="78" y="19"/>
                </a:cubicBezTo>
                <a:cubicBezTo>
                  <a:pt x="79" y="15"/>
                  <a:pt x="80" y="12"/>
                  <a:pt x="82" y="11"/>
                </a:cubicBezTo>
                <a:cubicBezTo>
                  <a:pt x="83" y="9"/>
                  <a:pt x="85" y="7"/>
                  <a:pt x="87" y="5"/>
                </a:cubicBezTo>
                <a:cubicBezTo>
                  <a:pt x="88" y="3"/>
                  <a:pt x="90" y="1"/>
                  <a:pt x="93" y="1"/>
                </a:cubicBezTo>
                <a:cubicBezTo>
                  <a:pt x="96" y="0"/>
                  <a:pt x="99" y="0"/>
                  <a:pt x="102" y="0"/>
                </a:cubicBezTo>
                <a:cubicBezTo>
                  <a:pt x="108" y="0"/>
                  <a:pt x="112" y="2"/>
                  <a:pt x="114" y="5"/>
                </a:cubicBezTo>
                <a:cubicBezTo>
                  <a:pt x="116" y="8"/>
                  <a:pt x="117" y="11"/>
                  <a:pt x="117" y="14"/>
                </a:cubicBezTo>
                <a:cubicBezTo>
                  <a:pt x="117" y="16"/>
                  <a:pt x="116" y="24"/>
                  <a:pt x="113" y="36"/>
                </a:cubicBezTo>
                <a:cubicBezTo>
                  <a:pt x="110" y="49"/>
                  <a:pt x="107" y="62"/>
                  <a:pt x="103" y="74"/>
                </a:cubicBezTo>
                <a:lnTo>
                  <a:pt x="99" y="92"/>
                </a:lnTo>
                <a:cubicBezTo>
                  <a:pt x="99" y="93"/>
                  <a:pt x="107" y="93"/>
                  <a:pt x="122" y="93"/>
                </a:cubicBezTo>
                <a:lnTo>
                  <a:pt x="147" y="93"/>
                </a:lnTo>
                <a:cubicBezTo>
                  <a:pt x="149" y="95"/>
                  <a:pt x="150" y="97"/>
                  <a:pt x="150" y="98"/>
                </a:cubicBezTo>
                <a:cubicBezTo>
                  <a:pt x="150" y="105"/>
                  <a:pt x="148" y="111"/>
                  <a:pt x="144" y="115"/>
                </a:cubicBezTo>
                <a:lnTo>
                  <a:pt x="93" y="115"/>
                </a:lnTo>
                <a:lnTo>
                  <a:pt x="76" y="184"/>
                </a:lnTo>
                <a:cubicBezTo>
                  <a:pt x="63" y="235"/>
                  <a:pt x="57" y="264"/>
                  <a:pt x="57" y="267"/>
                </a:cubicBezTo>
                <a:cubicBezTo>
                  <a:pt x="57" y="281"/>
                  <a:pt x="61" y="287"/>
                  <a:pt x="70" y="287"/>
                </a:cubicBezTo>
                <a:cubicBezTo>
                  <a:pt x="81" y="287"/>
                  <a:pt x="92" y="282"/>
                  <a:pt x="102" y="271"/>
                </a:cubicBezTo>
                <a:cubicBezTo>
                  <a:pt x="113" y="260"/>
                  <a:pt x="121" y="246"/>
                  <a:pt x="128" y="230"/>
                </a:cubicBezTo>
                <a:cubicBezTo>
                  <a:pt x="128" y="228"/>
                  <a:pt x="129" y="227"/>
                  <a:pt x="130" y="227"/>
                </a:cubicBezTo>
                <a:cubicBezTo>
                  <a:pt x="131" y="226"/>
                  <a:pt x="133" y="226"/>
                  <a:pt x="137" y="226"/>
                </a:cubicBezTo>
                <a:lnTo>
                  <a:pt x="139" y="226"/>
                </a:lnTo>
                <a:cubicBezTo>
                  <a:pt x="144" y="226"/>
                  <a:pt x="146" y="227"/>
                  <a:pt x="146" y="230"/>
                </a:cubicBezTo>
                <a:cubicBezTo>
                  <a:pt x="146" y="231"/>
                  <a:pt x="146" y="232"/>
                  <a:pt x="145" y="235"/>
                </a:cubicBezTo>
                <a:cubicBezTo>
                  <a:pt x="143" y="240"/>
                  <a:pt x="140" y="246"/>
                  <a:pt x="136" y="253"/>
                </a:cubicBezTo>
                <a:cubicBezTo>
                  <a:pt x="132" y="262"/>
                  <a:pt x="127" y="269"/>
                  <a:pt x="120" y="277"/>
                </a:cubicBezTo>
                <a:cubicBezTo>
                  <a:pt x="113" y="285"/>
                  <a:pt x="105" y="292"/>
                  <a:pt x="96" y="297"/>
                </a:cubicBezTo>
                <a:cubicBezTo>
                  <a:pt x="86" y="302"/>
                  <a:pt x="76" y="305"/>
                  <a:pt x="66" y="305"/>
                </a:cubicBezTo>
                <a:cubicBezTo>
                  <a:pt x="57" y="305"/>
                  <a:pt x="48" y="303"/>
                  <a:pt x="39" y="298"/>
                </a:cubicBezTo>
                <a:cubicBezTo>
                  <a:pt x="31" y="293"/>
                  <a:pt x="24" y="285"/>
                  <a:pt x="21" y="273"/>
                </a:cubicBezTo>
                <a:cubicBezTo>
                  <a:pt x="20" y="271"/>
                  <a:pt x="20" y="266"/>
                  <a:pt x="20" y="260"/>
                </a:cubicBezTo>
                <a:lnTo>
                  <a:pt x="20" y="251"/>
                </a:lnTo>
                <a:lnTo>
                  <a:pt x="36" y="184"/>
                </a:lnTo>
                <a:cubicBezTo>
                  <a:pt x="48" y="139"/>
                  <a:pt x="53" y="116"/>
                  <a:pt x="54" y="116"/>
                </a:cubicBezTo>
                <a:cubicBezTo>
                  <a:pt x="54" y="115"/>
                  <a:pt x="45" y="115"/>
                  <a:pt x="29"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1" name=""/>
          <p:cNvSpPr/>
          <p:nvPr/>
        </p:nvSpPr>
        <p:spPr>
          <a:xfrm>
            <a:off x="1375560" y="2868120"/>
            <a:ext cx="105480" cy="7200"/>
          </a:xfrm>
          <a:custGeom>
            <a:avLst/>
            <a:gdLst/>
            <a:ahLst/>
            <a:rect l="0" t="0" r="r" b="b"/>
            <a:pathLst>
              <a:path w="293" h="20">
                <a:moveTo>
                  <a:pt x="7" y="0"/>
                </a:moveTo>
                <a:lnTo>
                  <a:pt x="286" y="0"/>
                </a:lnTo>
                <a:cubicBezTo>
                  <a:pt x="290" y="2"/>
                  <a:pt x="293" y="7"/>
                  <a:pt x="293" y="10"/>
                </a:cubicBezTo>
                <a:cubicBezTo>
                  <a:pt x="293" y="14"/>
                  <a:pt x="290" y="17"/>
                  <a:pt x="286" y="20"/>
                </a:cubicBezTo>
                <a:lnTo>
                  <a:pt x="7" y="20"/>
                </a:lnTo>
                <a:cubicBezTo>
                  <a:pt x="2" y="18"/>
                  <a:pt x="0" y="15"/>
                  <a:pt x="0" y="10"/>
                </a:cubicBezTo>
                <a:cubicBezTo>
                  <a:pt x="0" y="6"/>
                  <a:pt x="2" y="2"/>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2" name=""/>
          <p:cNvSpPr/>
          <p:nvPr/>
        </p:nvSpPr>
        <p:spPr>
          <a:xfrm>
            <a:off x="1509480" y="2799720"/>
            <a:ext cx="59400" cy="115200"/>
          </a:xfrm>
          <a:custGeom>
            <a:avLst/>
            <a:gdLst/>
            <a:ahLst/>
            <a:rect l="0" t="0" r="r" b="b"/>
            <a:pathLst>
              <a:path w="165" h="320">
                <a:moveTo>
                  <a:pt x="62" y="44"/>
                </a:moveTo>
                <a:lnTo>
                  <a:pt x="56" y="46"/>
                </a:lnTo>
                <a:cubicBezTo>
                  <a:pt x="51" y="48"/>
                  <a:pt x="45" y="49"/>
                  <a:pt x="37" y="51"/>
                </a:cubicBezTo>
                <a:cubicBezTo>
                  <a:pt x="28" y="52"/>
                  <a:pt x="19" y="53"/>
                  <a:pt x="9" y="54"/>
                </a:cubicBezTo>
                <a:lnTo>
                  <a:pt x="0" y="54"/>
                </a:lnTo>
                <a:lnTo>
                  <a:pt x="0" y="32"/>
                </a:lnTo>
                <a:lnTo>
                  <a:pt x="9" y="32"/>
                </a:lnTo>
                <a:cubicBezTo>
                  <a:pt x="24" y="31"/>
                  <a:pt x="38" y="29"/>
                  <a:pt x="50" y="25"/>
                </a:cubicBezTo>
                <a:cubicBezTo>
                  <a:pt x="63" y="21"/>
                  <a:pt x="72" y="17"/>
                  <a:pt x="77" y="12"/>
                </a:cubicBezTo>
                <a:cubicBezTo>
                  <a:pt x="82" y="9"/>
                  <a:pt x="87" y="5"/>
                  <a:pt x="91" y="2"/>
                </a:cubicBezTo>
                <a:cubicBezTo>
                  <a:pt x="91" y="1"/>
                  <a:pt x="93" y="0"/>
                  <a:pt x="96" y="0"/>
                </a:cubicBezTo>
                <a:cubicBezTo>
                  <a:pt x="99" y="0"/>
                  <a:pt x="102" y="1"/>
                  <a:pt x="104" y="3"/>
                </a:cubicBezTo>
                <a:lnTo>
                  <a:pt x="104" y="147"/>
                </a:lnTo>
                <a:lnTo>
                  <a:pt x="105" y="291"/>
                </a:lnTo>
                <a:cubicBezTo>
                  <a:pt x="107" y="293"/>
                  <a:pt x="109" y="294"/>
                  <a:pt x="111" y="295"/>
                </a:cubicBezTo>
                <a:cubicBezTo>
                  <a:pt x="112" y="296"/>
                  <a:pt x="116" y="296"/>
                  <a:pt x="122" y="297"/>
                </a:cubicBezTo>
                <a:cubicBezTo>
                  <a:pt x="128" y="298"/>
                  <a:pt x="138" y="298"/>
                  <a:pt x="152" y="298"/>
                </a:cubicBezTo>
                <a:lnTo>
                  <a:pt x="165" y="298"/>
                </a:lnTo>
                <a:lnTo>
                  <a:pt x="165" y="320"/>
                </a:lnTo>
                <a:lnTo>
                  <a:pt x="160" y="320"/>
                </a:lnTo>
                <a:cubicBezTo>
                  <a:pt x="152" y="319"/>
                  <a:pt x="127" y="318"/>
                  <a:pt x="83" y="318"/>
                </a:cubicBezTo>
                <a:cubicBezTo>
                  <a:pt x="40" y="318"/>
                  <a:pt x="15" y="319"/>
                  <a:pt x="8" y="320"/>
                </a:cubicBezTo>
                <a:lnTo>
                  <a:pt x="2" y="320"/>
                </a:lnTo>
                <a:lnTo>
                  <a:pt x="2" y="298"/>
                </a:lnTo>
                <a:lnTo>
                  <a:pt x="15" y="298"/>
                </a:lnTo>
                <a:cubicBezTo>
                  <a:pt x="22" y="298"/>
                  <a:pt x="28" y="298"/>
                  <a:pt x="33" y="298"/>
                </a:cubicBezTo>
                <a:cubicBezTo>
                  <a:pt x="38" y="298"/>
                  <a:pt x="42" y="298"/>
                  <a:pt x="45" y="297"/>
                </a:cubicBezTo>
                <a:cubicBezTo>
                  <a:pt x="48" y="297"/>
                  <a:pt x="50" y="297"/>
                  <a:pt x="52" y="296"/>
                </a:cubicBezTo>
                <a:cubicBezTo>
                  <a:pt x="55" y="295"/>
                  <a:pt x="56" y="295"/>
                  <a:pt x="56" y="295"/>
                </a:cubicBezTo>
                <a:cubicBezTo>
                  <a:pt x="56" y="295"/>
                  <a:pt x="57" y="294"/>
                  <a:pt x="59" y="293"/>
                </a:cubicBezTo>
                <a:cubicBezTo>
                  <a:pt x="61" y="291"/>
                  <a:pt x="62" y="290"/>
                  <a:pt x="62" y="291"/>
                </a:cubicBezTo>
                <a:lnTo>
                  <a:pt x="62" y="4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3" name=""/>
          <p:cNvSpPr/>
          <p:nvPr/>
        </p:nvSpPr>
        <p:spPr>
          <a:xfrm>
            <a:off x="1674720" y="2788560"/>
            <a:ext cx="162360" cy="57600"/>
          </a:xfrm>
          <a:custGeom>
            <a:avLst/>
            <a:gdLst/>
            <a:ahLst/>
            <a:rect l="0" t="0" r="r" b="b"/>
            <a:pathLst>
              <a:path w="451" h="160">
                <a:moveTo>
                  <a:pt x="0" y="14"/>
                </a:moveTo>
                <a:cubicBezTo>
                  <a:pt x="0" y="8"/>
                  <a:pt x="3" y="3"/>
                  <a:pt x="9" y="0"/>
                </a:cubicBezTo>
                <a:lnTo>
                  <a:pt x="441" y="0"/>
                </a:lnTo>
                <a:cubicBezTo>
                  <a:pt x="448" y="4"/>
                  <a:pt x="451" y="8"/>
                  <a:pt x="451" y="14"/>
                </a:cubicBezTo>
                <a:cubicBezTo>
                  <a:pt x="451" y="19"/>
                  <a:pt x="448" y="23"/>
                  <a:pt x="442" y="27"/>
                </a:cubicBezTo>
                <a:lnTo>
                  <a:pt x="227" y="27"/>
                </a:lnTo>
                <a:lnTo>
                  <a:pt x="11" y="27"/>
                </a:lnTo>
                <a:cubicBezTo>
                  <a:pt x="3" y="25"/>
                  <a:pt x="0" y="21"/>
                  <a:pt x="0" y="14"/>
                </a:cubicBezTo>
                <a:moveTo>
                  <a:pt x="0" y="146"/>
                </a:moveTo>
                <a:cubicBezTo>
                  <a:pt x="0" y="139"/>
                  <a:pt x="3" y="135"/>
                  <a:pt x="11" y="132"/>
                </a:cubicBezTo>
                <a:lnTo>
                  <a:pt x="442" y="132"/>
                </a:lnTo>
                <a:cubicBezTo>
                  <a:pt x="448" y="137"/>
                  <a:pt x="451" y="141"/>
                  <a:pt x="451" y="146"/>
                </a:cubicBezTo>
                <a:cubicBezTo>
                  <a:pt x="451" y="152"/>
                  <a:pt x="448" y="156"/>
                  <a:pt x="441" y="160"/>
                </a:cubicBezTo>
                <a:lnTo>
                  <a:pt x="9" y="160"/>
                </a:lnTo>
                <a:cubicBezTo>
                  <a:pt x="3"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4" name=""/>
          <p:cNvSpPr/>
          <p:nvPr/>
        </p:nvSpPr>
        <p:spPr>
          <a:xfrm>
            <a:off x="1926360" y="2768040"/>
            <a:ext cx="158040" cy="161640"/>
          </a:xfrm>
          <a:custGeom>
            <a:avLst/>
            <a:gdLst/>
            <a:ahLst/>
            <a:rect l="0" t="0" r="r" b="b"/>
            <a:pathLst>
              <a:path w="439" h="449">
                <a:moveTo>
                  <a:pt x="177" y="312"/>
                </a:moveTo>
                <a:cubicBezTo>
                  <a:pt x="164" y="312"/>
                  <a:pt x="152" y="311"/>
                  <a:pt x="143" y="310"/>
                </a:cubicBezTo>
                <a:cubicBezTo>
                  <a:pt x="134" y="308"/>
                  <a:pt x="127" y="307"/>
                  <a:pt x="121" y="306"/>
                </a:cubicBezTo>
                <a:cubicBezTo>
                  <a:pt x="117" y="304"/>
                  <a:pt x="114" y="304"/>
                  <a:pt x="113" y="304"/>
                </a:cubicBezTo>
                <a:cubicBezTo>
                  <a:pt x="112" y="304"/>
                  <a:pt x="110" y="312"/>
                  <a:pt x="107" y="328"/>
                </a:cubicBezTo>
                <a:cubicBezTo>
                  <a:pt x="103" y="344"/>
                  <a:pt x="99" y="362"/>
                  <a:pt x="93" y="382"/>
                </a:cubicBezTo>
                <a:cubicBezTo>
                  <a:pt x="88" y="401"/>
                  <a:pt x="84" y="414"/>
                  <a:pt x="82" y="420"/>
                </a:cubicBezTo>
                <a:cubicBezTo>
                  <a:pt x="72" y="439"/>
                  <a:pt x="57" y="449"/>
                  <a:pt x="35" y="449"/>
                </a:cubicBezTo>
                <a:cubicBezTo>
                  <a:pt x="24" y="449"/>
                  <a:pt x="16" y="446"/>
                  <a:pt x="9" y="439"/>
                </a:cubicBezTo>
                <a:cubicBezTo>
                  <a:pt x="3" y="432"/>
                  <a:pt x="0" y="424"/>
                  <a:pt x="0" y="413"/>
                </a:cubicBezTo>
                <a:cubicBezTo>
                  <a:pt x="1" y="407"/>
                  <a:pt x="17" y="344"/>
                  <a:pt x="47" y="223"/>
                </a:cubicBezTo>
                <a:cubicBezTo>
                  <a:pt x="76" y="102"/>
                  <a:pt x="92" y="39"/>
                  <a:pt x="95" y="32"/>
                </a:cubicBezTo>
                <a:cubicBezTo>
                  <a:pt x="98" y="23"/>
                  <a:pt x="104" y="16"/>
                  <a:pt x="113" y="9"/>
                </a:cubicBezTo>
                <a:cubicBezTo>
                  <a:pt x="121" y="3"/>
                  <a:pt x="132" y="0"/>
                  <a:pt x="143" y="0"/>
                </a:cubicBezTo>
                <a:cubicBezTo>
                  <a:pt x="155" y="0"/>
                  <a:pt x="164" y="3"/>
                  <a:pt x="170" y="11"/>
                </a:cubicBezTo>
                <a:cubicBezTo>
                  <a:pt x="176" y="18"/>
                  <a:pt x="179" y="25"/>
                  <a:pt x="180" y="32"/>
                </a:cubicBezTo>
                <a:cubicBezTo>
                  <a:pt x="180" y="38"/>
                  <a:pt x="173" y="68"/>
                  <a:pt x="159" y="124"/>
                </a:cubicBezTo>
                <a:cubicBezTo>
                  <a:pt x="145" y="180"/>
                  <a:pt x="137" y="215"/>
                  <a:pt x="137" y="229"/>
                </a:cubicBezTo>
                <a:cubicBezTo>
                  <a:pt x="137" y="261"/>
                  <a:pt x="153" y="277"/>
                  <a:pt x="184" y="277"/>
                </a:cubicBezTo>
                <a:cubicBezTo>
                  <a:pt x="201" y="277"/>
                  <a:pt x="217" y="272"/>
                  <a:pt x="232" y="260"/>
                </a:cubicBezTo>
                <a:cubicBezTo>
                  <a:pt x="246" y="249"/>
                  <a:pt x="256" y="240"/>
                  <a:pt x="261" y="232"/>
                </a:cubicBezTo>
                <a:cubicBezTo>
                  <a:pt x="262" y="231"/>
                  <a:pt x="270" y="199"/>
                  <a:pt x="286" y="134"/>
                </a:cubicBezTo>
                <a:cubicBezTo>
                  <a:pt x="301" y="71"/>
                  <a:pt x="310" y="38"/>
                  <a:pt x="311" y="37"/>
                </a:cubicBezTo>
                <a:cubicBezTo>
                  <a:pt x="321" y="16"/>
                  <a:pt x="336" y="5"/>
                  <a:pt x="358" y="5"/>
                </a:cubicBezTo>
                <a:cubicBezTo>
                  <a:pt x="369" y="5"/>
                  <a:pt x="378" y="9"/>
                  <a:pt x="384" y="15"/>
                </a:cubicBezTo>
                <a:cubicBezTo>
                  <a:pt x="391" y="22"/>
                  <a:pt x="394" y="29"/>
                  <a:pt x="394" y="37"/>
                </a:cubicBezTo>
                <a:cubicBezTo>
                  <a:pt x="394" y="41"/>
                  <a:pt x="390" y="59"/>
                  <a:pt x="383" y="89"/>
                </a:cubicBezTo>
                <a:cubicBezTo>
                  <a:pt x="376" y="119"/>
                  <a:pt x="368" y="151"/>
                  <a:pt x="359" y="186"/>
                </a:cubicBezTo>
                <a:cubicBezTo>
                  <a:pt x="350" y="220"/>
                  <a:pt x="345" y="239"/>
                  <a:pt x="345" y="244"/>
                </a:cubicBezTo>
                <a:cubicBezTo>
                  <a:pt x="344" y="249"/>
                  <a:pt x="343" y="254"/>
                  <a:pt x="343" y="258"/>
                </a:cubicBezTo>
                <a:cubicBezTo>
                  <a:pt x="343" y="271"/>
                  <a:pt x="347" y="278"/>
                  <a:pt x="355" y="278"/>
                </a:cubicBezTo>
                <a:cubicBezTo>
                  <a:pt x="365" y="278"/>
                  <a:pt x="374" y="271"/>
                  <a:pt x="381" y="256"/>
                </a:cubicBezTo>
                <a:cubicBezTo>
                  <a:pt x="386" y="247"/>
                  <a:pt x="390" y="234"/>
                  <a:pt x="395" y="216"/>
                </a:cubicBezTo>
                <a:cubicBezTo>
                  <a:pt x="397" y="206"/>
                  <a:pt x="399" y="201"/>
                  <a:pt x="400" y="200"/>
                </a:cubicBezTo>
                <a:cubicBezTo>
                  <a:pt x="401" y="198"/>
                  <a:pt x="406" y="197"/>
                  <a:pt x="415" y="197"/>
                </a:cubicBezTo>
                <a:lnTo>
                  <a:pt x="418" y="197"/>
                </a:lnTo>
                <a:lnTo>
                  <a:pt x="426" y="197"/>
                </a:lnTo>
                <a:cubicBezTo>
                  <a:pt x="435" y="197"/>
                  <a:pt x="439" y="200"/>
                  <a:pt x="439" y="206"/>
                </a:cubicBezTo>
                <a:cubicBezTo>
                  <a:pt x="439" y="209"/>
                  <a:pt x="438" y="213"/>
                  <a:pt x="437" y="217"/>
                </a:cubicBezTo>
                <a:cubicBezTo>
                  <a:pt x="436" y="222"/>
                  <a:pt x="433" y="230"/>
                  <a:pt x="428" y="243"/>
                </a:cubicBezTo>
                <a:cubicBezTo>
                  <a:pt x="422" y="256"/>
                  <a:pt x="417" y="266"/>
                  <a:pt x="412" y="275"/>
                </a:cubicBezTo>
                <a:cubicBezTo>
                  <a:pt x="406" y="283"/>
                  <a:pt x="397" y="292"/>
                  <a:pt x="385" y="300"/>
                </a:cubicBezTo>
                <a:cubicBezTo>
                  <a:pt x="373" y="309"/>
                  <a:pt x="361" y="313"/>
                  <a:pt x="349" y="312"/>
                </a:cubicBezTo>
                <a:cubicBezTo>
                  <a:pt x="337" y="312"/>
                  <a:pt x="327" y="311"/>
                  <a:pt x="318" y="308"/>
                </a:cubicBezTo>
                <a:cubicBezTo>
                  <a:pt x="308" y="306"/>
                  <a:pt x="300" y="303"/>
                  <a:pt x="295" y="299"/>
                </a:cubicBezTo>
                <a:cubicBezTo>
                  <a:pt x="289" y="295"/>
                  <a:pt x="284" y="291"/>
                  <a:pt x="280" y="288"/>
                </a:cubicBezTo>
                <a:cubicBezTo>
                  <a:pt x="276" y="285"/>
                  <a:pt x="272" y="282"/>
                  <a:pt x="270" y="279"/>
                </a:cubicBezTo>
                <a:lnTo>
                  <a:pt x="268" y="275"/>
                </a:lnTo>
                <a:cubicBezTo>
                  <a:pt x="240" y="300"/>
                  <a:pt x="210" y="312"/>
                  <a:pt x="177"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5" name=""/>
          <p:cNvSpPr/>
          <p:nvPr/>
        </p:nvSpPr>
        <p:spPr>
          <a:xfrm>
            <a:off x="2104560" y="2793240"/>
            <a:ext cx="73800" cy="123480"/>
          </a:xfrm>
          <a:custGeom>
            <a:avLst/>
            <a:gdLst/>
            <a:ahLst/>
            <a:rect l="0" t="0" r="r" b="b"/>
            <a:pathLst>
              <a:path w="205" h="343">
                <a:moveTo>
                  <a:pt x="0" y="241"/>
                </a:moveTo>
                <a:cubicBezTo>
                  <a:pt x="0" y="209"/>
                  <a:pt x="6" y="174"/>
                  <a:pt x="19" y="138"/>
                </a:cubicBezTo>
                <a:cubicBezTo>
                  <a:pt x="31" y="102"/>
                  <a:pt x="48" y="71"/>
                  <a:pt x="69" y="45"/>
                </a:cubicBezTo>
                <a:cubicBezTo>
                  <a:pt x="91" y="19"/>
                  <a:pt x="113" y="4"/>
                  <a:pt x="136" y="0"/>
                </a:cubicBezTo>
                <a:cubicBezTo>
                  <a:pt x="136" y="0"/>
                  <a:pt x="137" y="0"/>
                  <a:pt x="140" y="0"/>
                </a:cubicBezTo>
                <a:cubicBezTo>
                  <a:pt x="142" y="0"/>
                  <a:pt x="144" y="0"/>
                  <a:pt x="145" y="0"/>
                </a:cubicBezTo>
                <a:cubicBezTo>
                  <a:pt x="162" y="1"/>
                  <a:pt x="177" y="9"/>
                  <a:pt x="186" y="23"/>
                </a:cubicBezTo>
                <a:cubicBezTo>
                  <a:pt x="199" y="42"/>
                  <a:pt x="205" y="68"/>
                  <a:pt x="205" y="100"/>
                </a:cubicBezTo>
                <a:cubicBezTo>
                  <a:pt x="205" y="137"/>
                  <a:pt x="198" y="174"/>
                  <a:pt x="184" y="212"/>
                </a:cubicBezTo>
                <a:cubicBezTo>
                  <a:pt x="168" y="250"/>
                  <a:pt x="150" y="282"/>
                  <a:pt x="128" y="306"/>
                </a:cubicBezTo>
                <a:cubicBezTo>
                  <a:pt x="105" y="331"/>
                  <a:pt x="84" y="343"/>
                  <a:pt x="63" y="343"/>
                </a:cubicBezTo>
                <a:lnTo>
                  <a:pt x="60" y="343"/>
                </a:lnTo>
                <a:cubicBezTo>
                  <a:pt x="49" y="343"/>
                  <a:pt x="39" y="340"/>
                  <a:pt x="30" y="333"/>
                </a:cubicBezTo>
                <a:cubicBezTo>
                  <a:pt x="22" y="327"/>
                  <a:pt x="16" y="318"/>
                  <a:pt x="12" y="308"/>
                </a:cubicBezTo>
                <a:cubicBezTo>
                  <a:pt x="8" y="297"/>
                  <a:pt x="5" y="287"/>
                  <a:pt x="3" y="276"/>
                </a:cubicBezTo>
                <a:cubicBezTo>
                  <a:pt x="1" y="265"/>
                  <a:pt x="0" y="253"/>
                  <a:pt x="0" y="241"/>
                </a:cubicBezTo>
                <a:moveTo>
                  <a:pt x="166" y="66"/>
                </a:moveTo>
                <a:cubicBezTo>
                  <a:pt x="166" y="34"/>
                  <a:pt x="158" y="17"/>
                  <a:pt x="141" y="17"/>
                </a:cubicBezTo>
                <a:cubicBezTo>
                  <a:pt x="129" y="17"/>
                  <a:pt x="118" y="25"/>
                  <a:pt x="107" y="39"/>
                </a:cubicBezTo>
                <a:cubicBezTo>
                  <a:pt x="97" y="53"/>
                  <a:pt x="88" y="70"/>
                  <a:pt x="81" y="88"/>
                </a:cubicBezTo>
                <a:cubicBezTo>
                  <a:pt x="74" y="106"/>
                  <a:pt x="68" y="122"/>
                  <a:pt x="64" y="136"/>
                </a:cubicBezTo>
                <a:cubicBezTo>
                  <a:pt x="61" y="149"/>
                  <a:pt x="59" y="157"/>
                  <a:pt x="58" y="160"/>
                </a:cubicBezTo>
                <a:cubicBezTo>
                  <a:pt x="74" y="160"/>
                  <a:pt x="89" y="160"/>
                  <a:pt x="105" y="160"/>
                </a:cubicBezTo>
                <a:lnTo>
                  <a:pt x="151" y="160"/>
                </a:lnTo>
                <a:cubicBezTo>
                  <a:pt x="151" y="159"/>
                  <a:pt x="153" y="154"/>
                  <a:pt x="155" y="144"/>
                </a:cubicBezTo>
                <a:cubicBezTo>
                  <a:pt x="157" y="134"/>
                  <a:pt x="160" y="121"/>
                  <a:pt x="162" y="105"/>
                </a:cubicBezTo>
                <a:cubicBezTo>
                  <a:pt x="165" y="90"/>
                  <a:pt x="167" y="77"/>
                  <a:pt x="166" y="66"/>
                </a:cubicBezTo>
                <a:moveTo>
                  <a:pt x="37" y="275"/>
                </a:moveTo>
                <a:cubicBezTo>
                  <a:pt x="37" y="309"/>
                  <a:pt x="46" y="325"/>
                  <a:pt x="63" y="325"/>
                </a:cubicBezTo>
                <a:cubicBezTo>
                  <a:pt x="67" y="325"/>
                  <a:pt x="72" y="324"/>
                  <a:pt x="78" y="321"/>
                </a:cubicBezTo>
                <a:cubicBezTo>
                  <a:pt x="83" y="318"/>
                  <a:pt x="90" y="311"/>
                  <a:pt x="97" y="303"/>
                </a:cubicBezTo>
                <a:cubicBezTo>
                  <a:pt x="105" y="294"/>
                  <a:pt x="113" y="280"/>
                  <a:pt x="120" y="261"/>
                </a:cubicBezTo>
                <a:cubicBezTo>
                  <a:pt x="128" y="241"/>
                  <a:pt x="136" y="218"/>
                  <a:pt x="143" y="190"/>
                </a:cubicBezTo>
                <a:lnTo>
                  <a:pt x="146" y="182"/>
                </a:lnTo>
                <a:lnTo>
                  <a:pt x="52" y="182"/>
                </a:lnTo>
                <a:cubicBezTo>
                  <a:pt x="52" y="183"/>
                  <a:pt x="51" y="189"/>
                  <a:pt x="48" y="200"/>
                </a:cubicBezTo>
                <a:cubicBezTo>
                  <a:pt x="45" y="211"/>
                  <a:pt x="43" y="224"/>
                  <a:pt x="41" y="237"/>
                </a:cubicBezTo>
                <a:cubicBezTo>
                  <a:pt x="38" y="251"/>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6" name=""/>
          <p:cNvSpPr/>
          <p:nvPr/>
        </p:nvSpPr>
        <p:spPr>
          <a:xfrm>
            <a:off x="2214360" y="2695320"/>
            <a:ext cx="58320" cy="244080"/>
          </a:xfrm>
          <a:custGeom>
            <a:avLst/>
            <a:gdLst/>
            <a:ahLst/>
            <a:rect l="0" t="0" r="r" b="b"/>
            <a:pathLst>
              <a:path w="162" h="678">
                <a:moveTo>
                  <a:pt x="0" y="339"/>
                </a:moveTo>
                <a:cubicBezTo>
                  <a:pt x="0" y="308"/>
                  <a:pt x="2" y="278"/>
                  <a:pt x="7" y="250"/>
                </a:cubicBezTo>
                <a:cubicBezTo>
                  <a:pt x="11" y="222"/>
                  <a:pt x="16" y="198"/>
                  <a:pt x="22" y="177"/>
                </a:cubicBezTo>
                <a:cubicBezTo>
                  <a:pt x="28" y="157"/>
                  <a:pt x="36" y="137"/>
                  <a:pt x="47" y="118"/>
                </a:cubicBezTo>
                <a:cubicBezTo>
                  <a:pt x="59" y="99"/>
                  <a:pt x="68" y="83"/>
                  <a:pt x="74" y="73"/>
                </a:cubicBezTo>
                <a:cubicBezTo>
                  <a:pt x="80" y="62"/>
                  <a:pt x="90" y="50"/>
                  <a:pt x="102" y="37"/>
                </a:cubicBezTo>
                <a:cubicBezTo>
                  <a:pt x="115" y="25"/>
                  <a:pt x="122" y="17"/>
                  <a:pt x="125" y="14"/>
                </a:cubicBezTo>
                <a:cubicBezTo>
                  <a:pt x="127" y="12"/>
                  <a:pt x="132" y="7"/>
                  <a:pt x="141" y="0"/>
                </a:cubicBezTo>
                <a:lnTo>
                  <a:pt x="150" y="0"/>
                </a:lnTo>
                <a:lnTo>
                  <a:pt x="153" y="0"/>
                </a:lnTo>
                <a:cubicBezTo>
                  <a:pt x="159" y="0"/>
                  <a:pt x="162" y="2"/>
                  <a:pt x="162" y="6"/>
                </a:cubicBezTo>
                <a:cubicBezTo>
                  <a:pt x="162" y="8"/>
                  <a:pt x="159" y="12"/>
                  <a:pt x="151" y="20"/>
                </a:cubicBezTo>
                <a:cubicBezTo>
                  <a:pt x="143" y="29"/>
                  <a:pt x="134" y="41"/>
                  <a:pt x="123" y="56"/>
                </a:cubicBezTo>
                <a:cubicBezTo>
                  <a:pt x="112" y="72"/>
                  <a:pt x="101" y="92"/>
                  <a:pt x="90" y="115"/>
                </a:cubicBezTo>
                <a:cubicBezTo>
                  <a:pt x="79" y="138"/>
                  <a:pt x="69" y="169"/>
                  <a:pt x="62" y="208"/>
                </a:cubicBezTo>
                <a:cubicBezTo>
                  <a:pt x="54" y="247"/>
                  <a:pt x="50" y="292"/>
                  <a:pt x="50" y="339"/>
                </a:cubicBezTo>
                <a:cubicBezTo>
                  <a:pt x="50" y="387"/>
                  <a:pt x="54" y="430"/>
                  <a:pt x="62" y="469"/>
                </a:cubicBezTo>
                <a:cubicBezTo>
                  <a:pt x="69" y="508"/>
                  <a:pt x="79" y="539"/>
                  <a:pt x="89" y="563"/>
                </a:cubicBezTo>
                <a:cubicBezTo>
                  <a:pt x="100" y="587"/>
                  <a:pt x="111" y="607"/>
                  <a:pt x="123" y="621"/>
                </a:cubicBezTo>
                <a:cubicBezTo>
                  <a:pt x="134" y="636"/>
                  <a:pt x="143" y="648"/>
                  <a:pt x="151" y="657"/>
                </a:cubicBezTo>
                <a:cubicBezTo>
                  <a:pt x="159" y="666"/>
                  <a:pt x="162" y="671"/>
                  <a:pt x="162" y="671"/>
                </a:cubicBezTo>
                <a:cubicBezTo>
                  <a:pt x="162" y="676"/>
                  <a:pt x="159" y="678"/>
                  <a:pt x="152" y="678"/>
                </a:cubicBezTo>
                <a:lnTo>
                  <a:pt x="150" y="678"/>
                </a:lnTo>
                <a:lnTo>
                  <a:pt x="141" y="678"/>
                </a:lnTo>
                <a:lnTo>
                  <a:pt x="123" y="661"/>
                </a:lnTo>
                <a:cubicBezTo>
                  <a:pt x="80" y="623"/>
                  <a:pt x="49" y="575"/>
                  <a:pt x="29" y="518"/>
                </a:cubicBezTo>
                <a:cubicBezTo>
                  <a:pt x="10" y="461"/>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7" name=""/>
          <p:cNvSpPr/>
          <p:nvPr/>
        </p:nvSpPr>
        <p:spPr>
          <a:xfrm>
            <a:off x="2291400" y="276984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60"/>
                </a:lnTo>
                <a:lnTo>
                  <a:pt x="64" y="260"/>
                </a:lnTo>
                <a:lnTo>
                  <a:pt x="151" y="156"/>
                </a:lnTo>
                <a:lnTo>
                  <a:pt x="59" y="42"/>
                </a:lnTo>
                <a:lnTo>
                  <a:pt x="3" y="42"/>
                </a:lnTo>
                <a:lnTo>
                  <a:pt x="3" y="0"/>
                </a:lnTo>
                <a:lnTo>
                  <a:pt x="8" y="0"/>
                </a:lnTo>
                <a:cubicBezTo>
                  <a:pt x="15" y="2"/>
                  <a:pt x="40" y="2"/>
                  <a:pt x="82" y="2"/>
                </a:cubicBezTo>
                <a:cubicBezTo>
                  <a:pt x="129" y="2"/>
                  <a:pt x="156" y="2"/>
                  <a:pt x="165" y="0"/>
                </a:cubicBezTo>
                <a:lnTo>
                  <a:pt x="171" y="0"/>
                </a:lnTo>
                <a:lnTo>
                  <a:pt x="171" y="42"/>
                </a:lnTo>
                <a:lnTo>
                  <a:pt x="152" y="42"/>
                </a:lnTo>
                <a:lnTo>
                  <a:pt x="175" y="71"/>
                </a:lnTo>
                <a:cubicBezTo>
                  <a:pt x="191" y="90"/>
                  <a:pt x="199" y="100"/>
                  <a:pt x="199" y="100"/>
                </a:cubicBezTo>
                <a:cubicBezTo>
                  <a:pt x="201" y="100"/>
                  <a:pt x="209" y="90"/>
                  <a:pt x="225" y="70"/>
                </a:cubicBezTo>
                <a:lnTo>
                  <a:pt x="248" y="42"/>
                </a:lnTo>
                <a:lnTo>
                  <a:pt x="223" y="42"/>
                </a:lnTo>
                <a:lnTo>
                  <a:pt x="223" y="0"/>
                </a:lnTo>
                <a:lnTo>
                  <a:pt x="229" y="0"/>
                </a:lnTo>
                <a:cubicBezTo>
                  <a:pt x="236" y="2"/>
                  <a:pt x="259" y="2"/>
                  <a:pt x="301" y="2"/>
                </a:cubicBezTo>
                <a:cubicBezTo>
                  <a:pt x="338" y="2"/>
                  <a:pt x="359" y="2"/>
                  <a:pt x="364" y="0"/>
                </a:cubicBezTo>
                <a:lnTo>
                  <a:pt x="369" y="0"/>
                </a:lnTo>
                <a:lnTo>
                  <a:pt x="369" y="42"/>
                </a:lnTo>
                <a:lnTo>
                  <a:pt x="304" y="42"/>
                </a:lnTo>
                <a:lnTo>
                  <a:pt x="225" y="134"/>
                </a:lnTo>
                <a:lnTo>
                  <a:pt x="327" y="259"/>
                </a:lnTo>
                <a:lnTo>
                  <a:pt x="355" y="260"/>
                </a:lnTo>
                <a:lnTo>
                  <a:pt x="383" y="260"/>
                </a:lnTo>
                <a:lnTo>
                  <a:pt x="383" y="301"/>
                </a:lnTo>
                <a:lnTo>
                  <a:pt x="377" y="301"/>
                </a:lnTo>
                <a:cubicBezTo>
                  <a:pt x="370" y="300"/>
                  <a:pt x="346" y="299"/>
                  <a:pt x="303" y="299"/>
                </a:cubicBezTo>
                <a:cubicBezTo>
                  <a:pt x="256" y="299"/>
                  <a:pt x="228" y="300"/>
                  <a:pt x="220" y="301"/>
                </a:cubicBezTo>
                <a:lnTo>
                  <a:pt x="214" y="301"/>
                </a:lnTo>
                <a:lnTo>
                  <a:pt x="214" y="260"/>
                </a:lnTo>
                <a:lnTo>
                  <a:pt x="233" y="260"/>
                </a:lnTo>
                <a:cubicBezTo>
                  <a:pt x="233" y="259"/>
                  <a:pt x="224" y="247"/>
                  <a:pt x="206" y="225"/>
                </a:cubicBezTo>
                <a:cubicBezTo>
                  <a:pt x="188" y="203"/>
                  <a:pt x="179" y="191"/>
                  <a:pt x="178" y="190"/>
                </a:cubicBezTo>
                <a:lnTo>
                  <a:pt x="119" y="259"/>
                </a:lnTo>
                <a:lnTo>
                  <a:pt x="132" y="260"/>
                </a:lnTo>
                <a:lnTo>
                  <a:pt x="144" y="260"/>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8" name=""/>
          <p:cNvSpPr/>
          <p:nvPr/>
        </p:nvSpPr>
        <p:spPr>
          <a:xfrm>
            <a:off x="2445120" y="2806920"/>
            <a:ext cx="54000" cy="109800"/>
          </a:xfrm>
          <a:custGeom>
            <a:avLst/>
            <a:gdLst/>
            <a:ahLst/>
            <a:rect l="0" t="0" r="r" b="b"/>
            <a:pathLst>
              <a:path w="150" h="305">
                <a:moveTo>
                  <a:pt x="4" y="115"/>
                </a:moveTo>
                <a:cubicBezTo>
                  <a:pt x="1" y="113"/>
                  <a:pt x="0" y="111"/>
                  <a:pt x="0" y="110"/>
                </a:cubicBezTo>
                <a:cubicBezTo>
                  <a:pt x="0" y="109"/>
                  <a:pt x="1" y="106"/>
                  <a:pt x="2" y="102"/>
                </a:cubicBezTo>
                <a:cubicBezTo>
                  <a:pt x="3" y="99"/>
                  <a:pt x="3" y="96"/>
                  <a:pt x="4" y="96"/>
                </a:cubicBezTo>
                <a:cubicBezTo>
                  <a:pt x="5" y="94"/>
                  <a:pt x="6" y="93"/>
                  <a:pt x="8" y="93"/>
                </a:cubicBezTo>
                <a:cubicBezTo>
                  <a:pt x="11" y="93"/>
                  <a:pt x="19" y="93"/>
                  <a:pt x="33" y="93"/>
                </a:cubicBezTo>
                <a:lnTo>
                  <a:pt x="58" y="93"/>
                </a:lnTo>
                <a:lnTo>
                  <a:pt x="67" y="55"/>
                </a:lnTo>
                <a:cubicBezTo>
                  <a:pt x="68" y="51"/>
                  <a:pt x="69" y="46"/>
                  <a:pt x="71" y="41"/>
                </a:cubicBezTo>
                <a:cubicBezTo>
                  <a:pt x="72" y="35"/>
                  <a:pt x="73" y="31"/>
                  <a:pt x="74" y="28"/>
                </a:cubicBezTo>
                <a:cubicBezTo>
                  <a:pt x="75" y="26"/>
                  <a:pt x="76" y="23"/>
                  <a:pt x="77" y="19"/>
                </a:cubicBezTo>
                <a:cubicBezTo>
                  <a:pt x="78" y="15"/>
                  <a:pt x="79" y="12"/>
                  <a:pt x="81" y="11"/>
                </a:cubicBezTo>
                <a:cubicBezTo>
                  <a:pt x="82" y="9"/>
                  <a:pt x="84" y="7"/>
                  <a:pt x="85" y="5"/>
                </a:cubicBezTo>
                <a:cubicBezTo>
                  <a:pt x="87" y="3"/>
                  <a:pt x="89" y="1"/>
                  <a:pt x="93" y="1"/>
                </a:cubicBezTo>
                <a:cubicBezTo>
                  <a:pt x="96" y="0"/>
                  <a:pt x="99" y="0"/>
                  <a:pt x="102" y="0"/>
                </a:cubicBezTo>
                <a:cubicBezTo>
                  <a:pt x="107" y="0"/>
                  <a:pt x="111" y="2"/>
                  <a:pt x="114" y="5"/>
                </a:cubicBezTo>
                <a:cubicBezTo>
                  <a:pt x="116" y="8"/>
                  <a:pt x="117" y="11"/>
                  <a:pt x="117" y="14"/>
                </a:cubicBezTo>
                <a:cubicBezTo>
                  <a:pt x="117" y="16"/>
                  <a:pt x="116" y="24"/>
                  <a:pt x="113" y="36"/>
                </a:cubicBezTo>
                <a:cubicBezTo>
                  <a:pt x="110" y="49"/>
                  <a:pt x="107" y="62"/>
                  <a:pt x="103" y="74"/>
                </a:cubicBezTo>
                <a:lnTo>
                  <a:pt x="98" y="92"/>
                </a:lnTo>
                <a:cubicBezTo>
                  <a:pt x="98" y="93"/>
                  <a:pt x="106" y="93"/>
                  <a:pt x="122" y="93"/>
                </a:cubicBezTo>
                <a:lnTo>
                  <a:pt x="147" y="93"/>
                </a:lnTo>
                <a:cubicBezTo>
                  <a:pt x="149" y="95"/>
                  <a:pt x="150" y="97"/>
                  <a:pt x="150" y="98"/>
                </a:cubicBezTo>
                <a:cubicBezTo>
                  <a:pt x="150" y="105"/>
                  <a:pt x="148" y="111"/>
                  <a:pt x="144" y="115"/>
                </a:cubicBezTo>
                <a:lnTo>
                  <a:pt x="93" y="115"/>
                </a:lnTo>
                <a:lnTo>
                  <a:pt x="74" y="184"/>
                </a:lnTo>
                <a:cubicBezTo>
                  <a:pt x="62" y="235"/>
                  <a:pt x="56" y="264"/>
                  <a:pt x="56" y="267"/>
                </a:cubicBezTo>
                <a:cubicBezTo>
                  <a:pt x="56" y="281"/>
                  <a:pt x="60" y="287"/>
                  <a:pt x="69" y="287"/>
                </a:cubicBezTo>
                <a:cubicBezTo>
                  <a:pt x="80" y="287"/>
                  <a:pt x="92" y="282"/>
                  <a:pt x="102" y="271"/>
                </a:cubicBezTo>
                <a:cubicBezTo>
                  <a:pt x="113" y="260"/>
                  <a:pt x="121" y="246"/>
                  <a:pt x="128" y="230"/>
                </a:cubicBezTo>
                <a:cubicBezTo>
                  <a:pt x="128" y="228"/>
                  <a:pt x="129" y="227"/>
                  <a:pt x="130" y="227"/>
                </a:cubicBezTo>
                <a:cubicBezTo>
                  <a:pt x="131" y="226"/>
                  <a:pt x="133" y="226"/>
                  <a:pt x="137" y="226"/>
                </a:cubicBezTo>
                <a:lnTo>
                  <a:pt x="139" y="226"/>
                </a:lnTo>
                <a:cubicBezTo>
                  <a:pt x="144" y="226"/>
                  <a:pt x="146" y="227"/>
                  <a:pt x="146" y="230"/>
                </a:cubicBezTo>
                <a:cubicBezTo>
                  <a:pt x="146" y="231"/>
                  <a:pt x="146" y="232"/>
                  <a:pt x="145" y="235"/>
                </a:cubicBezTo>
                <a:cubicBezTo>
                  <a:pt x="143" y="240"/>
                  <a:pt x="140" y="246"/>
                  <a:pt x="136" y="253"/>
                </a:cubicBezTo>
                <a:cubicBezTo>
                  <a:pt x="132" y="262"/>
                  <a:pt x="127" y="269"/>
                  <a:pt x="120" y="277"/>
                </a:cubicBezTo>
                <a:cubicBezTo>
                  <a:pt x="113" y="285"/>
                  <a:pt x="105" y="292"/>
                  <a:pt x="95" y="297"/>
                </a:cubicBezTo>
                <a:cubicBezTo>
                  <a:pt x="85" y="302"/>
                  <a:pt x="75" y="305"/>
                  <a:pt x="65" y="305"/>
                </a:cubicBezTo>
                <a:cubicBezTo>
                  <a:pt x="56" y="305"/>
                  <a:pt x="47" y="303"/>
                  <a:pt x="38" y="298"/>
                </a:cubicBezTo>
                <a:cubicBezTo>
                  <a:pt x="29" y="293"/>
                  <a:pt x="23" y="285"/>
                  <a:pt x="19" y="273"/>
                </a:cubicBezTo>
                <a:cubicBezTo>
                  <a:pt x="19" y="271"/>
                  <a:pt x="18" y="266"/>
                  <a:pt x="18" y="260"/>
                </a:cubicBezTo>
                <a:lnTo>
                  <a:pt x="18" y="251"/>
                </a:lnTo>
                <a:lnTo>
                  <a:pt x="35" y="184"/>
                </a:lnTo>
                <a:cubicBezTo>
                  <a:pt x="46" y="139"/>
                  <a:pt x="52" y="116"/>
                  <a:pt x="52" y="116"/>
                </a:cubicBezTo>
                <a:cubicBezTo>
                  <a:pt x="52" y="115"/>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9" name=""/>
          <p:cNvSpPr/>
          <p:nvPr/>
        </p:nvSpPr>
        <p:spPr>
          <a:xfrm>
            <a:off x="2535120" y="2848680"/>
            <a:ext cx="32760" cy="77040"/>
          </a:xfrm>
          <a:custGeom>
            <a:avLst/>
            <a:gdLst/>
            <a:ahLst/>
            <a:rect l="0" t="0" r="r" b="b"/>
            <a:pathLst>
              <a:path w="91" h="214">
                <a:moveTo>
                  <a:pt x="0" y="58"/>
                </a:moveTo>
                <a:cubicBezTo>
                  <a:pt x="0" y="58"/>
                  <a:pt x="0" y="52"/>
                  <a:pt x="0" y="41"/>
                </a:cubicBezTo>
                <a:cubicBezTo>
                  <a:pt x="0" y="30"/>
                  <a:pt x="4" y="20"/>
                  <a:pt x="11" y="12"/>
                </a:cubicBezTo>
                <a:cubicBezTo>
                  <a:pt x="18" y="4"/>
                  <a:pt x="28" y="0"/>
                  <a:pt x="41" y="0"/>
                </a:cubicBezTo>
                <a:cubicBezTo>
                  <a:pt x="54" y="0"/>
                  <a:pt x="65" y="5"/>
                  <a:pt x="75" y="17"/>
                </a:cubicBezTo>
                <a:cubicBezTo>
                  <a:pt x="85" y="28"/>
                  <a:pt x="90" y="48"/>
                  <a:pt x="91" y="77"/>
                </a:cubicBezTo>
                <a:cubicBezTo>
                  <a:pt x="91" y="93"/>
                  <a:pt x="89" y="108"/>
                  <a:pt x="85" y="123"/>
                </a:cubicBezTo>
                <a:cubicBezTo>
                  <a:pt x="81" y="138"/>
                  <a:pt x="76" y="151"/>
                  <a:pt x="70" y="162"/>
                </a:cubicBezTo>
                <a:cubicBezTo>
                  <a:pt x="65" y="172"/>
                  <a:pt x="59" y="182"/>
                  <a:pt x="53" y="189"/>
                </a:cubicBezTo>
                <a:cubicBezTo>
                  <a:pt x="47" y="197"/>
                  <a:pt x="41" y="203"/>
                  <a:pt x="37" y="208"/>
                </a:cubicBezTo>
                <a:cubicBezTo>
                  <a:pt x="31" y="212"/>
                  <a:pt x="28" y="214"/>
                  <a:pt x="27" y="214"/>
                </a:cubicBezTo>
                <a:cubicBezTo>
                  <a:pt x="25" y="214"/>
                  <a:pt x="22" y="212"/>
                  <a:pt x="18" y="208"/>
                </a:cubicBezTo>
                <a:cubicBezTo>
                  <a:pt x="14" y="204"/>
                  <a:pt x="12" y="201"/>
                  <a:pt x="12" y="199"/>
                </a:cubicBezTo>
                <a:cubicBezTo>
                  <a:pt x="12" y="197"/>
                  <a:pt x="14" y="193"/>
                  <a:pt x="19" y="188"/>
                </a:cubicBezTo>
                <a:cubicBezTo>
                  <a:pt x="24" y="183"/>
                  <a:pt x="30" y="176"/>
                  <a:pt x="37" y="168"/>
                </a:cubicBezTo>
                <a:cubicBezTo>
                  <a:pt x="44" y="160"/>
                  <a:pt x="49" y="148"/>
                  <a:pt x="55" y="134"/>
                </a:cubicBezTo>
                <a:cubicBezTo>
                  <a:pt x="60" y="119"/>
                  <a:pt x="64" y="103"/>
                  <a:pt x="66" y="84"/>
                </a:cubicBezTo>
                <a:lnTo>
                  <a:pt x="66" y="76"/>
                </a:lnTo>
                <a:lnTo>
                  <a:pt x="65" y="77"/>
                </a:lnTo>
                <a:cubicBezTo>
                  <a:pt x="64" y="78"/>
                  <a:pt x="63" y="78"/>
                  <a:pt x="62" y="78"/>
                </a:cubicBezTo>
                <a:cubicBezTo>
                  <a:pt x="60" y="79"/>
                  <a:pt x="59" y="80"/>
                  <a:pt x="58" y="80"/>
                </a:cubicBezTo>
                <a:cubicBezTo>
                  <a:pt x="56" y="81"/>
                  <a:pt x="54" y="82"/>
                  <a:pt x="51" y="82"/>
                </a:cubicBezTo>
                <a:cubicBezTo>
                  <a:pt x="49" y="82"/>
                  <a:pt x="46" y="82"/>
                  <a:pt x="43" y="82"/>
                </a:cubicBezTo>
                <a:cubicBezTo>
                  <a:pt x="30" y="82"/>
                  <a:pt x="20" y="79"/>
                  <a:pt x="13" y="70"/>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0" name=""/>
          <p:cNvSpPr/>
          <p:nvPr/>
        </p:nvSpPr>
        <p:spPr>
          <a:xfrm>
            <a:off x="2629080" y="2725560"/>
            <a:ext cx="76320" cy="155520"/>
          </a:xfrm>
          <a:custGeom>
            <a:avLst/>
            <a:gdLst/>
            <a:ahLst/>
            <a:rect l="0" t="0" r="r" b="b"/>
            <a:pathLst>
              <a:path w="212" h="432">
                <a:moveTo>
                  <a:pt x="5" y="163"/>
                </a:moveTo>
                <a:cubicBezTo>
                  <a:pt x="2" y="160"/>
                  <a:pt x="0" y="158"/>
                  <a:pt x="0" y="156"/>
                </a:cubicBezTo>
                <a:cubicBezTo>
                  <a:pt x="0" y="155"/>
                  <a:pt x="1" y="151"/>
                  <a:pt x="2" y="145"/>
                </a:cubicBezTo>
                <a:cubicBezTo>
                  <a:pt x="4" y="140"/>
                  <a:pt x="5" y="137"/>
                  <a:pt x="6" y="136"/>
                </a:cubicBezTo>
                <a:cubicBezTo>
                  <a:pt x="7" y="134"/>
                  <a:pt x="9" y="133"/>
                  <a:pt x="12" y="133"/>
                </a:cubicBezTo>
                <a:cubicBezTo>
                  <a:pt x="15" y="133"/>
                  <a:pt x="26" y="132"/>
                  <a:pt x="46" y="132"/>
                </a:cubicBezTo>
                <a:lnTo>
                  <a:pt x="82" y="132"/>
                </a:lnTo>
                <a:lnTo>
                  <a:pt x="95" y="78"/>
                </a:lnTo>
                <a:cubicBezTo>
                  <a:pt x="96" y="73"/>
                  <a:pt x="98" y="66"/>
                  <a:pt x="100" y="58"/>
                </a:cubicBezTo>
                <a:cubicBezTo>
                  <a:pt x="102" y="50"/>
                  <a:pt x="103" y="44"/>
                  <a:pt x="104" y="41"/>
                </a:cubicBezTo>
                <a:cubicBezTo>
                  <a:pt x="106" y="37"/>
                  <a:pt x="107" y="33"/>
                  <a:pt x="109" y="27"/>
                </a:cubicBezTo>
                <a:cubicBezTo>
                  <a:pt x="110" y="22"/>
                  <a:pt x="112" y="18"/>
                  <a:pt x="114" y="16"/>
                </a:cubicBezTo>
                <a:cubicBezTo>
                  <a:pt x="116" y="13"/>
                  <a:pt x="118" y="11"/>
                  <a:pt x="121" y="8"/>
                </a:cubicBezTo>
                <a:cubicBezTo>
                  <a:pt x="123" y="4"/>
                  <a:pt x="126" y="2"/>
                  <a:pt x="130" y="1"/>
                </a:cubicBezTo>
                <a:cubicBezTo>
                  <a:pt x="134" y="1"/>
                  <a:pt x="138" y="0"/>
                  <a:pt x="142" y="0"/>
                </a:cubicBezTo>
                <a:cubicBezTo>
                  <a:pt x="150" y="1"/>
                  <a:pt x="157" y="3"/>
                  <a:pt x="160" y="8"/>
                </a:cubicBezTo>
                <a:cubicBezTo>
                  <a:pt x="163" y="12"/>
                  <a:pt x="165" y="16"/>
                  <a:pt x="165" y="20"/>
                </a:cubicBezTo>
                <a:cubicBezTo>
                  <a:pt x="165" y="24"/>
                  <a:pt x="163" y="34"/>
                  <a:pt x="159" y="52"/>
                </a:cubicBezTo>
                <a:cubicBezTo>
                  <a:pt x="155" y="70"/>
                  <a:pt x="149" y="88"/>
                  <a:pt x="144" y="106"/>
                </a:cubicBezTo>
                <a:lnTo>
                  <a:pt x="138" y="131"/>
                </a:lnTo>
                <a:cubicBezTo>
                  <a:pt x="138" y="132"/>
                  <a:pt x="149" y="132"/>
                  <a:pt x="172" y="132"/>
                </a:cubicBezTo>
                <a:lnTo>
                  <a:pt x="207" y="132"/>
                </a:lnTo>
                <a:cubicBezTo>
                  <a:pt x="210" y="135"/>
                  <a:pt x="212" y="138"/>
                  <a:pt x="212" y="139"/>
                </a:cubicBezTo>
                <a:cubicBezTo>
                  <a:pt x="212" y="149"/>
                  <a:pt x="209" y="157"/>
                  <a:pt x="203" y="163"/>
                </a:cubicBezTo>
                <a:lnTo>
                  <a:pt x="129" y="163"/>
                </a:lnTo>
                <a:lnTo>
                  <a:pt x="105" y="261"/>
                </a:lnTo>
                <a:cubicBezTo>
                  <a:pt x="88" y="333"/>
                  <a:pt x="79" y="372"/>
                  <a:pt x="79" y="377"/>
                </a:cubicBezTo>
                <a:cubicBezTo>
                  <a:pt x="79" y="397"/>
                  <a:pt x="85" y="407"/>
                  <a:pt x="97" y="407"/>
                </a:cubicBezTo>
                <a:cubicBezTo>
                  <a:pt x="113" y="407"/>
                  <a:pt x="128" y="399"/>
                  <a:pt x="143" y="383"/>
                </a:cubicBezTo>
                <a:cubicBezTo>
                  <a:pt x="159" y="368"/>
                  <a:pt x="171" y="349"/>
                  <a:pt x="180" y="326"/>
                </a:cubicBezTo>
                <a:cubicBezTo>
                  <a:pt x="181" y="323"/>
                  <a:pt x="182" y="322"/>
                  <a:pt x="183" y="321"/>
                </a:cubicBezTo>
                <a:cubicBezTo>
                  <a:pt x="185" y="321"/>
                  <a:pt x="188" y="320"/>
                  <a:pt x="193" y="320"/>
                </a:cubicBezTo>
                <a:lnTo>
                  <a:pt x="196" y="320"/>
                </a:lnTo>
                <a:cubicBezTo>
                  <a:pt x="203" y="320"/>
                  <a:pt x="206" y="322"/>
                  <a:pt x="206" y="325"/>
                </a:cubicBezTo>
                <a:cubicBezTo>
                  <a:pt x="206" y="327"/>
                  <a:pt x="206" y="329"/>
                  <a:pt x="204" y="334"/>
                </a:cubicBezTo>
                <a:cubicBezTo>
                  <a:pt x="202" y="341"/>
                  <a:pt x="198" y="349"/>
                  <a:pt x="192" y="359"/>
                </a:cubicBezTo>
                <a:cubicBezTo>
                  <a:pt x="186" y="369"/>
                  <a:pt x="179" y="380"/>
                  <a:pt x="169" y="392"/>
                </a:cubicBezTo>
                <a:cubicBezTo>
                  <a:pt x="160" y="403"/>
                  <a:pt x="147" y="413"/>
                  <a:pt x="134" y="420"/>
                </a:cubicBezTo>
                <a:cubicBezTo>
                  <a:pt x="120" y="428"/>
                  <a:pt x="106" y="432"/>
                  <a:pt x="92" y="432"/>
                </a:cubicBezTo>
                <a:cubicBezTo>
                  <a:pt x="79" y="432"/>
                  <a:pt x="66" y="429"/>
                  <a:pt x="54" y="422"/>
                </a:cubicBezTo>
                <a:cubicBezTo>
                  <a:pt x="42" y="415"/>
                  <a:pt x="33" y="403"/>
                  <a:pt x="27" y="387"/>
                </a:cubicBezTo>
                <a:cubicBezTo>
                  <a:pt x="26" y="382"/>
                  <a:pt x="26" y="376"/>
                  <a:pt x="26" y="367"/>
                </a:cubicBezTo>
                <a:lnTo>
                  <a:pt x="26" y="355"/>
                </a:lnTo>
                <a:lnTo>
                  <a:pt x="50" y="260"/>
                </a:lnTo>
                <a:cubicBezTo>
                  <a:pt x="65" y="197"/>
                  <a:pt x="74" y="165"/>
                  <a:pt x="74" y="164"/>
                </a:cubicBezTo>
                <a:cubicBezTo>
                  <a:pt x="74" y="164"/>
                  <a:pt x="63" y="163"/>
                  <a:pt x="40"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1" name=""/>
          <p:cNvSpPr/>
          <p:nvPr/>
        </p:nvSpPr>
        <p:spPr>
          <a:xfrm>
            <a:off x="2725920" y="2695320"/>
            <a:ext cx="58320" cy="244080"/>
          </a:xfrm>
          <a:custGeom>
            <a:avLst/>
            <a:gdLst/>
            <a:ahLst/>
            <a:rect l="0" t="0" r="r" b="b"/>
            <a:pathLst>
              <a:path w="162" h="678">
                <a:moveTo>
                  <a:pt x="3" y="1"/>
                </a:moveTo>
                <a:lnTo>
                  <a:pt x="6" y="0"/>
                </a:lnTo>
                <a:cubicBezTo>
                  <a:pt x="8" y="0"/>
                  <a:pt x="10" y="0"/>
                  <a:pt x="13" y="0"/>
                </a:cubicBezTo>
                <a:lnTo>
                  <a:pt x="21" y="0"/>
                </a:lnTo>
                <a:lnTo>
                  <a:pt x="40" y="16"/>
                </a:lnTo>
                <a:cubicBezTo>
                  <a:pt x="83" y="55"/>
                  <a:pt x="114" y="103"/>
                  <a:pt x="133" y="160"/>
                </a:cubicBezTo>
                <a:cubicBezTo>
                  <a:pt x="153" y="217"/>
                  <a:pt x="162" y="277"/>
                  <a:pt x="162" y="339"/>
                </a:cubicBezTo>
                <a:cubicBezTo>
                  <a:pt x="162" y="370"/>
                  <a:pt x="160" y="400"/>
                  <a:pt x="156" y="428"/>
                </a:cubicBezTo>
                <a:cubicBezTo>
                  <a:pt x="151" y="456"/>
                  <a:pt x="146" y="481"/>
                  <a:pt x="140" y="500"/>
                </a:cubicBezTo>
                <a:cubicBezTo>
                  <a:pt x="134" y="520"/>
                  <a:pt x="126" y="540"/>
                  <a:pt x="115" y="560"/>
                </a:cubicBezTo>
                <a:cubicBezTo>
                  <a:pt x="104" y="580"/>
                  <a:pt x="96" y="595"/>
                  <a:pt x="89" y="605"/>
                </a:cubicBezTo>
                <a:cubicBezTo>
                  <a:pt x="83" y="616"/>
                  <a:pt x="73" y="627"/>
                  <a:pt x="61" y="640"/>
                </a:cubicBezTo>
                <a:cubicBezTo>
                  <a:pt x="49" y="652"/>
                  <a:pt x="41" y="660"/>
                  <a:pt x="39" y="662"/>
                </a:cubicBezTo>
                <a:cubicBezTo>
                  <a:pt x="37" y="664"/>
                  <a:pt x="32" y="669"/>
                  <a:pt x="23" y="675"/>
                </a:cubicBezTo>
                <a:cubicBezTo>
                  <a:pt x="22" y="676"/>
                  <a:pt x="21" y="677"/>
                  <a:pt x="21" y="678"/>
                </a:cubicBezTo>
                <a:lnTo>
                  <a:pt x="13" y="678"/>
                </a:lnTo>
                <a:cubicBezTo>
                  <a:pt x="9" y="678"/>
                  <a:pt x="7" y="678"/>
                  <a:pt x="5" y="678"/>
                </a:cubicBezTo>
                <a:cubicBezTo>
                  <a:pt x="4" y="678"/>
                  <a:pt x="3" y="677"/>
                  <a:pt x="2" y="676"/>
                </a:cubicBezTo>
                <a:cubicBezTo>
                  <a:pt x="1" y="674"/>
                  <a:pt x="0" y="672"/>
                  <a:pt x="0" y="669"/>
                </a:cubicBezTo>
                <a:cubicBezTo>
                  <a:pt x="0" y="669"/>
                  <a:pt x="3" y="666"/>
                  <a:pt x="7" y="661"/>
                </a:cubicBezTo>
                <a:cubicBezTo>
                  <a:pt x="78" y="588"/>
                  <a:pt x="113" y="481"/>
                  <a:pt x="113" y="339"/>
                </a:cubicBezTo>
                <a:cubicBezTo>
                  <a:pt x="113" y="197"/>
                  <a:pt x="78" y="90"/>
                  <a:pt x="7" y="17"/>
                </a:cubicBezTo>
                <a:cubicBezTo>
                  <a:pt x="3" y="12"/>
                  <a:pt x="0" y="9"/>
                  <a:pt x="0" y="8"/>
                </a:cubicBezTo>
                <a:cubicBezTo>
                  <a:pt x="0" y="5"/>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2" name=""/>
          <p:cNvSpPr/>
          <p:nvPr/>
        </p:nvSpPr>
        <p:spPr>
          <a:xfrm>
            <a:off x="2874960" y="2736000"/>
            <a:ext cx="162360" cy="162360"/>
          </a:xfrm>
          <a:custGeom>
            <a:avLst/>
            <a:gdLst/>
            <a:ahLst/>
            <a:rect l="0" t="0" r="r" b="b"/>
            <a:pathLst>
              <a:path w="451" h="451">
                <a:moveTo>
                  <a:pt x="9" y="212"/>
                </a:moveTo>
                <a:lnTo>
                  <a:pt x="212" y="212"/>
                </a:lnTo>
                <a:lnTo>
                  <a:pt x="212" y="110"/>
                </a:lnTo>
                <a:lnTo>
                  <a:pt x="212" y="9"/>
                </a:lnTo>
                <a:cubicBezTo>
                  <a:pt x="217" y="3"/>
                  <a:pt x="221" y="0"/>
                  <a:pt x="225" y="0"/>
                </a:cubicBezTo>
                <a:cubicBezTo>
                  <a:pt x="231" y="0"/>
                  <a:pt x="235" y="4"/>
                  <a:pt x="239" y="10"/>
                </a:cubicBezTo>
                <a:lnTo>
                  <a:pt x="239" y="212"/>
                </a:lnTo>
                <a:lnTo>
                  <a:pt x="441" y="212"/>
                </a:lnTo>
                <a:cubicBezTo>
                  <a:pt x="448" y="215"/>
                  <a:pt x="451" y="220"/>
                  <a:pt x="451" y="225"/>
                </a:cubicBezTo>
                <a:cubicBezTo>
                  <a:pt x="451" y="231"/>
                  <a:pt x="448" y="235"/>
                  <a:pt x="441" y="239"/>
                </a:cubicBezTo>
                <a:lnTo>
                  <a:pt x="239" y="239"/>
                </a:lnTo>
                <a:lnTo>
                  <a:pt x="239" y="441"/>
                </a:lnTo>
                <a:cubicBezTo>
                  <a:pt x="235" y="448"/>
                  <a:pt x="231" y="451"/>
                  <a:pt x="226" y="451"/>
                </a:cubicBezTo>
                <a:lnTo>
                  <a:pt x="225" y="451"/>
                </a:lnTo>
                <a:lnTo>
                  <a:pt x="224" y="451"/>
                </a:lnTo>
                <a:cubicBezTo>
                  <a:pt x="218" y="451"/>
                  <a:pt x="214" y="448"/>
                  <a:pt x="212" y="441"/>
                </a:cubicBezTo>
                <a:lnTo>
                  <a:pt x="212" y="239"/>
                </a:lnTo>
                <a:lnTo>
                  <a:pt x="9" y="239"/>
                </a:lnTo>
                <a:cubicBezTo>
                  <a:pt x="3" y="236"/>
                  <a:pt x="0" y="231"/>
                  <a:pt x="0" y="225"/>
                </a:cubicBezTo>
                <a:cubicBezTo>
                  <a:pt x="0" y="220"/>
                  <a:pt x="3" y="215"/>
                  <a:pt x="9"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3" name=""/>
          <p:cNvSpPr/>
          <p:nvPr/>
        </p:nvSpPr>
        <p:spPr>
          <a:xfrm>
            <a:off x="3112200" y="2773080"/>
            <a:ext cx="132480" cy="108000"/>
          </a:xfrm>
          <a:custGeom>
            <a:avLst/>
            <a:gdLst/>
            <a:ahLst/>
            <a:rect l="0" t="0" r="r" b="b"/>
            <a:pathLst>
              <a:path w="368" h="300">
                <a:moveTo>
                  <a:pt x="104" y="300"/>
                </a:moveTo>
                <a:cubicBezTo>
                  <a:pt x="73" y="300"/>
                  <a:pt x="48" y="290"/>
                  <a:pt x="30" y="269"/>
                </a:cubicBezTo>
                <a:cubicBezTo>
                  <a:pt x="11" y="249"/>
                  <a:pt x="1" y="224"/>
                  <a:pt x="0" y="192"/>
                </a:cubicBezTo>
                <a:cubicBezTo>
                  <a:pt x="0" y="147"/>
                  <a:pt x="17" y="105"/>
                  <a:pt x="50" y="66"/>
                </a:cubicBezTo>
                <a:cubicBezTo>
                  <a:pt x="83" y="27"/>
                  <a:pt x="121" y="6"/>
                  <a:pt x="165" y="1"/>
                </a:cubicBezTo>
                <a:cubicBezTo>
                  <a:pt x="165" y="0"/>
                  <a:pt x="197" y="0"/>
                  <a:pt x="259" y="0"/>
                </a:cubicBezTo>
                <a:lnTo>
                  <a:pt x="354" y="0"/>
                </a:lnTo>
                <a:cubicBezTo>
                  <a:pt x="354" y="0"/>
                  <a:pt x="355" y="1"/>
                  <a:pt x="356" y="1"/>
                </a:cubicBezTo>
                <a:cubicBezTo>
                  <a:pt x="357" y="2"/>
                  <a:pt x="358" y="2"/>
                  <a:pt x="359" y="3"/>
                </a:cubicBezTo>
                <a:cubicBezTo>
                  <a:pt x="359" y="3"/>
                  <a:pt x="360" y="4"/>
                  <a:pt x="361" y="4"/>
                </a:cubicBezTo>
                <a:cubicBezTo>
                  <a:pt x="361" y="4"/>
                  <a:pt x="362" y="5"/>
                  <a:pt x="363" y="6"/>
                </a:cubicBezTo>
                <a:cubicBezTo>
                  <a:pt x="364" y="7"/>
                  <a:pt x="364" y="7"/>
                  <a:pt x="364" y="7"/>
                </a:cubicBezTo>
                <a:cubicBezTo>
                  <a:pt x="364" y="7"/>
                  <a:pt x="364" y="8"/>
                  <a:pt x="365" y="10"/>
                </a:cubicBezTo>
                <a:cubicBezTo>
                  <a:pt x="366" y="12"/>
                  <a:pt x="366" y="13"/>
                  <a:pt x="366" y="13"/>
                </a:cubicBezTo>
                <a:cubicBezTo>
                  <a:pt x="366" y="13"/>
                  <a:pt x="366" y="14"/>
                  <a:pt x="367" y="16"/>
                </a:cubicBezTo>
                <a:cubicBezTo>
                  <a:pt x="368" y="18"/>
                  <a:pt x="368" y="20"/>
                  <a:pt x="367" y="20"/>
                </a:cubicBezTo>
                <a:cubicBezTo>
                  <a:pt x="367" y="40"/>
                  <a:pt x="353" y="50"/>
                  <a:pt x="322" y="50"/>
                </a:cubicBezTo>
                <a:cubicBezTo>
                  <a:pt x="319" y="50"/>
                  <a:pt x="315" y="50"/>
                  <a:pt x="311" y="50"/>
                </a:cubicBezTo>
                <a:cubicBezTo>
                  <a:pt x="306" y="50"/>
                  <a:pt x="303" y="50"/>
                  <a:pt x="301" y="49"/>
                </a:cubicBezTo>
                <a:lnTo>
                  <a:pt x="261" y="49"/>
                </a:lnTo>
                <a:lnTo>
                  <a:pt x="264" y="56"/>
                </a:lnTo>
                <a:cubicBezTo>
                  <a:pt x="272" y="73"/>
                  <a:pt x="276" y="92"/>
                  <a:pt x="276" y="114"/>
                </a:cubicBezTo>
                <a:cubicBezTo>
                  <a:pt x="276" y="163"/>
                  <a:pt x="258" y="207"/>
                  <a:pt x="222" y="244"/>
                </a:cubicBezTo>
                <a:cubicBezTo>
                  <a:pt x="186" y="281"/>
                  <a:pt x="147" y="300"/>
                  <a:pt x="104" y="300"/>
                </a:cubicBezTo>
                <a:moveTo>
                  <a:pt x="224" y="103"/>
                </a:moveTo>
                <a:cubicBezTo>
                  <a:pt x="224" y="67"/>
                  <a:pt x="204" y="49"/>
                  <a:pt x="166" y="49"/>
                </a:cubicBezTo>
                <a:cubicBezTo>
                  <a:pt x="110" y="49"/>
                  <a:pt x="74" y="89"/>
                  <a:pt x="57" y="167"/>
                </a:cubicBezTo>
                <a:cubicBezTo>
                  <a:pt x="57" y="169"/>
                  <a:pt x="57" y="170"/>
                  <a:pt x="57" y="171"/>
                </a:cubicBezTo>
                <a:cubicBezTo>
                  <a:pt x="53" y="188"/>
                  <a:pt x="51" y="203"/>
                  <a:pt x="51" y="213"/>
                </a:cubicBezTo>
                <a:cubicBezTo>
                  <a:pt x="51" y="236"/>
                  <a:pt x="57" y="252"/>
                  <a:pt x="68" y="261"/>
                </a:cubicBezTo>
                <a:cubicBezTo>
                  <a:pt x="79" y="270"/>
                  <a:pt x="92" y="274"/>
                  <a:pt x="107" y="275"/>
                </a:cubicBezTo>
                <a:cubicBezTo>
                  <a:pt x="131" y="275"/>
                  <a:pt x="153" y="264"/>
                  <a:pt x="174" y="243"/>
                </a:cubicBezTo>
                <a:cubicBezTo>
                  <a:pt x="187" y="230"/>
                  <a:pt x="197" y="212"/>
                  <a:pt x="205" y="188"/>
                </a:cubicBezTo>
                <a:cubicBezTo>
                  <a:pt x="213" y="165"/>
                  <a:pt x="218" y="147"/>
                  <a:pt x="220" y="134"/>
                </a:cubicBezTo>
                <a:cubicBezTo>
                  <a:pt x="222" y="120"/>
                  <a:pt x="223" y="110"/>
                  <a:pt x="224" y="10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4" name=""/>
          <p:cNvSpPr/>
          <p:nvPr/>
        </p:nvSpPr>
        <p:spPr>
          <a:xfrm>
            <a:off x="3255120" y="2806920"/>
            <a:ext cx="54000" cy="109800"/>
          </a:xfrm>
          <a:custGeom>
            <a:avLst/>
            <a:gdLst/>
            <a:ahLst/>
            <a:rect l="0" t="0" r="r" b="b"/>
            <a:pathLst>
              <a:path w="150" h="305">
                <a:moveTo>
                  <a:pt x="3" y="115"/>
                </a:moveTo>
                <a:cubicBezTo>
                  <a:pt x="1" y="113"/>
                  <a:pt x="0" y="111"/>
                  <a:pt x="0" y="110"/>
                </a:cubicBezTo>
                <a:cubicBezTo>
                  <a:pt x="0" y="109"/>
                  <a:pt x="1" y="106"/>
                  <a:pt x="1" y="102"/>
                </a:cubicBezTo>
                <a:cubicBezTo>
                  <a:pt x="2" y="99"/>
                  <a:pt x="3" y="96"/>
                  <a:pt x="4" y="96"/>
                </a:cubicBezTo>
                <a:cubicBezTo>
                  <a:pt x="5" y="94"/>
                  <a:pt x="6" y="93"/>
                  <a:pt x="8" y="93"/>
                </a:cubicBezTo>
                <a:cubicBezTo>
                  <a:pt x="10" y="93"/>
                  <a:pt x="19" y="93"/>
                  <a:pt x="33" y="93"/>
                </a:cubicBezTo>
                <a:lnTo>
                  <a:pt x="58" y="93"/>
                </a:lnTo>
                <a:lnTo>
                  <a:pt x="68" y="55"/>
                </a:lnTo>
                <a:cubicBezTo>
                  <a:pt x="69" y="51"/>
                  <a:pt x="70" y="46"/>
                  <a:pt x="71" y="41"/>
                </a:cubicBezTo>
                <a:cubicBezTo>
                  <a:pt x="73" y="35"/>
                  <a:pt x="74" y="31"/>
                  <a:pt x="75" y="28"/>
                </a:cubicBezTo>
                <a:cubicBezTo>
                  <a:pt x="76" y="26"/>
                  <a:pt x="77" y="23"/>
                  <a:pt x="78" y="19"/>
                </a:cubicBezTo>
                <a:cubicBezTo>
                  <a:pt x="79" y="15"/>
                  <a:pt x="80" y="12"/>
                  <a:pt x="81" y="11"/>
                </a:cubicBezTo>
                <a:cubicBezTo>
                  <a:pt x="83" y="9"/>
                  <a:pt x="85" y="7"/>
                  <a:pt x="86" y="5"/>
                </a:cubicBezTo>
                <a:cubicBezTo>
                  <a:pt x="88" y="3"/>
                  <a:pt x="90" y="1"/>
                  <a:pt x="93" y="1"/>
                </a:cubicBezTo>
                <a:cubicBezTo>
                  <a:pt x="96" y="0"/>
                  <a:pt x="99" y="0"/>
                  <a:pt x="101" y="0"/>
                </a:cubicBezTo>
                <a:cubicBezTo>
                  <a:pt x="107" y="0"/>
                  <a:pt x="111" y="2"/>
                  <a:pt x="113" y="5"/>
                </a:cubicBezTo>
                <a:cubicBezTo>
                  <a:pt x="116" y="8"/>
                  <a:pt x="117" y="11"/>
                  <a:pt x="117" y="14"/>
                </a:cubicBezTo>
                <a:cubicBezTo>
                  <a:pt x="117" y="16"/>
                  <a:pt x="115" y="24"/>
                  <a:pt x="112" y="36"/>
                </a:cubicBezTo>
                <a:cubicBezTo>
                  <a:pt x="110" y="49"/>
                  <a:pt x="106" y="62"/>
                  <a:pt x="103" y="74"/>
                </a:cubicBezTo>
                <a:lnTo>
                  <a:pt x="98" y="92"/>
                </a:lnTo>
                <a:cubicBezTo>
                  <a:pt x="98" y="93"/>
                  <a:pt x="106" y="93"/>
                  <a:pt x="122" y="93"/>
                </a:cubicBezTo>
                <a:lnTo>
                  <a:pt x="146" y="93"/>
                </a:lnTo>
                <a:cubicBezTo>
                  <a:pt x="149" y="95"/>
                  <a:pt x="150" y="97"/>
                  <a:pt x="150" y="98"/>
                </a:cubicBezTo>
                <a:cubicBezTo>
                  <a:pt x="150" y="105"/>
                  <a:pt x="148" y="111"/>
                  <a:pt x="144" y="115"/>
                </a:cubicBezTo>
                <a:lnTo>
                  <a:pt x="92" y="115"/>
                </a:lnTo>
                <a:lnTo>
                  <a:pt x="75" y="184"/>
                </a:lnTo>
                <a:cubicBezTo>
                  <a:pt x="63" y="235"/>
                  <a:pt x="56" y="264"/>
                  <a:pt x="56" y="267"/>
                </a:cubicBezTo>
                <a:cubicBezTo>
                  <a:pt x="56" y="281"/>
                  <a:pt x="61" y="287"/>
                  <a:pt x="69" y="287"/>
                </a:cubicBezTo>
                <a:cubicBezTo>
                  <a:pt x="81" y="287"/>
                  <a:pt x="91" y="282"/>
                  <a:pt x="102" y="271"/>
                </a:cubicBezTo>
                <a:cubicBezTo>
                  <a:pt x="112" y="260"/>
                  <a:pt x="121" y="246"/>
                  <a:pt x="127" y="230"/>
                </a:cubicBezTo>
                <a:cubicBezTo>
                  <a:pt x="128" y="228"/>
                  <a:pt x="129" y="227"/>
                  <a:pt x="130" y="227"/>
                </a:cubicBezTo>
                <a:cubicBezTo>
                  <a:pt x="131" y="226"/>
                  <a:pt x="133" y="226"/>
                  <a:pt x="137" y="226"/>
                </a:cubicBezTo>
                <a:lnTo>
                  <a:pt x="139" y="226"/>
                </a:lnTo>
                <a:cubicBezTo>
                  <a:pt x="144" y="226"/>
                  <a:pt x="146" y="227"/>
                  <a:pt x="146" y="230"/>
                </a:cubicBezTo>
                <a:cubicBezTo>
                  <a:pt x="146" y="231"/>
                  <a:pt x="145" y="232"/>
                  <a:pt x="145" y="235"/>
                </a:cubicBezTo>
                <a:cubicBezTo>
                  <a:pt x="143" y="240"/>
                  <a:pt x="140" y="246"/>
                  <a:pt x="136" y="253"/>
                </a:cubicBezTo>
                <a:cubicBezTo>
                  <a:pt x="132" y="262"/>
                  <a:pt x="126" y="269"/>
                  <a:pt x="120" y="277"/>
                </a:cubicBezTo>
                <a:cubicBezTo>
                  <a:pt x="113" y="285"/>
                  <a:pt x="105" y="292"/>
                  <a:pt x="95" y="297"/>
                </a:cubicBezTo>
                <a:cubicBezTo>
                  <a:pt x="86" y="302"/>
                  <a:pt x="76" y="305"/>
                  <a:pt x="66" y="305"/>
                </a:cubicBezTo>
                <a:cubicBezTo>
                  <a:pt x="56" y="305"/>
                  <a:pt x="46" y="303"/>
                  <a:pt x="38" y="298"/>
                </a:cubicBezTo>
                <a:cubicBezTo>
                  <a:pt x="29" y="293"/>
                  <a:pt x="23" y="285"/>
                  <a:pt x="19" y="273"/>
                </a:cubicBezTo>
                <a:cubicBezTo>
                  <a:pt x="19" y="271"/>
                  <a:pt x="18" y="266"/>
                  <a:pt x="18" y="260"/>
                </a:cubicBezTo>
                <a:lnTo>
                  <a:pt x="18" y="251"/>
                </a:lnTo>
                <a:lnTo>
                  <a:pt x="35" y="184"/>
                </a:lnTo>
                <a:cubicBezTo>
                  <a:pt x="46" y="139"/>
                  <a:pt x="52" y="116"/>
                  <a:pt x="52" y="116"/>
                </a:cubicBezTo>
                <a:cubicBezTo>
                  <a:pt x="52" y="115"/>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5" name=""/>
          <p:cNvSpPr/>
          <p:nvPr/>
        </p:nvSpPr>
        <p:spPr>
          <a:xfrm>
            <a:off x="3333960" y="2769480"/>
            <a:ext cx="105120" cy="108720"/>
          </a:xfrm>
          <a:custGeom>
            <a:avLst/>
            <a:gdLst/>
            <a:ahLst/>
            <a:rect l="0" t="0" r="r" b="b"/>
            <a:pathLst>
              <a:path w="292" h="302">
                <a:moveTo>
                  <a:pt x="11" y="124"/>
                </a:moveTo>
                <a:cubicBezTo>
                  <a:pt x="11" y="123"/>
                  <a:pt x="12" y="104"/>
                  <a:pt x="15" y="65"/>
                </a:cubicBezTo>
                <a:cubicBezTo>
                  <a:pt x="18" y="27"/>
                  <a:pt x="19" y="7"/>
                  <a:pt x="19" y="7"/>
                </a:cubicBezTo>
                <a:lnTo>
                  <a:pt x="19" y="1"/>
                </a:lnTo>
                <a:lnTo>
                  <a:pt x="149" y="1"/>
                </a:lnTo>
                <a:cubicBezTo>
                  <a:pt x="167" y="1"/>
                  <a:pt x="186" y="1"/>
                  <a:pt x="207" y="1"/>
                </a:cubicBezTo>
                <a:cubicBezTo>
                  <a:pt x="228" y="1"/>
                  <a:pt x="241" y="1"/>
                  <a:pt x="246" y="0"/>
                </a:cubicBezTo>
                <a:cubicBezTo>
                  <a:pt x="267" y="0"/>
                  <a:pt x="280" y="1"/>
                  <a:pt x="284" y="3"/>
                </a:cubicBezTo>
                <a:cubicBezTo>
                  <a:pt x="288" y="5"/>
                  <a:pt x="290" y="10"/>
                  <a:pt x="290" y="19"/>
                </a:cubicBezTo>
                <a:cubicBezTo>
                  <a:pt x="290" y="24"/>
                  <a:pt x="290" y="27"/>
                  <a:pt x="289" y="28"/>
                </a:cubicBezTo>
                <a:cubicBezTo>
                  <a:pt x="288" y="30"/>
                  <a:pt x="259" y="70"/>
                  <a:pt x="201" y="147"/>
                </a:cubicBezTo>
                <a:cubicBezTo>
                  <a:pt x="141" y="223"/>
                  <a:pt x="111" y="263"/>
                  <a:pt x="110" y="265"/>
                </a:cubicBezTo>
                <a:lnTo>
                  <a:pt x="139" y="265"/>
                </a:lnTo>
                <a:cubicBezTo>
                  <a:pt x="149" y="265"/>
                  <a:pt x="156" y="265"/>
                  <a:pt x="160" y="265"/>
                </a:cubicBezTo>
                <a:cubicBezTo>
                  <a:pt x="163" y="265"/>
                  <a:pt x="171" y="264"/>
                  <a:pt x="180" y="263"/>
                </a:cubicBezTo>
                <a:cubicBezTo>
                  <a:pt x="190" y="262"/>
                  <a:pt x="196" y="261"/>
                  <a:pt x="199" y="259"/>
                </a:cubicBezTo>
                <a:cubicBezTo>
                  <a:pt x="202" y="255"/>
                  <a:pt x="208" y="253"/>
                  <a:pt x="215" y="249"/>
                </a:cubicBezTo>
                <a:cubicBezTo>
                  <a:pt x="222" y="246"/>
                  <a:pt x="227" y="241"/>
                  <a:pt x="230" y="235"/>
                </a:cubicBezTo>
                <a:cubicBezTo>
                  <a:pt x="232" y="229"/>
                  <a:pt x="236" y="222"/>
                  <a:pt x="239" y="215"/>
                </a:cubicBezTo>
                <a:cubicBezTo>
                  <a:pt x="243" y="208"/>
                  <a:pt x="245" y="198"/>
                  <a:pt x="247" y="186"/>
                </a:cubicBezTo>
                <a:cubicBezTo>
                  <a:pt x="249" y="174"/>
                  <a:pt x="250" y="164"/>
                  <a:pt x="250" y="155"/>
                </a:cubicBezTo>
                <a:cubicBezTo>
                  <a:pt x="250" y="155"/>
                  <a:pt x="257" y="155"/>
                  <a:pt x="271" y="155"/>
                </a:cubicBezTo>
                <a:lnTo>
                  <a:pt x="292" y="155"/>
                </a:lnTo>
                <a:lnTo>
                  <a:pt x="292" y="159"/>
                </a:lnTo>
                <a:cubicBezTo>
                  <a:pt x="291" y="160"/>
                  <a:pt x="289" y="183"/>
                  <a:pt x="286" y="228"/>
                </a:cubicBezTo>
                <a:cubicBezTo>
                  <a:pt x="282" y="275"/>
                  <a:pt x="280" y="298"/>
                  <a:pt x="280" y="298"/>
                </a:cubicBezTo>
                <a:lnTo>
                  <a:pt x="280" y="302"/>
                </a:lnTo>
                <a:lnTo>
                  <a:pt x="144" y="302"/>
                </a:lnTo>
                <a:cubicBezTo>
                  <a:pt x="54" y="302"/>
                  <a:pt x="9" y="302"/>
                  <a:pt x="8" y="301"/>
                </a:cubicBezTo>
                <a:cubicBezTo>
                  <a:pt x="3" y="299"/>
                  <a:pt x="0" y="293"/>
                  <a:pt x="0" y="284"/>
                </a:cubicBezTo>
                <a:lnTo>
                  <a:pt x="0" y="280"/>
                </a:lnTo>
                <a:cubicBezTo>
                  <a:pt x="0" y="277"/>
                  <a:pt x="2" y="272"/>
                  <a:pt x="6" y="267"/>
                </a:cubicBezTo>
                <a:cubicBezTo>
                  <a:pt x="9" y="262"/>
                  <a:pt x="19" y="248"/>
                  <a:pt x="35" y="226"/>
                </a:cubicBezTo>
                <a:cubicBezTo>
                  <a:pt x="56" y="200"/>
                  <a:pt x="74" y="176"/>
                  <a:pt x="89" y="155"/>
                </a:cubicBezTo>
                <a:lnTo>
                  <a:pt x="181" y="36"/>
                </a:lnTo>
                <a:lnTo>
                  <a:pt x="152" y="36"/>
                </a:lnTo>
                <a:cubicBezTo>
                  <a:pt x="121" y="36"/>
                  <a:pt x="101" y="39"/>
                  <a:pt x="90" y="44"/>
                </a:cubicBezTo>
                <a:cubicBezTo>
                  <a:pt x="72" y="53"/>
                  <a:pt x="60" y="71"/>
                  <a:pt x="56" y="97"/>
                </a:cubicBezTo>
                <a:cubicBezTo>
                  <a:pt x="54" y="107"/>
                  <a:pt x="53" y="117"/>
                  <a:pt x="53" y="128"/>
                </a:cubicBezTo>
                <a:cubicBezTo>
                  <a:pt x="53" y="129"/>
                  <a:pt x="46" y="130"/>
                  <a:pt x="32" y="130"/>
                </a:cubicBezTo>
                <a:lnTo>
                  <a:pt x="11" y="130"/>
                </a:lnTo>
                <a:lnTo>
                  <a:pt x="11" y="12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6" name=""/>
          <p:cNvSpPr txBox="1"/>
          <p:nvPr/>
        </p:nvSpPr>
        <p:spPr>
          <a:xfrm>
            <a:off x="2944080" y="2363760"/>
            <a:ext cx="69408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を計算</a:t>
            </a:r>
            <a:endParaRPr b="0" lang="en-US" sz="1560" strike="noStrike" u="none">
              <a:solidFill>
                <a:srgbClr val="000000"/>
              </a:solidFill>
              <a:effectLst/>
              <a:uFillTx/>
              <a:latin typeface="Times New Roman"/>
            </a:endParaRPr>
          </a:p>
        </p:txBody>
      </p:sp>
      <p:sp>
        <p:nvSpPr>
          <p:cNvPr id="1027" name=""/>
          <p:cNvSpPr/>
          <p:nvPr/>
        </p:nvSpPr>
        <p:spPr>
          <a:xfrm>
            <a:off x="1361160" y="3103200"/>
            <a:ext cx="158400" cy="162000"/>
          </a:xfrm>
          <a:custGeom>
            <a:avLst/>
            <a:gdLst/>
            <a:ahLst/>
            <a:rect l="0" t="0" r="r" b="b"/>
            <a:pathLst>
              <a:path w="440" h="450">
                <a:moveTo>
                  <a:pt x="176" y="312"/>
                </a:moveTo>
                <a:cubicBezTo>
                  <a:pt x="163" y="312"/>
                  <a:pt x="152" y="312"/>
                  <a:pt x="142" y="310"/>
                </a:cubicBezTo>
                <a:cubicBezTo>
                  <a:pt x="133" y="309"/>
                  <a:pt x="126" y="308"/>
                  <a:pt x="121" y="306"/>
                </a:cubicBezTo>
                <a:cubicBezTo>
                  <a:pt x="117" y="305"/>
                  <a:pt x="114" y="304"/>
                  <a:pt x="113" y="304"/>
                </a:cubicBezTo>
                <a:cubicBezTo>
                  <a:pt x="113" y="304"/>
                  <a:pt x="111" y="312"/>
                  <a:pt x="107" y="329"/>
                </a:cubicBezTo>
                <a:cubicBezTo>
                  <a:pt x="104" y="345"/>
                  <a:pt x="99" y="363"/>
                  <a:pt x="94" y="382"/>
                </a:cubicBezTo>
                <a:cubicBezTo>
                  <a:pt x="88" y="402"/>
                  <a:pt x="84" y="414"/>
                  <a:pt x="82" y="421"/>
                </a:cubicBezTo>
                <a:cubicBezTo>
                  <a:pt x="73" y="440"/>
                  <a:pt x="57" y="450"/>
                  <a:pt x="35" y="450"/>
                </a:cubicBezTo>
                <a:cubicBezTo>
                  <a:pt x="25" y="450"/>
                  <a:pt x="16" y="446"/>
                  <a:pt x="10" y="440"/>
                </a:cubicBezTo>
                <a:cubicBezTo>
                  <a:pt x="3" y="433"/>
                  <a:pt x="0" y="424"/>
                  <a:pt x="0" y="414"/>
                </a:cubicBezTo>
                <a:cubicBezTo>
                  <a:pt x="2" y="408"/>
                  <a:pt x="17" y="344"/>
                  <a:pt x="47" y="224"/>
                </a:cubicBezTo>
                <a:cubicBezTo>
                  <a:pt x="77" y="103"/>
                  <a:pt x="93" y="39"/>
                  <a:pt x="95" y="33"/>
                </a:cubicBezTo>
                <a:cubicBezTo>
                  <a:pt x="99" y="24"/>
                  <a:pt x="105" y="16"/>
                  <a:pt x="113" y="10"/>
                </a:cubicBezTo>
                <a:cubicBezTo>
                  <a:pt x="122" y="4"/>
                  <a:pt x="132" y="0"/>
                  <a:pt x="142" y="0"/>
                </a:cubicBezTo>
                <a:cubicBezTo>
                  <a:pt x="155" y="0"/>
                  <a:pt x="164" y="4"/>
                  <a:pt x="169" y="11"/>
                </a:cubicBezTo>
                <a:cubicBezTo>
                  <a:pt x="175" y="18"/>
                  <a:pt x="178" y="26"/>
                  <a:pt x="179" y="33"/>
                </a:cubicBezTo>
                <a:cubicBezTo>
                  <a:pt x="179" y="38"/>
                  <a:pt x="172" y="69"/>
                  <a:pt x="158" y="125"/>
                </a:cubicBezTo>
                <a:cubicBezTo>
                  <a:pt x="144" y="181"/>
                  <a:pt x="137" y="216"/>
                  <a:pt x="136" y="230"/>
                </a:cubicBezTo>
                <a:cubicBezTo>
                  <a:pt x="136" y="262"/>
                  <a:pt x="152" y="278"/>
                  <a:pt x="184" y="278"/>
                </a:cubicBezTo>
                <a:cubicBezTo>
                  <a:pt x="200" y="278"/>
                  <a:pt x="216" y="272"/>
                  <a:pt x="231" y="261"/>
                </a:cubicBezTo>
                <a:cubicBezTo>
                  <a:pt x="246" y="250"/>
                  <a:pt x="255" y="240"/>
                  <a:pt x="260" y="233"/>
                </a:cubicBezTo>
                <a:cubicBezTo>
                  <a:pt x="261" y="232"/>
                  <a:pt x="269" y="200"/>
                  <a:pt x="285" y="136"/>
                </a:cubicBezTo>
                <a:cubicBezTo>
                  <a:pt x="301" y="71"/>
                  <a:pt x="309" y="39"/>
                  <a:pt x="310" y="38"/>
                </a:cubicBezTo>
                <a:cubicBezTo>
                  <a:pt x="320" y="16"/>
                  <a:pt x="336" y="6"/>
                  <a:pt x="357" y="6"/>
                </a:cubicBezTo>
                <a:cubicBezTo>
                  <a:pt x="369" y="6"/>
                  <a:pt x="377" y="9"/>
                  <a:pt x="385" y="16"/>
                </a:cubicBezTo>
                <a:cubicBezTo>
                  <a:pt x="391" y="23"/>
                  <a:pt x="394" y="30"/>
                  <a:pt x="394" y="38"/>
                </a:cubicBezTo>
                <a:cubicBezTo>
                  <a:pt x="394" y="42"/>
                  <a:pt x="391" y="59"/>
                  <a:pt x="383" y="90"/>
                </a:cubicBezTo>
                <a:cubicBezTo>
                  <a:pt x="375" y="121"/>
                  <a:pt x="367" y="153"/>
                  <a:pt x="358" y="187"/>
                </a:cubicBezTo>
                <a:cubicBezTo>
                  <a:pt x="349" y="221"/>
                  <a:pt x="344" y="240"/>
                  <a:pt x="344" y="244"/>
                </a:cubicBezTo>
                <a:cubicBezTo>
                  <a:pt x="343" y="250"/>
                  <a:pt x="343" y="254"/>
                  <a:pt x="343" y="258"/>
                </a:cubicBezTo>
                <a:cubicBezTo>
                  <a:pt x="343" y="272"/>
                  <a:pt x="347" y="279"/>
                  <a:pt x="355" y="279"/>
                </a:cubicBezTo>
                <a:cubicBezTo>
                  <a:pt x="365" y="279"/>
                  <a:pt x="373" y="271"/>
                  <a:pt x="381" y="256"/>
                </a:cubicBezTo>
                <a:cubicBezTo>
                  <a:pt x="386" y="248"/>
                  <a:pt x="390" y="234"/>
                  <a:pt x="395" y="216"/>
                </a:cubicBezTo>
                <a:cubicBezTo>
                  <a:pt x="397" y="207"/>
                  <a:pt x="399" y="202"/>
                  <a:pt x="400" y="200"/>
                </a:cubicBezTo>
                <a:cubicBezTo>
                  <a:pt x="402" y="199"/>
                  <a:pt x="407" y="198"/>
                  <a:pt x="415" y="198"/>
                </a:cubicBezTo>
                <a:lnTo>
                  <a:pt x="419" y="198"/>
                </a:lnTo>
                <a:lnTo>
                  <a:pt x="426" y="198"/>
                </a:lnTo>
                <a:cubicBezTo>
                  <a:pt x="435" y="198"/>
                  <a:pt x="440" y="201"/>
                  <a:pt x="440" y="207"/>
                </a:cubicBezTo>
                <a:cubicBezTo>
                  <a:pt x="439" y="210"/>
                  <a:pt x="438" y="213"/>
                  <a:pt x="438" y="218"/>
                </a:cubicBezTo>
                <a:cubicBezTo>
                  <a:pt x="437" y="222"/>
                  <a:pt x="433" y="231"/>
                  <a:pt x="428" y="244"/>
                </a:cubicBezTo>
                <a:cubicBezTo>
                  <a:pt x="423" y="256"/>
                  <a:pt x="417" y="267"/>
                  <a:pt x="412" y="275"/>
                </a:cubicBezTo>
                <a:cubicBezTo>
                  <a:pt x="406" y="284"/>
                  <a:pt x="398" y="292"/>
                  <a:pt x="385" y="301"/>
                </a:cubicBezTo>
                <a:cubicBezTo>
                  <a:pt x="372" y="310"/>
                  <a:pt x="360" y="313"/>
                  <a:pt x="348" y="312"/>
                </a:cubicBezTo>
                <a:cubicBezTo>
                  <a:pt x="337" y="312"/>
                  <a:pt x="326" y="311"/>
                  <a:pt x="317" y="309"/>
                </a:cubicBezTo>
                <a:cubicBezTo>
                  <a:pt x="307" y="307"/>
                  <a:pt x="300" y="304"/>
                  <a:pt x="294" y="300"/>
                </a:cubicBezTo>
                <a:cubicBezTo>
                  <a:pt x="288" y="296"/>
                  <a:pt x="283" y="292"/>
                  <a:pt x="279" y="289"/>
                </a:cubicBezTo>
                <a:cubicBezTo>
                  <a:pt x="275" y="286"/>
                  <a:pt x="272" y="283"/>
                  <a:pt x="269" y="280"/>
                </a:cubicBezTo>
                <a:lnTo>
                  <a:pt x="267" y="276"/>
                </a:lnTo>
                <a:cubicBezTo>
                  <a:pt x="239" y="300"/>
                  <a:pt x="209" y="312"/>
                  <a:pt x="176" y="3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8" name=""/>
          <p:cNvSpPr/>
          <p:nvPr/>
        </p:nvSpPr>
        <p:spPr>
          <a:xfrm>
            <a:off x="1539360" y="3128400"/>
            <a:ext cx="73800" cy="123480"/>
          </a:xfrm>
          <a:custGeom>
            <a:avLst/>
            <a:gdLst/>
            <a:ahLst/>
            <a:rect l="0" t="0" r="r" b="b"/>
            <a:pathLst>
              <a:path w="205" h="343">
                <a:moveTo>
                  <a:pt x="0" y="243"/>
                </a:moveTo>
                <a:cubicBezTo>
                  <a:pt x="0" y="210"/>
                  <a:pt x="6" y="176"/>
                  <a:pt x="19" y="140"/>
                </a:cubicBezTo>
                <a:cubicBezTo>
                  <a:pt x="31" y="104"/>
                  <a:pt x="48" y="73"/>
                  <a:pt x="70" y="47"/>
                </a:cubicBezTo>
                <a:cubicBezTo>
                  <a:pt x="91" y="21"/>
                  <a:pt x="114" y="5"/>
                  <a:pt x="137" y="1"/>
                </a:cubicBezTo>
                <a:cubicBezTo>
                  <a:pt x="137" y="1"/>
                  <a:pt x="139" y="1"/>
                  <a:pt x="141" y="1"/>
                </a:cubicBezTo>
                <a:cubicBezTo>
                  <a:pt x="143" y="1"/>
                  <a:pt x="145" y="1"/>
                  <a:pt x="147" y="0"/>
                </a:cubicBezTo>
                <a:cubicBezTo>
                  <a:pt x="164" y="2"/>
                  <a:pt x="177" y="11"/>
                  <a:pt x="187" y="25"/>
                </a:cubicBezTo>
                <a:cubicBezTo>
                  <a:pt x="199" y="44"/>
                  <a:pt x="205" y="70"/>
                  <a:pt x="205" y="102"/>
                </a:cubicBezTo>
                <a:cubicBezTo>
                  <a:pt x="205" y="138"/>
                  <a:pt x="198" y="176"/>
                  <a:pt x="184" y="214"/>
                </a:cubicBezTo>
                <a:cubicBezTo>
                  <a:pt x="169" y="252"/>
                  <a:pt x="151" y="283"/>
                  <a:pt x="129" y="307"/>
                </a:cubicBezTo>
                <a:cubicBezTo>
                  <a:pt x="106" y="331"/>
                  <a:pt x="84" y="343"/>
                  <a:pt x="64" y="343"/>
                </a:cubicBezTo>
                <a:lnTo>
                  <a:pt x="60" y="343"/>
                </a:lnTo>
                <a:cubicBezTo>
                  <a:pt x="49" y="343"/>
                  <a:pt x="39" y="340"/>
                  <a:pt x="31" y="334"/>
                </a:cubicBezTo>
                <a:cubicBezTo>
                  <a:pt x="23" y="327"/>
                  <a:pt x="16" y="319"/>
                  <a:pt x="12" y="308"/>
                </a:cubicBezTo>
                <a:cubicBezTo>
                  <a:pt x="8" y="298"/>
                  <a:pt x="5" y="287"/>
                  <a:pt x="3" y="276"/>
                </a:cubicBezTo>
                <a:cubicBezTo>
                  <a:pt x="1" y="266"/>
                  <a:pt x="0" y="254"/>
                  <a:pt x="0" y="243"/>
                </a:cubicBezTo>
                <a:moveTo>
                  <a:pt x="168" y="68"/>
                </a:moveTo>
                <a:cubicBezTo>
                  <a:pt x="168" y="35"/>
                  <a:pt x="159" y="19"/>
                  <a:pt x="142" y="19"/>
                </a:cubicBezTo>
                <a:cubicBezTo>
                  <a:pt x="131" y="19"/>
                  <a:pt x="120" y="26"/>
                  <a:pt x="108" y="41"/>
                </a:cubicBezTo>
                <a:cubicBezTo>
                  <a:pt x="97" y="55"/>
                  <a:pt x="88" y="71"/>
                  <a:pt x="81" y="89"/>
                </a:cubicBezTo>
                <a:cubicBezTo>
                  <a:pt x="74" y="108"/>
                  <a:pt x="69" y="124"/>
                  <a:pt x="65" y="137"/>
                </a:cubicBezTo>
                <a:cubicBezTo>
                  <a:pt x="61" y="151"/>
                  <a:pt x="59" y="159"/>
                  <a:pt x="59" y="161"/>
                </a:cubicBezTo>
                <a:cubicBezTo>
                  <a:pt x="74" y="161"/>
                  <a:pt x="90" y="162"/>
                  <a:pt x="105" y="162"/>
                </a:cubicBezTo>
                <a:lnTo>
                  <a:pt x="152" y="161"/>
                </a:lnTo>
                <a:cubicBezTo>
                  <a:pt x="153" y="161"/>
                  <a:pt x="154" y="156"/>
                  <a:pt x="156" y="145"/>
                </a:cubicBezTo>
                <a:cubicBezTo>
                  <a:pt x="158" y="135"/>
                  <a:pt x="161" y="122"/>
                  <a:pt x="164" y="107"/>
                </a:cubicBezTo>
                <a:cubicBezTo>
                  <a:pt x="167" y="92"/>
                  <a:pt x="168" y="79"/>
                  <a:pt x="168" y="68"/>
                </a:cubicBezTo>
                <a:moveTo>
                  <a:pt x="37" y="275"/>
                </a:moveTo>
                <a:cubicBezTo>
                  <a:pt x="37" y="309"/>
                  <a:pt x="46" y="326"/>
                  <a:pt x="63" y="326"/>
                </a:cubicBezTo>
                <a:cubicBezTo>
                  <a:pt x="68" y="326"/>
                  <a:pt x="73" y="324"/>
                  <a:pt x="78" y="321"/>
                </a:cubicBezTo>
                <a:cubicBezTo>
                  <a:pt x="84" y="318"/>
                  <a:pt x="90" y="312"/>
                  <a:pt x="98" y="303"/>
                </a:cubicBezTo>
                <a:cubicBezTo>
                  <a:pt x="105" y="294"/>
                  <a:pt x="114" y="280"/>
                  <a:pt x="122" y="262"/>
                </a:cubicBezTo>
                <a:cubicBezTo>
                  <a:pt x="129" y="243"/>
                  <a:pt x="137" y="219"/>
                  <a:pt x="145" y="192"/>
                </a:cubicBezTo>
                <a:lnTo>
                  <a:pt x="147" y="184"/>
                </a:lnTo>
                <a:lnTo>
                  <a:pt x="53" y="184"/>
                </a:lnTo>
                <a:cubicBezTo>
                  <a:pt x="53" y="185"/>
                  <a:pt x="51" y="191"/>
                  <a:pt x="48" y="202"/>
                </a:cubicBezTo>
                <a:cubicBezTo>
                  <a:pt x="46" y="213"/>
                  <a:pt x="43" y="225"/>
                  <a:pt x="41" y="239"/>
                </a:cubicBezTo>
                <a:cubicBezTo>
                  <a:pt x="39"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9" name=""/>
          <p:cNvSpPr/>
          <p:nvPr/>
        </p:nvSpPr>
        <p:spPr>
          <a:xfrm>
            <a:off x="1707480" y="3124080"/>
            <a:ext cx="162720" cy="57240"/>
          </a:xfrm>
          <a:custGeom>
            <a:avLst/>
            <a:gdLst/>
            <a:ahLst/>
            <a:rect l="0" t="0" r="r" b="b"/>
            <a:pathLst>
              <a:path w="452" h="159">
                <a:moveTo>
                  <a:pt x="0" y="13"/>
                </a:moveTo>
                <a:cubicBezTo>
                  <a:pt x="0" y="8"/>
                  <a:pt x="3" y="3"/>
                  <a:pt x="10" y="0"/>
                </a:cubicBezTo>
                <a:lnTo>
                  <a:pt x="442" y="0"/>
                </a:lnTo>
                <a:cubicBezTo>
                  <a:pt x="448" y="3"/>
                  <a:pt x="452" y="8"/>
                  <a:pt x="452" y="13"/>
                </a:cubicBezTo>
                <a:cubicBezTo>
                  <a:pt x="452" y="18"/>
                  <a:pt x="449" y="23"/>
                  <a:pt x="442" y="26"/>
                </a:cubicBezTo>
                <a:lnTo>
                  <a:pt x="226" y="27"/>
                </a:lnTo>
                <a:lnTo>
                  <a:pt x="11" y="27"/>
                </a:lnTo>
                <a:cubicBezTo>
                  <a:pt x="4" y="25"/>
                  <a:pt x="0" y="20"/>
                  <a:pt x="0" y="13"/>
                </a:cubicBezTo>
                <a:moveTo>
                  <a:pt x="0" y="146"/>
                </a:moveTo>
                <a:cubicBezTo>
                  <a:pt x="0" y="139"/>
                  <a:pt x="4" y="134"/>
                  <a:pt x="11" y="132"/>
                </a:cubicBezTo>
                <a:lnTo>
                  <a:pt x="442" y="132"/>
                </a:lnTo>
                <a:cubicBezTo>
                  <a:pt x="449" y="137"/>
                  <a:pt x="452" y="141"/>
                  <a:pt x="452" y="146"/>
                </a:cubicBezTo>
                <a:cubicBezTo>
                  <a:pt x="452" y="151"/>
                  <a:pt x="448" y="156"/>
                  <a:pt x="442" y="159"/>
                </a:cubicBezTo>
                <a:lnTo>
                  <a:pt x="10"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0" name=""/>
          <p:cNvSpPr/>
          <p:nvPr/>
        </p:nvSpPr>
        <p:spPr>
          <a:xfrm>
            <a:off x="2133360" y="3002760"/>
            <a:ext cx="59760" cy="115200"/>
          </a:xfrm>
          <a:custGeom>
            <a:avLst/>
            <a:gdLst/>
            <a:ahLst/>
            <a:rect l="0" t="0" r="r" b="b"/>
            <a:pathLst>
              <a:path w="166" h="320">
                <a:moveTo>
                  <a:pt x="63" y="42"/>
                </a:moveTo>
                <a:lnTo>
                  <a:pt x="56" y="45"/>
                </a:lnTo>
                <a:cubicBezTo>
                  <a:pt x="52" y="46"/>
                  <a:pt x="45" y="48"/>
                  <a:pt x="37" y="49"/>
                </a:cubicBezTo>
                <a:cubicBezTo>
                  <a:pt x="29" y="51"/>
                  <a:pt x="20" y="52"/>
                  <a:pt x="9" y="53"/>
                </a:cubicBezTo>
                <a:lnTo>
                  <a:pt x="0" y="53"/>
                </a:lnTo>
                <a:lnTo>
                  <a:pt x="0" y="31"/>
                </a:lnTo>
                <a:lnTo>
                  <a:pt x="9" y="31"/>
                </a:lnTo>
                <a:cubicBezTo>
                  <a:pt x="24" y="30"/>
                  <a:pt x="38" y="28"/>
                  <a:pt x="51" y="24"/>
                </a:cubicBezTo>
                <a:cubicBezTo>
                  <a:pt x="65" y="19"/>
                  <a:pt x="74" y="16"/>
                  <a:pt x="79" y="12"/>
                </a:cubicBezTo>
                <a:cubicBezTo>
                  <a:pt x="84" y="9"/>
                  <a:pt x="88" y="5"/>
                  <a:pt x="92" y="2"/>
                </a:cubicBezTo>
                <a:cubicBezTo>
                  <a:pt x="93" y="1"/>
                  <a:pt x="95" y="0"/>
                  <a:pt x="98" y="0"/>
                </a:cubicBezTo>
                <a:cubicBezTo>
                  <a:pt x="101" y="0"/>
                  <a:pt x="103" y="1"/>
                  <a:pt x="106" y="3"/>
                </a:cubicBezTo>
                <a:lnTo>
                  <a:pt x="106" y="147"/>
                </a:lnTo>
                <a:lnTo>
                  <a:pt x="106" y="290"/>
                </a:lnTo>
                <a:cubicBezTo>
                  <a:pt x="109" y="293"/>
                  <a:pt x="111" y="294"/>
                  <a:pt x="112" y="295"/>
                </a:cubicBezTo>
                <a:cubicBezTo>
                  <a:pt x="114" y="295"/>
                  <a:pt x="118" y="296"/>
                  <a:pt x="124" y="297"/>
                </a:cubicBezTo>
                <a:cubicBezTo>
                  <a:pt x="130" y="297"/>
                  <a:pt x="140" y="298"/>
                  <a:pt x="153" y="298"/>
                </a:cubicBezTo>
                <a:lnTo>
                  <a:pt x="166" y="298"/>
                </a:lnTo>
                <a:lnTo>
                  <a:pt x="166" y="320"/>
                </a:lnTo>
                <a:lnTo>
                  <a:pt x="160" y="320"/>
                </a:lnTo>
                <a:cubicBezTo>
                  <a:pt x="154" y="319"/>
                  <a:pt x="128" y="318"/>
                  <a:pt x="84" y="318"/>
                </a:cubicBezTo>
                <a:cubicBezTo>
                  <a:pt x="40" y="318"/>
                  <a:pt x="15" y="319"/>
                  <a:pt x="8" y="320"/>
                </a:cubicBezTo>
                <a:lnTo>
                  <a:pt x="3" y="320"/>
                </a:lnTo>
                <a:lnTo>
                  <a:pt x="3" y="298"/>
                </a:lnTo>
                <a:lnTo>
                  <a:pt x="15" y="298"/>
                </a:lnTo>
                <a:cubicBezTo>
                  <a:pt x="22" y="298"/>
                  <a:pt x="28" y="298"/>
                  <a:pt x="33" y="298"/>
                </a:cubicBezTo>
                <a:cubicBezTo>
                  <a:pt x="38" y="298"/>
                  <a:pt x="42" y="297"/>
                  <a:pt x="45" y="297"/>
                </a:cubicBezTo>
                <a:cubicBezTo>
                  <a:pt x="48" y="297"/>
                  <a:pt x="51" y="296"/>
                  <a:pt x="53" y="296"/>
                </a:cubicBezTo>
                <a:cubicBezTo>
                  <a:pt x="55" y="295"/>
                  <a:pt x="56" y="295"/>
                  <a:pt x="57" y="295"/>
                </a:cubicBezTo>
                <a:cubicBezTo>
                  <a:pt x="57" y="295"/>
                  <a:pt x="58" y="294"/>
                  <a:pt x="61" y="292"/>
                </a:cubicBezTo>
                <a:cubicBezTo>
                  <a:pt x="62" y="291"/>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1" name=""/>
          <p:cNvSpPr/>
          <p:nvPr/>
        </p:nvSpPr>
        <p:spPr>
          <a:xfrm>
            <a:off x="2157120" y="3231000"/>
            <a:ext cx="98280" cy="78120"/>
          </a:xfrm>
          <a:custGeom>
            <a:avLst/>
            <a:gdLst/>
            <a:ahLst/>
            <a:rect l="0" t="0" r="r" b="b"/>
            <a:pathLst>
              <a:path w="273" h="217">
                <a:moveTo>
                  <a:pt x="0" y="136"/>
                </a:moveTo>
                <a:cubicBezTo>
                  <a:pt x="0" y="100"/>
                  <a:pt x="14" y="68"/>
                  <a:pt x="41" y="41"/>
                </a:cubicBezTo>
                <a:cubicBezTo>
                  <a:pt x="69" y="13"/>
                  <a:pt x="99" y="0"/>
                  <a:pt x="133" y="0"/>
                </a:cubicBezTo>
                <a:cubicBezTo>
                  <a:pt x="155" y="0"/>
                  <a:pt x="173" y="6"/>
                  <a:pt x="186" y="19"/>
                </a:cubicBezTo>
                <a:cubicBezTo>
                  <a:pt x="200" y="31"/>
                  <a:pt x="209" y="47"/>
                  <a:pt x="214" y="66"/>
                </a:cubicBezTo>
                <a:cubicBezTo>
                  <a:pt x="216" y="75"/>
                  <a:pt x="217" y="85"/>
                  <a:pt x="217" y="98"/>
                </a:cubicBezTo>
                <a:lnTo>
                  <a:pt x="217" y="111"/>
                </a:lnTo>
                <a:cubicBezTo>
                  <a:pt x="233" y="88"/>
                  <a:pt x="245" y="61"/>
                  <a:pt x="253" y="32"/>
                </a:cubicBezTo>
                <a:cubicBezTo>
                  <a:pt x="254" y="28"/>
                  <a:pt x="255" y="25"/>
                  <a:pt x="256" y="24"/>
                </a:cubicBezTo>
                <a:cubicBezTo>
                  <a:pt x="256" y="24"/>
                  <a:pt x="259" y="23"/>
                  <a:pt x="263" y="23"/>
                </a:cubicBezTo>
                <a:cubicBezTo>
                  <a:pt x="270" y="23"/>
                  <a:pt x="273" y="24"/>
                  <a:pt x="273" y="27"/>
                </a:cubicBezTo>
                <a:cubicBezTo>
                  <a:pt x="273" y="30"/>
                  <a:pt x="272" y="36"/>
                  <a:pt x="269" y="45"/>
                </a:cubicBezTo>
                <a:cubicBezTo>
                  <a:pt x="266" y="55"/>
                  <a:pt x="261" y="69"/>
                  <a:pt x="252" y="86"/>
                </a:cubicBezTo>
                <a:cubicBezTo>
                  <a:pt x="243" y="104"/>
                  <a:pt x="234" y="120"/>
                  <a:pt x="223" y="134"/>
                </a:cubicBezTo>
                <a:lnTo>
                  <a:pt x="217" y="141"/>
                </a:lnTo>
                <a:lnTo>
                  <a:pt x="218" y="152"/>
                </a:lnTo>
                <a:cubicBezTo>
                  <a:pt x="219" y="170"/>
                  <a:pt x="220" y="182"/>
                  <a:pt x="222" y="188"/>
                </a:cubicBezTo>
                <a:cubicBezTo>
                  <a:pt x="224" y="195"/>
                  <a:pt x="227" y="198"/>
                  <a:pt x="231" y="198"/>
                </a:cubicBezTo>
                <a:cubicBezTo>
                  <a:pt x="235" y="198"/>
                  <a:pt x="239" y="196"/>
                  <a:pt x="243" y="193"/>
                </a:cubicBezTo>
                <a:cubicBezTo>
                  <a:pt x="247" y="190"/>
                  <a:pt x="250" y="187"/>
                  <a:pt x="251" y="182"/>
                </a:cubicBezTo>
                <a:cubicBezTo>
                  <a:pt x="252" y="180"/>
                  <a:pt x="253" y="179"/>
                  <a:pt x="254" y="178"/>
                </a:cubicBezTo>
                <a:cubicBezTo>
                  <a:pt x="255" y="178"/>
                  <a:pt x="257" y="178"/>
                  <a:pt x="261" y="177"/>
                </a:cubicBezTo>
                <a:cubicBezTo>
                  <a:pt x="267" y="177"/>
                  <a:pt x="271" y="179"/>
                  <a:pt x="271" y="181"/>
                </a:cubicBezTo>
                <a:cubicBezTo>
                  <a:pt x="271" y="183"/>
                  <a:pt x="270" y="186"/>
                  <a:pt x="268" y="190"/>
                </a:cubicBezTo>
                <a:cubicBezTo>
                  <a:pt x="264" y="198"/>
                  <a:pt x="258" y="204"/>
                  <a:pt x="251" y="210"/>
                </a:cubicBezTo>
                <a:cubicBezTo>
                  <a:pt x="244" y="214"/>
                  <a:pt x="237" y="216"/>
                  <a:pt x="230" y="217"/>
                </a:cubicBezTo>
                <a:lnTo>
                  <a:pt x="227" y="217"/>
                </a:lnTo>
                <a:cubicBezTo>
                  <a:pt x="205" y="217"/>
                  <a:pt x="191" y="204"/>
                  <a:pt x="183" y="181"/>
                </a:cubicBezTo>
                <a:lnTo>
                  <a:pt x="182" y="178"/>
                </a:lnTo>
                <a:lnTo>
                  <a:pt x="176" y="182"/>
                </a:lnTo>
                <a:cubicBezTo>
                  <a:pt x="173" y="184"/>
                  <a:pt x="168" y="187"/>
                  <a:pt x="162" y="191"/>
                </a:cubicBezTo>
                <a:cubicBezTo>
                  <a:pt x="156" y="195"/>
                  <a:pt x="148" y="199"/>
                  <a:pt x="140" y="202"/>
                </a:cubicBezTo>
                <a:cubicBezTo>
                  <a:pt x="133" y="207"/>
                  <a:pt x="122" y="210"/>
                  <a:pt x="112" y="213"/>
                </a:cubicBezTo>
                <a:cubicBezTo>
                  <a:pt x="101" y="216"/>
                  <a:pt x="91" y="217"/>
                  <a:pt x="81" y="217"/>
                </a:cubicBezTo>
                <a:cubicBezTo>
                  <a:pt x="56" y="217"/>
                  <a:pt x="36" y="209"/>
                  <a:pt x="22" y="192"/>
                </a:cubicBezTo>
                <a:cubicBezTo>
                  <a:pt x="8" y="176"/>
                  <a:pt x="0" y="158"/>
                  <a:pt x="0" y="136"/>
                </a:cubicBezTo>
                <a:moveTo>
                  <a:pt x="84" y="198"/>
                </a:moveTo>
                <a:cubicBezTo>
                  <a:pt x="99" y="198"/>
                  <a:pt x="115" y="195"/>
                  <a:pt x="131" y="188"/>
                </a:cubicBezTo>
                <a:cubicBezTo>
                  <a:pt x="147" y="182"/>
                  <a:pt x="159" y="175"/>
                  <a:pt x="166" y="168"/>
                </a:cubicBezTo>
                <a:lnTo>
                  <a:pt x="178" y="157"/>
                </a:lnTo>
                <a:cubicBezTo>
                  <a:pt x="177" y="112"/>
                  <a:pt x="176" y="83"/>
                  <a:pt x="174" y="72"/>
                </a:cubicBezTo>
                <a:cubicBezTo>
                  <a:pt x="170" y="36"/>
                  <a:pt x="155" y="17"/>
                  <a:pt x="130" y="17"/>
                </a:cubicBezTo>
                <a:cubicBezTo>
                  <a:pt x="107" y="17"/>
                  <a:pt x="88" y="29"/>
                  <a:pt x="72" y="52"/>
                </a:cubicBezTo>
                <a:cubicBezTo>
                  <a:pt x="63" y="65"/>
                  <a:pt x="56" y="82"/>
                  <a:pt x="51" y="104"/>
                </a:cubicBezTo>
                <a:cubicBezTo>
                  <a:pt x="45" y="125"/>
                  <a:pt x="42" y="142"/>
                  <a:pt x="42" y="154"/>
                </a:cubicBezTo>
                <a:cubicBezTo>
                  <a:pt x="42" y="169"/>
                  <a:pt x="46" y="180"/>
                  <a:pt x="54" y="187"/>
                </a:cubicBezTo>
                <a:cubicBezTo>
                  <a:pt x="62" y="194"/>
                  <a:pt x="72" y="198"/>
                  <a:pt x="84" y="19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2" name=""/>
          <p:cNvSpPr/>
          <p:nvPr/>
        </p:nvSpPr>
        <p:spPr>
          <a:xfrm>
            <a:off x="2269440" y="3256560"/>
            <a:ext cx="38160" cy="77760"/>
          </a:xfrm>
          <a:custGeom>
            <a:avLst/>
            <a:gdLst/>
            <a:ahLst/>
            <a:rect l="0" t="0" r="r" b="b"/>
            <a:pathLst>
              <a:path w="106" h="216">
                <a:moveTo>
                  <a:pt x="3" y="81"/>
                </a:moveTo>
                <a:cubicBezTo>
                  <a:pt x="1" y="80"/>
                  <a:pt x="0" y="79"/>
                  <a:pt x="0" y="78"/>
                </a:cubicBezTo>
                <a:cubicBezTo>
                  <a:pt x="0" y="77"/>
                  <a:pt x="1" y="75"/>
                  <a:pt x="1" y="73"/>
                </a:cubicBezTo>
                <a:cubicBezTo>
                  <a:pt x="2" y="70"/>
                  <a:pt x="3" y="68"/>
                  <a:pt x="3" y="68"/>
                </a:cubicBezTo>
                <a:cubicBezTo>
                  <a:pt x="3" y="67"/>
                  <a:pt x="4" y="66"/>
                  <a:pt x="6" y="66"/>
                </a:cubicBezTo>
                <a:cubicBezTo>
                  <a:pt x="8" y="66"/>
                  <a:pt x="13" y="66"/>
                  <a:pt x="23" y="66"/>
                </a:cubicBezTo>
                <a:lnTo>
                  <a:pt x="41" y="66"/>
                </a:lnTo>
                <a:lnTo>
                  <a:pt x="48" y="39"/>
                </a:lnTo>
                <a:cubicBezTo>
                  <a:pt x="48" y="36"/>
                  <a:pt x="50" y="33"/>
                  <a:pt x="51" y="29"/>
                </a:cubicBezTo>
                <a:cubicBezTo>
                  <a:pt x="52" y="25"/>
                  <a:pt x="53" y="22"/>
                  <a:pt x="53" y="20"/>
                </a:cubicBezTo>
                <a:cubicBezTo>
                  <a:pt x="54" y="18"/>
                  <a:pt x="55" y="16"/>
                  <a:pt x="55" y="14"/>
                </a:cubicBezTo>
                <a:cubicBezTo>
                  <a:pt x="56" y="11"/>
                  <a:pt x="57" y="9"/>
                  <a:pt x="58" y="8"/>
                </a:cubicBezTo>
                <a:cubicBezTo>
                  <a:pt x="59" y="7"/>
                  <a:pt x="60" y="5"/>
                  <a:pt x="61" y="4"/>
                </a:cubicBezTo>
                <a:cubicBezTo>
                  <a:pt x="63" y="2"/>
                  <a:pt x="64" y="1"/>
                  <a:pt x="66" y="1"/>
                </a:cubicBezTo>
                <a:cubicBezTo>
                  <a:pt x="68" y="0"/>
                  <a:pt x="70" y="0"/>
                  <a:pt x="72" y="0"/>
                </a:cubicBezTo>
                <a:cubicBezTo>
                  <a:pt x="76" y="0"/>
                  <a:pt x="79" y="1"/>
                  <a:pt x="81" y="4"/>
                </a:cubicBezTo>
                <a:cubicBezTo>
                  <a:pt x="82" y="6"/>
                  <a:pt x="83" y="8"/>
                  <a:pt x="83" y="10"/>
                </a:cubicBezTo>
                <a:cubicBezTo>
                  <a:pt x="83" y="12"/>
                  <a:pt x="82" y="17"/>
                  <a:pt x="80" y="26"/>
                </a:cubicBezTo>
                <a:cubicBezTo>
                  <a:pt x="78" y="35"/>
                  <a:pt x="76" y="44"/>
                  <a:pt x="73" y="53"/>
                </a:cubicBezTo>
                <a:lnTo>
                  <a:pt x="70" y="65"/>
                </a:lnTo>
                <a:cubicBezTo>
                  <a:pt x="70" y="66"/>
                  <a:pt x="76" y="66"/>
                  <a:pt x="87" y="66"/>
                </a:cubicBezTo>
                <a:lnTo>
                  <a:pt x="104" y="66"/>
                </a:lnTo>
                <a:cubicBezTo>
                  <a:pt x="106" y="68"/>
                  <a:pt x="106" y="69"/>
                  <a:pt x="106" y="70"/>
                </a:cubicBezTo>
                <a:cubicBezTo>
                  <a:pt x="106" y="75"/>
                  <a:pt x="105" y="79"/>
                  <a:pt x="102" y="81"/>
                </a:cubicBezTo>
                <a:lnTo>
                  <a:pt x="66" y="81"/>
                </a:lnTo>
                <a:lnTo>
                  <a:pt x="54" y="132"/>
                </a:lnTo>
                <a:cubicBezTo>
                  <a:pt x="44" y="168"/>
                  <a:pt x="40" y="187"/>
                  <a:pt x="40" y="190"/>
                </a:cubicBezTo>
                <a:cubicBezTo>
                  <a:pt x="40" y="199"/>
                  <a:pt x="43" y="204"/>
                  <a:pt x="50" y="204"/>
                </a:cubicBezTo>
                <a:cubicBezTo>
                  <a:pt x="58" y="204"/>
                  <a:pt x="65" y="200"/>
                  <a:pt x="73" y="192"/>
                </a:cubicBezTo>
                <a:cubicBezTo>
                  <a:pt x="80" y="185"/>
                  <a:pt x="86" y="175"/>
                  <a:pt x="91" y="164"/>
                </a:cubicBezTo>
                <a:cubicBezTo>
                  <a:pt x="91" y="163"/>
                  <a:pt x="92" y="162"/>
                  <a:pt x="92" y="162"/>
                </a:cubicBezTo>
                <a:cubicBezTo>
                  <a:pt x="93" y="161"/>
                  <a:pt x="95" y="161"/>
                  <a:pt x="97" y="161"/>
                </a:cubicBezTo>
                <a:lnTo>
                  <a:pt x="99" y="161"/>
                </a:lnTo>
                <a:cubicBezTo>
                  <a:pt x="102" y="161"/>
                  <a:pt x="104" y="162"/>
                  <a:pt x="104" y="164"/>
                </a:cubicBezTo>
                <a:cubicBezTo>
                  <a:pt x="104" y="164"/>
                  <a:pt x="103" y="166"/>
                  <a:pt x="103" y="168"/>
                </a:cubicBezTo>
                <a:cubicBezTo>
                  <a:pt x="102" y="171"/>
                  <a:pt x="100" y="176"/>
                  <a:pt x="97" y="181"/>
                </a:cubicBezTo>
                <a:cubicBezTo>
                  <a:pt x="94" y="185"/>
                  <a:pt x="90" y="191"/>
                  <a:pt x="85" y="196"/>
                </a:cubicBezTo>
                <a:cubicBezTo>
                  <a:pt x="80" y="202"/>
                  <a:pt x="75" y="207"/>
                  <a:pt x="68" y="211"/>
                </a:cubicBezTo>
                <a:cubicBezTo>
                  <a:pt x="61" y="214"/>
                  <a:pt x="54" y="216"/>
                  <a:pt x="46" y="216"/>
                </a:cubicBezTo>
                <a:cubicBezTo>
                  <a:pt x="40" y="216"/>
                  <a:pt x="33" y="215"/>
                  <a:pt x="27" y="211"/>
                </a:cubicBezTo>
                <a:cubicBezTo>
                  <a:pt x="21" y="208"/>
                  <a:pt x="17" y="202"/>
                  <a:pt x="14" y="194"/>
                </a:cubicBezTo>
                <a:cubicBezTo>
                  <a:pt x="13" y="192"/>
                  <a:pt x="13" y="189"/>
                  <a:pt x="13" y="185"/>
                </a:cubicBezTo>
                <a:lnTo>
                  <a:pt x="13" y="178"/>
                </a:lnTo>
                <a:lnTo>
                  <a:pt x="25" y="131"/>
                </a:lnTo>
                <a:cubicBezTo>
                  <a:pt x="33" y="99"/>
                  <a:pt x="37" y="82"/>
                  <a:pt x="37" y="82"/>
                </a:cubicBezTo>
                <a:cubicBezTo>
                  <a:pt x="37" y="82"/>
                  <a:pt x="31" y="81"/>
                  <a:pt x="20" y="81"/>
                </a:cubicBezTo>
                <a:lnTo>
                  <a:pt x="3" y="8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3" name=""/>
          <p:cNvSpPr/>
          <p:nvPr/>
        </p:nvSpPr>
        <p:spPr>
          <a:xfrm>
            <a:off x="2017080" y="3187800"/>
            <a:ext cx="134640" cy="172440"/>
          </a:xfrm>
          <a:custGeom>
            <a:avLst/>
            <a:gdLst/>
            <a:ahLst/>
            <a:rect l="0" t="0" r="r" b="b"/>
            <a:pathLst>
              <a:path w="374" h="479">
                <a:moveTo>
                  <a:pt x="11" y="297"/>
                </a:moveTo>
                <a:cubicBezTo>
                  <a:pt x="9" y="297"/>
                  <a:pt x="7" y="296"/>
                  <a:pt x="4" y="294"/>
                </a:cubicBezTo>
                <a:cubicBezTo>
                  <a:pt x="1" y="291"/>
                  <a:pt x="0" y="289"/>
                  <a:pt x="0" y="287"/>
                </a:cubicBezTo>
                <a:cubicBezTo>
                  <a:pt x="-1" y="285"/>
                  <a:pt x="4" y="280"/>
                  <a:pt x="14" y="273"/>
                </a:cubicBezTo>
                <a:cubicBezTo>
                  <a:pt x="25" y="265"/>
                  <a:pt x="35" y="257"/>
                  <a:pt x="46" y="249"/>
                </a:cubicBezTo>
                <a:cubicBezTo>
                  <a:pt x="57" y="240"/>
                  <a:pt x="63" y="236"/>
                  <a:pt x="64" y="235"/>
                </a:cubicBezTo>
                <a:cubicBezTo>
                  <a:pt x="65" y="234"/>
                  <a:pt x="66" y="234"/>
                  <a:pt x="67" y="234"/>
                </a:cubicBezTo>
                <a:cubicBezTo>
                  <a:pt x="69" y="234"/>
                  <a:pt x="71" y="237"/>
                  <a:pt x="74" y="242"/>
                </a:cubicBezTo>
                <a:cubicBezTo>
                  <a:pt x="76" y="247"/>
                  <a:pt x="85" y="266"/>
                  <a:pt x="100" y="298"/>
                </a:cubicBezTo>
                <a:cubicBezTo>
                  <a:pt x="106" y="312"/>
                  <a:pt x="111" y="323"/>
                  <a:pt x="114" y="331"/>
                </a:cubicBezTo>
                <a:lnTo>
                  <a:pt x="155" y="419"/>
                </a:lnTo>
                <a:cubicBezTo>
                  <a:pt x="155" y="419"/>
                  <a:pt x="172" y="385"/>
                  <a:pt x="206" y="318"/>
                </a:cubicBezTo>
                <a:cubicBezTo>
                  <a:pt x="239" y="250"/>
                  <a:pt x="271" y="181"/>
                  <a:pt x="304" y="112"/>
                </a:cubicBezTo>
                <a:cubicBezTo>
                  <a:pt x="337" y="44"/>
                  <a:pt x="354" y="8"/>
                  <a:pt x="355" y="7"/>
                </a:cubicBezTo>
                <a:cubicBezTo>
                  <a:pt x="357" y="2"/>
                  <a:pt x="361" y="0"/>
                  <a:pt x="365" y="0"/>
                </a:cubicBezTo>
                <a:cubicBezTo>
                  <a:pt x="367" y="0"/>
                  <a:pt x="369" y="1"/>
                  <a:pt x="371" y="3"/>
                </a:cubicBezTo>
                <a:cubicBezTo>
                  <a:pt x="372" y="5"/>
                  <a:pt x="373" y="7"/>
                  <a:pt x="374" y="9"/>
                </a:cubicBezTo>
                <a:lnTo>
                  <a:pt x="374" y="12"/>
                </a:lnTo>
                <a:lnTo>
                  <a:pt x="263" y="242"/>
                </a:lnTo>
                <a:lnTo>
                  <a:pt x="149" y="476"/>
                </a:lnTo>
                <a:cubicBezTo>
                  <a:pt x="148" y="478"/>
                  <a:pt x="145" y="479"/>
                  <a:pt x="140" y="479"/>
                </a:cubicBezTo>
                <a:cubicBezTo>
                  <a:pt x="137" y="479"/>
                  <a:pt x="135" y="479"/>
                  <a:pt x="134" y="478"/>
                </a:cubicBezTo>
                <a:cubicBezTo>
                  <a:pt x="134" y="477"/>
                  <a:pt x="118" y="442"/>
                  <a:pt x="88" y="375"/>
                </a:cubicBezTo>
                <a:lnTo>
                  <a:pt x="42" y="275"/>
                </a:lnTo>
                <a:lnTo>
                  <a:pt x="34" y="280"/>
                </a:lnTo>
                <a:cubicBezTo>
                  <a:pt x="29" y="284"/>
                  <a:pt x="24" y="288"/>
                  <a:pt x="19" y="292"/>
                </a:cubicBezTo>
                <a:cubicBezTo>
                  <a:pt x="14" y="296"/>
                  <a:pt x="11" y="297"/>
                  <a:pt x="11" y="29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4" name=""/>
          <p:cNvSpPr/>
          <p:nvPr/>
        </p:nvSpPr>
        <p:spPr>
          <a:xfrm>
            <a:off x="2151360" y="3187800"/>
            <a:ext cx="168840" cy="7560"/>
          </a:xfrm>
          <a:custGeom>
            <a:avLst/>
            <a:gdLst/>
            <a:ahLst/>
            <a:rect l="0" t="0" r="r" b="b"/>
            <a:pathLst>
              <a:path w="469" h="21">
                <a:moveTo>
                  <a:pt x="0" y="0"/>
                </a:moveTo>
                <a:lnTo>
                  <a:pt x="469" y="0"/>
                </a:lnTo>
                <a:lnTo>
                  <a:pt x="469" y="21"/>
                </a:lnTo>
                <a:lnTo>
                  <a:pt x="0" y="2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5" name=""/>
          <p:cNvSpPr/>
          <p:nvPr/>
        </p:nvSpPr>
        <p:spPr>
          <a:xfrm>
            <a:off x="1980360" y="3145320"/>
            <a:ext cx="364320" cy="14760"/>
          </a:xfrm>
          <a:custGeom>
            <a:avLst/>
            <a:gdLst/>
            <a:ahLst/>
            <a:rect l="0" t="0" r="r" b="b"/>
            <a:pathLst>
              <a:path w="1012" h="41">
                <a:moveTo>
                  <a:pt x="0" y="0"/>
                </a:moveTo>
                <a:lnTo>
                  <a:pt x="1012" y="0"/>
                </a:lnTo>
                <a:lnTo>
                  <a:pt x="1012"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6" name=""/>
          <p:cNvSpPr/>
          <p:nvPr/>
        </p:nvSpPr>
        <p:spPr>
          <a:xfrm>
            <a:off x="2417400" y="2933640"/>
            <a:ext cx="92880" cy="438120"/>
          </a:xfrm>
          <a:custGeom>
            <a:avLst/>
            <a:gdLst/>
            <a:ahLst/>
            <a:rect l="0" t="0" r="r" b="b"/>
            <a:pathLst>
              <a:path w="258" h="1217">
                <a:moveTo>
                  <a:pt x="0" y="712"/>
                </a:moveTo>
                <a:cubicBezTo>
                  <a:pt x="0" y="712"/>
                  <a:pt x="0" y="678"/>
                  <a:pt x="0" y="608"/>
                </a:cubicBezTo>
                <a:cubicBezTo>
                  <a:pt x="0" y="539"/>
                  <a:pt x="5" y="473"/>
                  <a:pt x="16" y="412"/>
                </a:cubicBezTo>
                <a:cubicBezTo>
                  <a:pt x="28" y="350"/>
                  <a:pt x="41" y="298"/>
                  <a:pt x="58" y="257"/>
                </a:cubicBezTo>
                <a:cubicBezTo>
                  <a:pt x="74" y="215"/>
                  <a:pt x="94" y="176"/>
                  <a:pt x="118" y="139"/>
                </a:cubicBezTo>
                <a:cubicBezTo>
                  <a:pt x="140" y="102"/>
                  <a:pt x="161" y="74"/>
                  <a:pt x="179" y="54"/>
                </a:cubicBezTo>
                <a:cubicBezTo>
                  <a:pt x="197" y="35"/>
                  <a:pt x="216" y="17"/>
                  <a:pt x="235" y="0"/>
                </a:cubicBezTo>
                <a:lnTo>
                  <a:pt x="254" y="0"/>
                </a:lnTo>
                <a:cubicBezTo>
                  <a:pt x="257" y="2"/>
                  <a:pt x="258" y="4"/>
                  <a:pt x="258" y="6"/>
                </a:cubicBezTo>
                <a:cubicBezTo>
                  <a:pt x="258" y="8"/>
                  <a:pt x="255" y="12"/>
                  <a:pt x="247" y="20"/>
                </a:cubicBezTo>
                <a:cubicBezTo>
                  <a:pt x="240" y="28"/>
                  <a:pt x="231" y="38"/>
                  <a:pt x="220" y="52"/>
                </a:cubicBezTo>
                <a:cubicBezTo>
                  <a:pt x="208" y="66"/>
                  <a:pt x="196" y="84"/>
                  <a:pt x="181" y="104"/>
                </a:cubicBezTo>
                <a:cubicBezTo>
                  <a:pt x="167" y="125"/>
                  <a:pt x="153" y="152"/>
                  <a:pt x="140" y="184"/>
                </a:cubicBezTo>
                <a:cubicBezTo>
                  <a:pt x="127" y="216"/>
                  <a:pt x="114" y="251"/>
                  <a:pt x="102" y="290"/>
                </a:cubicBezTo>
                <a:cubicBezTo>
                  <a:pt x="89" y="329"/>
                  <a:pt x="79" y="375"/>
                  <a:pt x="73" y="430"/>
                </a:cubicBezTo>
                <a:cubicBezTo>
                  <a:pt x="66" y="485"/>
                  <a:pt x="62" y="545"/>
                  <a:pt x="62" y="608"/>
                </a:cubicBezTo>
                <a:cubicBezTo>
                  <a:pt x="62" y="661"/>
                  <a:pt x="64" y="705"/>
                  <a:pt x="67" y="740"/>
                </a:cubicBezTo>
                <a:cubicBezTo>
                  <a:pt x="73" y="804"/>
                  <a:pt x="83" y="864"/>
                  <a:pt x="99" y="919"/>
                </a:cubicBezTo>
                <a:cubicBezTo>
                  <a:pt x="114" y="975"/>
                  <a:pt x="131" y="1019"/>
                  <a:pt x="149" y="1052"/>
                </a:cubicBezTo>
                <a:cubicBezTo>
                  <a:pt x="167" y="1086"/>
                  <a:pt x="184" y="1114"/>
                  <a:pt x="200" y="1138"/>
                </a:cubicBezTo>
                <a:cubicBezTo>
                  <a:pt x="216" y="1161"/>
                  <a:pt x="230" y="1179"/>
                  <a:pt x="241" y="1190"/>
                </a:cubicBezTo>
                <a:cubicBezTo>
                  <a:pt x="253" y="1202"/>
                  <a:pt x="258" y="1209"/>
                  <a:pt x="258" y="1211"/>
                </a:cubicBezTo>
                <a:cubicBezTo>
                  <a:pt x="258" y="1213"/>
                  <a:pt x="257" y="1215"/>
                  <a:pt x="254" y="1217"/>
                </a:cubicBezTo>
                <a:lnTo>
                  <a:pt x="235" y="1217"/>
                </a:lnTo>
                <a:cubicBezTo>
                  <a:pt x="215" y="1201"/>
                  <a:pt x="196" y="1182"/>
                  <a:pt x="178" y="1163"/>
                </a:cubicBezTo>
                <a:cubicBezTo>
                  <a:pt x="160" y="1143"/>
                  <a:pt x="140" y="1115"/>
                  <a:pt x="118" y="1078"/>
                </a:cubicBezTo>
                <a:cubicBezTo>
                  <a:pt x="94" y="1041"/>
                  <a:pt x="74" y="1002"/>
                  <a:pt x="58" y="960"/>
                </a:cubicBezTo>
                <a:cubicBezTo>
                  <a:pt x="41" y="919"/>
                  <a:pt x="27" y="867"/>
                  <a:pt x="16" y="805"/>
                </a:cubicBezTo>
                <a:lnTo>
                  <a:pt x="0" y="71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7" name=""/>
          <p:cNvSpPr/>
          <p:nvPr/>
        </p:nvSpPr>
        <p:spPr>
          <a:xfrm>
            <a:off x="2523960" y="3105360"/>
            <a:ext cx="137880" cy="108360"/>
          </a:xfrm>
          <a:custGeom>
            <a:avLst/>
            <a:gdLst/>
            <a:ahLst/>
            <a:rect l="0" t="0" r="r" b="b"/>
            <a:pathLst>
              <a:path w="383" h="301">
                <a:moveTo>
                  <a:pt x="140" y="301"/>
                </a:moveTo>
                <a:cubicBezTo>
                  <a:pt x="133" y="300"/>
                  <a:pt x="109" y="299"/>
                  <a:pt x="68" y="299"/>
                </a:cubicBezTo>
                <a:cubicBezTo>
                  <a:pt x="31" y="299"/>
                  <a:pt x="10" y="300"/>
                  <a:pt x="4" y="301"/>
                </a:cubicBezTo>
                <a:lnTo>
                  <a:pt x="0" y="301"/>
                </a:lnTo>
                <a:lnTo>
                  <a:pt x="0" y="259"/>
                </a:lnTo>
                <a:lnTo>
                  <a:pt x="66" y="259"/>
                </a:lnTo>
                <a:lnTo>
                  <a:pt x="152" y="156"/>
                </a:lnTo>
                <a:lnTo>
                  <a:pt x="60" y="42"/>
                </a:lnTo>
                <a:lnTo>
                  <a:pt x="3" y="42"/>
                </a:lnTo>
                <a:lnTo>
                  <a:pt x="3" y="0"/>
                </a:lnTo>
                <a:lnTo>
                  <a:pt x="9" y="0"/>
                </a:lnTo>
                <a:cubicBezTo>
                  <a:pt x="15" y="1"/>
                  <a:pt x="40" y="2"/>
                  <a:pt x="83"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4"/>
                </a:lnTo>
                <a:lnTo>
                  <a:pt x="327" y="258"/>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2"/>
                  <a:pt x="180" y="191"/>
                  <a:pt x="179" y="190"/>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8" name=""/>
          <p:cNvSpPr/>
          <p:nvPr/>
        </p:nvSpPr>
        <p:spPr>
          <a:xfrm>
            <a:off x="2677680" y="3142080"/>
            <a:ext cx="54000" cy="110160"/>
          </a:xfrm>
          <a:custGeom>
            <a:avLst/>
            <a:gdLst/>
            <a:ahLst/>
            <a:rect l="0" t="0" r="r" b="b"/>
            <a:pathLst>
              <a:path w="150" h="306">
                <a:moveTo>
                  <a:pt x="4" y="115"/>
                </a:moveTo>
                <a:cubicBezTo>
                  <a:pt x="2" y="113"/>
                  <a:pt x="0" y="112"/>
                  <a:pt x="0" y="111"/>
                </a:cubicBezTo>
                <a:cubicBezTo>
                  <a:pt x="0" y="109"/>
                  <a:pt x="1" y="107"/>
                  <a:pt x="2" y="103"/>
                </a:cubicBezTo>
                <a:cubicBezTo>
                  <a:pt x="3" y="99"/>
                  <a:pt x="4" y="97"/>
                  <a:pt x="4" y="96"/>
                </a:cubicBezTo>
                <a:cubicBezTo>
                  <a:pt x="5" y="95"/>
                  <a:pt x="6" y="94"/>
                  <a:pt x="9" y="94"/>
                </a:cubicBezTo>
                <a:cubicBezTo>
                  <a:pt x="11" y="94"/>
                  <a:pt x="19" y="94"/>
                  <a:pt x="33" y="93"/>
                </a:cubicBezTo>
                <a:lnTo>
                  <a:pt x="59" y="93"/>
                </a:lnTo>
                <a:lnTo>
                  <a:pt x="68" y="55"/>
                </a:lnTo>
                <a:cubicBezTo>
                  <a:pt x="69" y="52"/>
                  <a:pt x="70" y="47"/>
                  <a:pt x="72" y="41"/>
                </a:cubicBezTo>
                <a:cubicBezTo>
                  <a:pt x="73" y="36"/>
                  <a:pt x="74" y="31"/>
                  <a:pt x="75" y="29"/>
                </a:cubicBezTo>
                <a:cubicBezTo>
                  <a:pt x="76" y="26"/>
                  <a:pt x="77" y="23"/>
                  <a:pt x="78" y="19"/>
                </a:cubicBezTo>
                <a:cubicBezTo>
                  <a:pt x="79" y="16"/>
                  <a:pt x="80" y="13"/>
                  <a:pt x="82" y="11"/>
                </a:cubicBezTo>
                <a:cubicBezTo>
                  <a:pt x="83" y="10"/>
                  <a:pt x="85" y="8"/>
                  <a:pt x="87" y="5"/>
                </a:cubicBezTo>
                <a:cubicBezTo>
                  <a:pt x="88" y="3"/>
                  <a:pt x="90" y="2"/>
                  <a:pt x="93" y="1"/>
                </a:cubicBezTo>
                <a:cubicBezTo>
                  <a:pt x="96" y="1"/>
                  <a:pt x="99" y="0"/>
                  <a:pt x="102" y="0"/>
                </a:cubicBezTo>
                <a:cubicBezTo>
                  <a:pt x="108" y="1"/>
                  <a:pt x="112" y="2"/>
                  <a:pt x="114" y="5"/>
                </a:cubicBezTo>
                <a:cubicBezTo>
                  <a:pt x="116" y="9"/>
                  <a:pt x="117" y="12"/>
                  <a:pt x="117" y="15"/>
                </a:cubicBezTo>
                <a:cubicBezTo>
                  <a:pt x="117" y="17"/>
                  <a:pt x="116" y="24"/>
                  <a:pt x="113" y="37"/>
                </a:cubicBezTo>
                <a:cubicBezTo>
                  <a:pt x="110" y="50"/>
                  <a:pt x="107" y="62"/>
                  <a:pt x="103" y="75"/>
                </a:cubicBezTo>
                <a:lnTo>
                  <a:pt x="99" y="92"/>
                </a:lnTo>
                <a:cubicBezTo>
                  <a:pt x="99" y="93"/>
                  <a:pt x="106" y="93"/>
                  <a:pt x="122" y="93"/>
                </a:cubicBezTo>
                <a:lnTo>
                  <a:pt x="147" y="93"/>
                </a:lnTo>
                <a:cubicBezTo>
                  <a:pt x="149" y="96"/>
                  <a:pt x="150" y="97"/>
                  <a:pt x="150" y="99"/>
                </a:cubicBezTo>
                <a:cubicBezTo>
                  <a:pt x="150" y="106"/>
                  <a:pt x="148" y="111"/>
                  <a:pt x="144" y="115"/>
                </a:cubicBezTo>
                <a:lnTo>
                  <a:pt x="93" y="115"/>
                </a:lnTo>
                <a:lnTo>
                  <a:pt x="76" y="185"/>
                </a:lnTo>
                <a:cubicBezTo>
                  <a:pt x="63" y="236"/>
                  <a:pt x="57" y="264"/>
                  <a:pt x="57" y="268"/>
                </a:cubicBezTo>
                <a:cubicBezTo>
                  <a:pt x="57" y="281"/>
                  <a:pt x="61" y="288"/>
                  <a:pt x="70" y="288"/>
                </a:cubicBezTo>
                <a:cubicBezTo>
                  <a:pt x="81" y="288"/>
                  <a:pt x="92" y="283"/>
                  <a:pt x="102" y="272"/>
                </a:cubicBezTo>
                <a:cubicBezTo>
                  <a:pt x="113" y="261"/>
                  <a:pt x="121" y="248"/>
                  <a:pt x="128" y="231"/>
                </a:cubicBezTo>
                <a:cubicBezTo>
                  <a:pt x="128" y="229"/>
                  <a:pt x="129" y="228"/>
                  <a:pt x="130" y="227"/>
                </a:cubicBezTo>
                <a:cubicBezTo>
                  <a:pt x="131" y="227"/>
                  <a:pt x="133" y="227"/>
                  <a:pt x="137" y="226"/>
                </a:cubicBezTo>
                <a:lnTo>
                  <a:pt x="139" y="226"/>
                </a:lnTo>
                <a:cubicBezTo>
                  <a:pt x="144" y="226"/>
                  <a:pt x="146" y="228"/>
                  <a:pt x="146" y="230"/>
                </a:cubicBezTo>
                <a:cubicBezTo>
                  <a:pt x="146" y="231"/>
                  <a:pt x="146" y="233"/>
                  <a:pt x="145" y="236"/>
                </a:cubicBezTo>
                <a:cubicBezTo>
                  <a:pt x="143" y="242"/>
                  <a:pt x="140" y="248"/>
                  <a:pt x="136" y="255"/>
                </a:cubicBezTo>
                <a:cubicBezTo>
                  <a:pt x="132" y="262"/>
                  <a:pt x="127" y="270"/>
                  <a:pt x="120" y="278"/>
                </a:cubicBezTo>
                <a:cubicBezTo>
                  <a:pt x="113" y="286"/>
                  <a:pt x="105" y="292"/>
                  <a:pt x="96" y="298"/>
                </a:cubicBezTo>
                <a:cubicBezTo>
                  <a:pt x="86" y="303"/>
                  <a:pt x="76" y="306"/>
                  <a:pt x="66" y="306"/>
                </a:cubicBezTo>
                <a:cubicBezTo>
                  <a:pt x="57" y="306"/>
                  <a:pt x="48" y="303"/>
                  <a:pt x="39" y="299"/>
                </a:cubicBezTo>
                <a:cubicBezTo>
                  <a:pt x="30" y="294"/>
                  <a:pt x="23" y="286"/>
                  <a:pt x="20" y="274"/>
                </a:cubicBezTo>
                <a:cubicBezTo>
                  <a:pt x="19" y="271"/>
                  <a:pt x="19" y="267"/>
                  <a:pt x="19" y="261"/>
                </a:cubicBezTo>
                <a:lnTo>
                  <a:pt x="19" y="252"/>
                </a:lnTo>
                <a:lnTo>
                  <a:pt x="35" y="184"/>
                </a:lnTo>
                <a:cubicBezTo>
                  <a:pt x="47" y="139"/>
                  <a:pt x="53" y="117"/>
                  <a:pt x="54" y="116"/>
                </a:cubicBezTo>
                <a:cubicBezTo>
                  <a:pt x="54" y="116"/>
                  <a:pt x="45"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9" name=""/>
          <p:cNvSpPr/>
          <p:nvPr/>
        </p:nvSpPr>
        <p:spPr>
          <a:xfrm>
            <a:off x="2823480" y="3147480"/>
            <a:ext cx="148680" cy="10440"/>
          </a:xfrm>
          <a:custGeom>
            <a:avLst/>
            <a:gdLst/>
            <a:ahLst/>
            <a:rect l="0" t="0" r="r" b="b"/>
            <a:pathLst>
              <a:path w="413" h="29">
                <a:moveTo>
                  <a:pt x="9" y="0"/>
                </a:moveTo>
                <a:lnTo>
                  <a:pt x="403" y="0"/>
                </a:lnTo>
                <a:cubicBezTo>
                  <a:pt x="410" y="4"/>
                  <a:pt x="413" y="9"/>
                  <a:pt x="413" y="14"/>
                </a:cubicBezTo>
                <a:cubicBezTo>
                  <a:pt x="413" y="20"/>
                  <a:pt x="410" y="25"/>
                  <a:pt x="403" y="29"/>
                </a:cubicBezTo>
                <a:lnTo>
                  <a:pt x="9" y="29"/>
                </a:lnTo>
                <a:cubicBezTo>
                  <a:pt x="3" y="25"/>
                  <a:pt x="0" y="21"/>
                  <a:pt x="0" y="14"/>
                </a:cubicBezTo>
                <a:cubicBezTo>
                  <a:pt x="0" y="8"/>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0" name=""/>
          <p:cNvSpPr/>
          <p:nvPr/>
        </p:nvSpPr>
        <p:spPr>
          <a:xfrm>
            <a:off x="3187800" y="2988720"/>
            <a:ext cx="59400" cy="115200"/>
          </a:xfrm>
          <a:custGeom>
            <a:avLst/>
            <a:gdLst/>
            <a:ahLst/>
            <a:rect l="0" t="0" r="r" b="b"/>
            <a:pathLst>
              <a:path w="165" h="320">
                <a:moveTo>
                  <a:pt x="62" y="42"/>
                </a:moveTo>
                <a:lnTo>
                  <a:pt x="56" y="45"/>
                </a:lnTo>
                <a:cubicBezTo>
                  <a:pt x="51" y="46"/>
                  <a:pt x="45" y="48"/>
                  <a:pt x="37" y="49"/>
                </a:cubicBezTo>
                <a:cubicBezTo>
                  <a:pt x="29" y="51"/>
                  <a:pt x="19" y="52"/>
                  <a:pt x="9" y="53"/>
                </a:cubicBezTo>
                <a:lnTo>
                  <a:pt x="0" y="53"/>
                </a:lnTo>
                <a:lnTo>
                  <a:pt x="0" y="31"/>
                </a:lnTo>
                <a:lnTo>
                  <a:pt x="9" y="31"/>
                </a:lnTo>
                <a:cubicBezTo>
                  <a:pt x="24" y="30"/>
                  <a:pt x="38" y="28"/>
                  <a:pt x="51" y="24"/>
                </a:cubicBezTo>
                <a:cubicBezTo>
                  <a:pt x="63" y="19"/>
                  <a:pt x="72" y="16"/>
                  <a:pt x="77" y="12"/>
                </a:cubicBezTo>
                <a:cubicBezTo>
                  <a:pt x="84" y="9"/>
                  <a:pt x="88" y="5"/>
                  <a:pt x="92" y="2"/>
                </a:cubicBezTo>
                <a:cubicBezTo>
                  <a:pt x="92" y="1"/>
                  <a:pt x="94" y="0"/>
                  <a:pt x="98" y="0"/>
                </a:cubicBezTo>
                <a:cubicBezTo>
                  <a:pt x="100" y="0"/>
                  <a:pt x="103" y="1"/>
                  <a:pt x="106" y="3"/>
                </a:cubicBezTo>
                <a:lnTo>
                  <a:pt x="106" y="147"/>
                </a:lnTo>
                <a:lnTo>
                  <a:pt x="106" y="290"/>
                </a:lnTo>
                <a:cubicBezTo>
                  <a:pt x="108" y="293"/>
                  <a:pt x="110" y="294"/>
                  <a:pt x="112" y="295"/>
                </a:cubicBezTo>
                <a:cubicBezTo>
                  <a:pt x="114" y="295"/>
                  <a:pt x="117" y="296"/>
                  <a:pt x="123" y="297"/>
                </a:cubicBezTo>
                <a:cubicBezTo>
                  <a:pt x="129" y="297"/>
                  <a:pt x="139" y="298"/>
                  <a:pt x="153" y="298"/>
                </a:cubicBezTo>
                <a:lnTo>
                  <a:pt x="165" y="298"/>
                </a:lnTo>
                <a:lnTo>
                  <a:pt x="165" y="320"/>
                </a:lnTo>
                <a:lnTo>
                  <a:pt x="160" y="320"/>
                </a:lnTo>
                <a:cubicBezTo>
                  <a:pt x="154" y="319"/>
                  <a:pt x="128" y="318"/>
                  <a:pt x="84" y="318"/>
                </a:cubicBezTo>
                <a:cubicBezTo>
                  <a:pt x="40" y="318"/>
                  <a:pt x="15" y="319"/>
                  <a:pt x="8" y="320"/>
                </a:cubicBezTo>
                <a:lnTo>
                  <a:pt x="2" y="320"/>
                </a:lnTo>
                <a:lnTo>
                  <a:pt x="2" y="298"/>
                </a:lnTo>
                <a:lnTo>
                  <a:pt x="15" y="298"/>
                </a:lnTo>
                <a:cubicBezTo>
                  <a:pt x="22" y="298"/>
                  <a:pt x="28" y="298"/>
                  <a:pt x="33" y="298"/>
                </a:cubicBezTo>
                <a:cubicBezTo>
                  <a:pt x="38" y="298"/>
                  <a:pt x="42" y="298"/>
                  <a:pt x="45" y="297"/>
                </a:cubicBezTo>
                <a:cubicBezTo>
                  <a:pt x="48" y="297"/>
                  <a:pt x="50" y="296"/>
                  <a:pt x="53" y="296"/>
                </a:cubicBezTo>
                <a:cubicBezTo>
                  <a:pt x="55" y="295"/>
                  <a:pt x="56" y="295"/>
                  <a:pt x="56" y="295"/>
                </a:cubicBezTo>
                <a:cubicBezTo>
                  <a:pt x="57" y="295"/>
                  <a:pt x="58" y="294"/>
                  <a:pt x="59" y="292"/>
                </a:cubicBezTo>
                <a:cubicBezTo>
                  <a:pt x="61" y="291"/>
                  <a:pt x="62" y="290"/>
                  <a:pt x="62" y="290"/>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1" name=""/>
          <p:cNvSpPr/>
          <p:nvPr/>
        </p:nvSpPr>
        <p:spPr>
          <a:xfrm>
            <a:off x="3274200" y="3057120"/>
            <a:ext cx="105120" cy="7200"/>
          </a:xfrm>
          <a:custGeom>
            <a:avLst/>
            <a:gdLst/>
            <a:ahLst/>
            <a:rect l="0" t="0" r="r" b="b"/>
            <a:pathLst>
              <a:path w="292" h="20">
                <a:moveTo>
                  <a:pt x="6" y="0"/>
                </a:moveTo>
                <a:lnTo>
                  <a:pt x="285" y="0"/>
                </a:lnTo>
                <a:cubicBezTo>
                  <a:pt x="290" y="2"/>
                  <a:pt x="292" y="5"/>
                  <a:pt x="292" y="9"/>
                </a:cubicBezTo>
                <a:cubicBezTo>
                  <a:pt x="292" y="14"/>
                  <a:pt x="290" y="17"/>
                  <a:pt x="285" y="20"/>
                </a:cubicBezTo>
                <a:lnTo>
                  <a:pt x="6" y="20"/>
                </a:lnTo>
                <a:cubicBezTo>
                  <a:pt x="2" y="17"/>
                  <a:pt x="0" y="14"/>
                  <a:pt x="0" y="9"/>
                </a:cubicBezTo>
                <a:cubicBezTo>
                  <a:pt x="0" y="5"/>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2" name=""/>
          <p:cNvSpPr/>
          <p:nvPr/>
        </p:nvSpPr>
        <p:spPr>
          <a:xfrm>
            <a:off x="3399480" y="3027240"/>
            <a:ext cx="98280" cy="78480"/>
          </a:xfrm>
          <a:custGeom>
            <a:avLst/>
            <a:gdLst/>
            <a:ahLst/>
            <a:rect l="0" t="0" r="r" b="b"/>
            <a:pathLst>
              <a:path w="273" h="218">
                <a:moveTo>
                  <a:pt x="0" y="138"/>
                </a:moveTo>
                <a:cubicBezTo>
                  <a:pt x="0" y="101"/>
                  <a:pt x="13" y="69"/>
                  <a:pt x="41" y="41"/>
                </a:cubicBezTo>
                <a:cubicBezTo>
                  <a:pt x="68" y="14"/>
                  <a:pt x="98" y="0"/>
                  <a:pt x="131" y="0"/>
                </a:cubicBezTo>
                <a:cubicBezTo>
                  <a:pt x="153" y="0"/>
                  <a:pt x="171" y="7"/>
                  <a:pt x="185" y="19"/>
                </a:cubicBezTo>
                <a:cubicBezTo>
                  <a:pt x="198" y="32"/>
                  <a:pt x="207" y="48"/>
                  <a:pt x="212" y="66"/>
                </a:cubicBezTo>
                <a:cubicBezTo>
                  <a:pt x="215" y="76"/>
                  <a:pt x="216" y="86"/>
                  <a:pt x="216" y="98"/>
                </a:cubicBezTo>
                <a:lnTo>
                  <a:pt x="216" y="112"/>
                </a:lnTo>
                <a:cubicBezTo>
                  <a:pt x="232" y="89"/>
                  <a:pt x="244" y="62"/>
                  <a:pt x="252" y="33"/>
                </a:cubicBezTo>
                <a:cubicBezTo>
                  <a:pt x="253" y="28"/>
                  <a:pt x="254" y="26"/>
                  <a:pt x="255" y="25"/>
                </a:cubicBezTo>
                <a:cubicBezTo>
                  <a:pt x="256" y="25"/>
                  <a:pt x="258" y="24"/>
                  <a:pt x="263" y="24"/>
                </a:cubicBezTo>
                <a:cubicBezTo>
                  <a:pt x="269" y="24"/>
                  <a:pt x="273" y="25"/>
                  <a:pt x="273" y="28"/>
                </a:cubicBezTo>
                <a:cubicBezTo>
                  <a:pt x="273" y="30"/>
                  <a:pt x="271" y="37"/>
                  <a:pt x="268" y="46"/>
                </a:cubicBezTo>
                <a:cubicBezTo>
                  <a:pt x="266" y="56"/>
                  <a:pt x="260" y="69"/>
                  <a:pt x="251" y="87"/>
                </a:cubicBezTo>
                <a:cubicBezTo>
                  <a:pt x="243" y="104"/>
                  <a:pt x="233" y="120"/>
                  <a:pt x="222" y="136"/>
                </a:cubicBezTo>
                <a:lnTo>
                  <a:pt x="217" y="142"/>
                </a:lnTo>
                <a:lnTo>
                  <a:pt x="217" y="154"/>
                </a:lnTo>
                <a:cubicBezTo>
                  <a:pt x="218" y="172"/>
                  <a:pt x="219" y="184"/>
                  <a:pt x="221" y="190"/>
                </a:cubicBezTo>
                <a:cubicBezTo>
                  <a:pt x="223" y="197"/>
                  <a:pt x="226" y="200"/>
                  <a:pt x="230" y="200"/>
                </a:cubicBezTo>
                <a:cubicBezTo>
                  <a:pt x="235" y="200"/>
                  <a:pt x="239" y="198"/>
                  <a:pt x="243" y="195"/>
                </a:cubicBezTo>
                <a:cubicBezTo>
                  <a:pt x="246" y="192"/>
                  <a:pt x="249" y="188"/>
                  <a:pt x="251" y="184"/>
                </a:cubicBezTo>
                <a:cubicBezTo>
                  <a:pt x="251" y="182"/>
                  <a:pt x="252" y="180"/>
                  <a:pt x="253" y="180"/>
                </a:cubicBezTo>
                <a:cubicBezTo>
                  <a:pt x="254" y="180"/>
                  <a:pt x="256" y="180"/>
                  <a:pt x="260" y="179"/>
                </a:cubicBezTo>
                <a:cubicBezTo>
                  <a:pt x="267" y="179"/>
                  <a:pt x="270" y="180"/>
                  <a:pt x="270" y="183"/>
                </a:cubicBezTo>
                <a:cubicBezTo>
                  <a:pt x="270" y="185"/>
                  <a:pt x="269" y="188"/>
                  <a:pt x="267" y="192"/>
                </a:cubicBezTo>
                <a:cubicBezTo>
                  <a:pt x="263" y="200"/>
                  <a:pt x="258" y="206"/>
                  <a:pt x="250" y="210"/>
                </a:cubicBezTo>
                <a:cubicBezTo>
                  <a:pt x="243" y="215"/>
                  <a:pt x="236" y="217"/>
                  <a:pt x="229" y="217"/>
                </a:cubicBezTo>
                <a:lnTo>
                  <a:pt x="226" y="217"/>
                </a:lnTo>
                <a:cubicBezTo>
                  <a:pt x="203" y="217"/>
                  <a:pt x="189" y="206"/>
                  <a:pt x="181" y="183"/>
                </a:cubicBezTo>
                <a:lnTo>
                  <a:pt x="180" y="180"/>
                </a:lnTo>
                <a:lnTo>
                  <a:pt x="175" y="183"/>
                </a:lnTo>
                <a:cubicBezTo>
                  <a:pt x="171" y="186"/>
                  <a:pt x="167" y="189"/>
                  <a:pt x="160" y="193"/>
                </a:cubicBezTo>
                <a:cubicBezTo>
                  <a:pt x="154" y="197"/>
                  <a:pt x="147" y="201"/>
                  <a:pt x="139" y="204"/>
                </a:cubicBezTo>
                <a:cubicBezTo>
                  <a:pt x="131" y="208"/>
                  <a:pt x="122" y="211"/>
                  <a:pt x="111" y="214"/>
                </a:cubicBezTo>
                <a:cubicBezTo>
                  <a:pt x="101" y="216"/>
                  <a:pt x="90" y="218"/>
                  <a:pt x="80" y="218"/>
                </a:cubicBezTo>
                <a:cubicBezTo>
                  <a:pt x="55" y="218"/>
                  <a:pt x="35" y="210"/>
                  <a:pt x="21" y="194"/>
                </a:cubicBezTo>
                <a:cubicBezTo>
                  <a:pt x="7" y="178"/>
                  <a:pt x="0" y="159"/>
                  <a:pt x="0" y="138"/>
                </a:cubicBezTo>
                <a:moveTo>
                  <a:pt x="83" y="200"/>
                </a:moveTo>
                <a:cubicBezTo>
                  <a:pt x="98" y="200"/>
                  <a:pt x="114" y="197"/>
                  <a:pt x="130" y="190"/>
                </a:cubicBezTo>
                <a:cubicBezTo>
                  <a:pt x="145" y="183"/>
                  <a:pt x="157" y="177"/>
                  <a:pt x="165" y="170"/>
                </a:cubicBezTo>
                <a:lnTo>
                  <a:pt x="176" y="159"/>
                </a:lnTo>
                <a:cubicBezTo>
                  <a:pt x="175" y="113"/>
                  <a:pt x="174" y="84"/>
                  <a:pt x="173" y="73"/>
                </a:cubicBezTo>
                <a:cubicBezTo>
                  <a:pt x="168" y="36"/>
                  <a:pt x="154" y="18"/>
                  <a:pt x="129" y="18"/>
                </a:cubicBezTo>
                <a:cubicBezTo>
                  <a:pt x="107" y="18"/>
                  <a:pt x="87" y="30"/>
                  <a:pt x="71" y="53"/>
                </a:cubicBezTo>
                <a:cubicBezTo>
                  <a:pt x="62" y="66"/>
                  <a:pt x="55" y="83"/>
                  <a:pt x="50" y="105"/>
                </a:cubicBezTo>
                <a:cubicBezTo>
                  <a:pt x="44" y="127"/>
                  <a:pt x="42" y="144"/>
                  <a:pt x="41" y="155"/>
                </a:cubicBezTo>
                <a:cubicBezTo>
                  <a:pt x="41" y="171"/>
                  <a:pt x="45" y="182"/>
                  <a:pt x="53" y="189"/>
                </a:cubicBezTo>
                <a:cubicBezTo>
                  <a:pt x="61" y="196"/>
                  <a:pt x="71" y="200"/>
                  <a:pt x="83" y="20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3" name=""/>
          <p:cNvSpPr/>
          <p:nvPr/>
        </p:nvSpPr>
        <p:spPr>
          <a:xfrm>
            <a:off x="3511800" y="3053160"/>
            <a:ext cx="38160" cy="77760"/>
          </a:xfrm>
          <a:custGeom>
            <a:avLst/>
            <a:gdLst/>
            <a:ahLst/>
            <a:rect l="0" t="0" r="r" b="b"/>
            <a:pathLst>
              <a:path w="106" h="216">
                <a:moveTo>
                  <a:pt x="2" y="82"/>
                </a:moveTo>
                <a:cubicBezTo>
                  <a:pt x="0" y="81"/>
                  <a:pt x="0" y="80"/>
                  <a:pt x="0" y="79"/>
                </a:cubicBezTo>
                <a:cubicBezTo>
                  <a:pt x="0" y="78"/>
                  <a:pt x="0" y="76"/>
                  <a:pt x="1" y="73"/>
                </a:cubicBezTo>
                <a:cubicBezTo>
                  <a:pt x="1" y="71"/>
                  <a:pt x="2" y="69"/>
                  <a:pt x="2" y="69"/>
                </a:cubicBezTo>
                <a:cubicBezTo>
                  <a:pt x="3" y="68"/>
                  <a:pt x="4" y="67"/>
                  <a:pt x="5" y="67"/>
                </a:cubicBezTo>
                <a:cubicBezTo>
                  <a:pt x="7" y="67"/>
                  <a:pt x="13" y="67"/>
                  <a:pt x="23" y="67"/>
                </a:cubicBezTo>
                <a:lnTo>
                  <a:pt x="40" y="67"/>
                </a:lnTo>
                <a:lnTo>
                  <a:pt x="47" y="40"/>
                </a:lnTo>
                <a:cubicBezTo>
                  <a:pt x="48" y="37"/>
                  <a:pt x="48" y="34"/>
                  <a:pt x="49" y="30"/>
                </a:cubicBezTo>
                <a:cubicBezTo>
                  <a:pt x="50" y="26"/>
                  <a:pt x="51" y="23"/>
                  <a:pt x="52" y="21"/>
                </a:cubicBezTo>
                <a:cubicBezTo>
                  <a:pt x="52" y="19"/>
                  <a:pt x="53" y="17"/>
                  <a:pt x="54" y="14"/>
                </a:cubicBezTo>
                <a:cubicBezTo>
                  <a:pt x="54" y="11"/>
                  <a:pt x="55" y="9"/>
                  <a:pt x="56" y="8"/>
                </a:cubicBezTo>
                <a:cubicBezTo>
                  <a:pt x="58" y="6"/>
                  <a:pt x="59" y="5"/>
                  <a:pt x="60" y="3"/>
                </a:cubicBezTo>
                <a:cubicBezTo>
                  <a:pt x="61" y="2"/>
                  <a:pt x="62" y="1"/>
                  <a:pt x="65" y="0"/>
                </a:cubicBezTo>
                <a:cubicBezTo>
                  <a:pt x="68" y="0"/>
                  <a:pt x="70" y="0"/>
                  <a:pt x="72" y="0"/>
                </a:cubicBezTo>
                <a:cubicBezTo>
                  <a:pt x="76" y="0"/>
                  <a:pt x="78" y="1"/>
                  <a:pt x="80" y="3"/>
                </a:cubicBezTo>
                <a:cubicBezTo>
                  <a:pt x="82" y="6"/>
                  <a:pt x="82" y="8"/>
                  <a:pt x="82" y="10"/>
                </a:cubicBezTo>
                <a:cubicBezTo>
                  <a:pt x="82" y="11"/>
                  <a:pt x="81" y="18"/>
                  <a:pt x="79" y="27"/>
                </a:cubicBezTo>
                <a:cubicBezTo>
                  <a:pt x="77" y="36"/>
                  <a:pt x="75" y="45"/>
                  <a:pt x="73" y="53"/>
                </a:cubicBezTo>
                <a:lnTo>
                  <a:pt x="69" y="66"/>
                </a:lnTo>
                <a:cubicBezTo>
                  <a:pt x="69" y="66"/>
                  <a:pt x="75" y="67"/>
                  <a:pt x="86" y="67"/>
                </a:cubicBezTo>
                <a:lnTo>
                  <a:pt x="103" y="67"/>
                </a:lnTo>
                <a:cubicBezTo>
                  <a:pt x="105" y="68"/>
                  <a:pt x="106" y="69"/>
                  <a:pt x="106" y="70"/>
                </a:cubicBezTo>
                <a:cubicBezTo>
                  <a:pt x="106" y="75"/>
                  <a:pt x="104" y="79"/>
                  <a:pt x="101" y="82"/>
                </a:cubicBezTo>
                <a:lnTo>
                  <a:pt x="65" y="82"/>
                </a:lnTo>
                <a:lnTo>
                  <a:pt x="52" y="131"/>
                </a:lnTo>
                <a:cubicBezTo>
                  <a:pt x="43" y="167"/>
                  <a:pt x="39" y="187"/>
                  <a:pt x="39" y="189"/>
                </a:cubicBezTo>
                <a:cubicBezTo>
                  <a:pt x="39" y="199"/>
                  <a:pt x="42" y="204"/>
                  <a:pt x="48" y="204"/>
                </a:cubicBezTo>
                <a:cubicBezTo>
                  <a:pt x="56" y="204"/>
                  <a:pt x="64" y="200"/>
                  <a:pt x="72" y="192"/>
                </a:cubicBezTo>
                <a:cubicBezTo>
                  <a:pt x="79" y="184"/>
                  <a:pt x="85" y="175"/>
                  <a:pt x="90" y="164"/>
                </a:cubicBezTo>
                <a:cubicBezTo>
                  <a:pt x="90" y="162"/>
                  <a:pt x="91" y="162"/>
                  <a:pt x="92" y="161"/>
                </a:cubicBezTo>
                <a:cubicBezTo>
                  <a:pt x="92" y="161"/>
                  <a:pt x="94" y="161"/>
                  <a:pt x="97" y="161"/>
                </a:cubicBezTo>
                <a:lnTo>
                  <a:pt x="98" y="161"/>
                </a:lnTo>
                <a:cubicBezTo>
                  <a:pt x="101" y="161"/>
                  <a:pt x="103" y="162"/>
                  <a:pt x="103" y="163"/>
                </a:cubicBezTo>
                <a:cubicBezTo>
                  <a:pt x="103" y="164"/>
                  <a:pt x="103" y="165"/>
                  <a:pt x="102" y="167"/>
                </a:cubicBezTo>
                <a:cubicBezTo>
                  <a:pt x="101" y="171"/>
                  <a:pt x="99" y="175"/>
                  <a:pt x="96" y="180"/>
                </a:cubicBezTo>
                <a:cubicBezTo>
                  <a:pt x="93" y="185"/>
                  <a:pt x="89" y="191"/>
                  <a:pt x="84" y="196"/>
                </a:cubicBezTo>
                <a:cubicBezTo>
                  <a:pt x="80" y="202"/>
                  <a:pt x="74" y="207"/>
                  <a:pt x="67" y="210"/>
                </a:cubicBezTo>
                <a:cubicBezTo>
                  <a:pt x="59" y="214"/>
                  <a:pt x="53" y="216"/>
                  <a:pt x="46" y="216"/>
                </a:cubicBezTo>
                <a:cubicBezTo>
                  <a:pt x="39" y="216"/>
                  <a:pt x="32" y="214"/>
                  <a:pt x="26" y="211"/>
                </a:cubicBezTo>
                <a:cubicBezTo>
                  <a:pt x="20" y="208"/>
                  <a:pt x="16" y="202"/>
                  <a:pt x="13" y="193"/>
                </a:cubicBezTo>
                <a:cubicBezTo>
                  <a:pt x="13" y="192"/>
                  <a:pt x="12" y="189"/>
                  <a:pt x="12" y="184"/>
                </a:cubicBezTo>
                <a:lnTo>
                  <a:pt x="12" y="178"/>
                </a:lnTo>
                <a:lnTo>
                  <a:pt x="24" y="131"/>
                </a:lnTo>
                <a:cubicBezTo>
                  <a:pt x="32" y="99"/>
                  <a:pt x="36" y="83"/>
                  <a:pt x="36" y="83"/>
                </a:cubicBezTo>
                <a:cubicBezTo>
                  <a:pt x="36" y="82"/>
                  <a:pt x="31" y="82"/>
                  <a:pt x="19" y="82"/>
                </a:cubicBezTo>
                <a:lnTo>
                  <a:pt x="2" y="8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4" name=""/>
          <p:cNvSpPr/>
          <p:nvPr/>
        </p:nvSpPr>
        <p:spPr>
          <a:xfrm>
            <a:off x="3261240" y="3213720"/>
            <a:ext cx="59400" cy="115200"/>
          </a:xfrm>
          <a:custGeom>
            <a:avLst/>
            <a:gdLst/>
            <a:ahLst/>
            <a:rect l="0" t="0" r="r" b="b"/>
            <a:pathLst>
              <a:path w="165" h="320">
                <a:moveTo>
                  <a:pt x="63" y="43"/>
                </a:moveTo>
                <a:lnTo>
                  <a:pt x="57" y="45"/>
                </a:lnTo>
                <a:cubicBezTo>
                  <a:pt x="52" y="47"/>
                  <a:pt x="46" y="48"/>
                  <a:pt x="37" y="50"/>
                </a:cubicBezTo>
                <a:cubicBezTo>
                  <a:pt x="28" y="51"/>
                  <a:pt x="19" y="52"/>
                  <a:pt x="9" y="53"/>
                </a:cubicBezTo>
                <a:lnTo>
                  <a:pt x="0" y="53"/>
                </a:lnTo>
                <a:lnTo>
                  <a:pt x="0" y="31"/>
                </a:lnTo>
                <a:lnTo>
                  <a:pt x="9" y="31"/>
                </a:lnTo>
                <a:cubicBezTo>
                  <a:pt x="24" y="30"/>
                  <a:pt x="38" y="28"/>
                  <a:pt x="52" y="24"/>
                </a:cubicBezTo>
                <a:cubicBezTo>
                  <a:pt x="64" y="20"/>
                  <a:pt x="73" y="16"/>
                  <a:pt x="78" y="12"/>
                </a:cubicBezTo>
                <a:cubicBezTo>
                  <a:pt x="83" y="9"/>
                  <a:pt x="88" y="5"/>
                  <a:pt x="92" y="2"/>
                </a:cubicBezTo>
                <a:cubicBezTo>
                  <a:pt x="92" y="1"/>
                  <a:pt x="94" y="0"/>
                  <a:pt x="97" y="0"/>
                </a:cubicBezTo>
                <a:cubicBezTo>
                  <a:pt x="100" y="0"/>
                  <a:pt x="103" y="1"/>
                  <a:pt x="106" y="3"/>
                </a:cubicBezTo>
                <a:lnTo>
                  <a:pt x="106" y="147"/>
                </a:lnTo>
                <a:lnTo>
                  <a:pt x="106" y="291"/>
                </a:lnTo>
                <a:cubicBezTo>
                  <a:pt x="108" y="293"/>
                  <a:pt x="110" y="294"/>
                  <a:pt x="112" y="295"/>
                </a:cubicBezTo>
                <a:cubicBezTo>
                  <a:pt x="113" y="296"/>
                  <a:pt x="117" y="296"/>
                  <a:pt x="123" y="297"/>
                </a:cubicBezTo>
                <a:cubicBezTo>
                  <a:pt x="129" y="298"/>
                  <a:pt x="139" y="298"/>
                  <a:pt x="153" y="298"/>
                </a:cubicBezTo>
                <a:lnTo>
                  <a:pt x="165" y="298"/>
                </a:lnTo>
                <a:lnTo>
                  <a:pt x="165" y="320"/>
                </a:lnTo>
                <a:lnTo>
                  <a:pt x="160" y="320"/>
                </a:lnTo>
                <a:cubicBezTo>
                  <a:pt x="153" y="319"/>
                  <a:pt x="128" y="318"/>
                  <a:pt x="84" y="318"/>
                </a:cubicBezTo>
                <a:cubicBezTo>
                  <a:pt x="40" y="318"/>
                  <a:pt x="15" y="319"/>
                  <a:pt x="8" y="320"/>
                </a:cubicBezTo>
                <a:lnTo>
                  <a:pt x="2" y="320"/>
                </a:lnTo>
                <a:lnTo>
                  <a:pt x="2" y="298"/>
                </a:lnTo>
                <a:lnTo>
                  <a:pt x="15" y="298"/>
                </a:lnTo>
                <a:cubicBezTo>
                  <a:pt x="22" y="298"/>
                  <a:pt x="28" y="298"/>
                  <a:pt x="33" y="298"/>
                </a:cubicBezTo>
                <a:cubicBezTo>
                  <a:pt x="38" y="298"/>
                  <a:pt x="42" y="298"/>
                  <a:pt x="46" y="297"/>
                </a:cubicBezTo>
                <a:cubicBezTo>
                  <a:pt x="49" y="297"/>
                  <a:pt x="51" y="297"/>
                  <a:pt x="53" y="296"/>
                </a:cubicBezTo>
                <a:cubicBezTo>
                  <a:pt x="56" y="295"/>
                  <a:pt x="57" y="295"/>
                  <a:pt x="57" y="295"/>
                </a:cubicBezTo>
                <a:cubicBezTo>
                  <a:pt x="58" y="295"/>
                  <a:pt x="59" y="294"/>
                  <a:pt x="60" y="293"/>
                </a:cubicBezTo>
                <a:cubicBezTo>
                  <a:pt x="62" y="291"/>
                  <a:pt x="63" y="290"/>
                  <a:pt x="63" y="291"/>
                </a:cubicBezTo>
                <a:lnTo>
                  <a:pt x="63" y="4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5" name=""/>
          <p:cNvSpPr/>
          <p:nvPr/>
        </p:nvSpPr>
        <p:spPr>
          <a:xfrm>
            <a:off x="3347280" y="3282120"/>
            <a:ext cx="105480" cy="7200"/>
          </a:xfrm>
          <a:custGeom>
            <a:avLst/>
            <a:gdLst/>
            <a:ahLst/>
            <a:rect l="0" t="0" r="r" b="b"/>
            <a:pathLst>
              <a:path w="293" h="20">
                <a:moveTo>
                  <a:pt x="7" y="0"/>
                </a:moveTo>
                <a:lnTo>
                  <a:pt x="286" y="0"/>
                </a:lnTo>
                <a:cubicBezTo>
                  <a:pt x="291" y="2"/>
                  <a:pt x="293" y="6"/>
                  <a:pt x="293" y="9"/>
                </a:cubicBezTo>
                <a:cubicBezTo>
                  <a:pt x="293" y="14"/>
                  <a:pt x="291" y="17"/>
                  <a:pt x="286" y="20"/>
                </a:cubicBezTo>
                <a:lnTo>
                  <a:pt x="7" y="20"/>
                </a:lnTo>
                <a:cubicBezTo>
                  <a:pt x="3" y="18"/>
                  <a:pt x="0" y="15"/>
                  <a:pt x="0" y="9"/>
                </a:cubicBezTo>
                <a:cubicBezTo>
                  <a:pt x="0" y="5"/>
                  <a:pt x="3" y="2"/>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6" name=""/>
          <p:cNvSpPr/>
          <p:nvPr/>
        </p:nvSpPr>
        <p:spPr>
          <a:xfrm>
            <a:off x="3472920" y="3252600"/>
            <a:ext cx="98280" cy="78120"/>
          </a:xfrm>
          <a:custGeom>
            <a:avLst/>
            <a:gdLst/>
            <a:ahLst/>
            <a:rect l="0" t="0" r="r" b="b"/>
            <a:pathLst>
              <a:path w="273" h="217">
                <a:moveTo>
                  <a:pt x="0" y="136"/>
                </a:moveTo>
                <a:cubicBezTo>
                  <a:pt x="0" y="100"/>
                  <a:pt x="14" y="68"/>
                  <a:pt x="42" y="41"/>
                </a:cubicBezTo>
                <a:cubicBezTo>
                  <a:pt x="69" y="13"/>
                  <a:pt x="99" y="0"/>
                  <a:pt x="132" y="0"/>
                </a:cubicBezTo>
                <a:cubicBezTo>
                  <a:pt x="154" y="0"/>
                  <a:pt x="172" y="6"/>
                  <a:pt x="186" y="19"/>
                </a:cubicBezTo>
                <a:cubicBezTo>
                  <a:pt x="199" y="31"/>
                  <a:pt x="208" y="47"/>
                  <a:pt x="213" y="66"/>
                </a:cubicBezTo>
                <a:cubicBezTo>
                  <a:pt x="215" y="75"/>
                  <a:pt x="216" y="85"/>
                  <a:pt x="216" y="98"/>
                </a:cubicBezTo>
                <a:lnTo>
                  <a:pt x="216" y="111"/>
                </a:lnTo>
                <a:cubicBezTo>
                  <a:pt x="232" y="88"/>
                  <a:pt x="244" y="61"/>
                  <a:pt x="252" y="32"/>
                </a:cubicBezTo>
                <a:cubicBezTo>
                  <a:pt x="253" y="28"/>
                  <a:pt x="254" y="25"/>
                  <a:pt x="255" y="24"/>
                </a:cubicBezTo>
                <a:cubicBezTo>
                  <a:pt x="256" y="24"/>
                  <a:pt x="258" y="23"/>
                  <a:pt x="263" y="23"/>
                </a:cubicBezTo>
                <a:cubicBezTo>
                  <a:pt x="269" y="23"/>
                  <a:pt x="273" y="24"/>
                  <a:pt x="273" y="27"/>
                </a:cubicBezTo>
                <a:cubicBezTo>
                  <a:pt x="273" y="30"/>
                  <a:pt x="271" y="36"/>
                  <a:pt x="268" y="45"/>
                </a:cubicBezTo>
                <a:cubicBezTo>
                  <a:pt x="265" y="55"/>
                  <a:pt x="260" y="69"/>
                  <a:pt x="251" y="86"/>
                </a:cubicBezTo>
                <a:cubicBezTo>
                  <a:pt x="242" y="104"/>
                  <a:pt x="233" y="120"/>
                  <a:pt x="222" y="134"/>
                </a:cubicBezTo>
                <a:lnTo>
                  <a:pt x="217" y="141"/>
                </a:lnTo>
                <a:lnTo>
                  <a:pt x="217" y="153"/>
                </a:lnTo>
                <a:cubicBezTo>
                  <a:pt x="218" y="171"/>
                  <a:pt x="219" y="183"/>
                  <a:pt x="221" y="189"/>
                </a:cubicBezTo>
                <a:cubicBezTo>
                  <a:pt x="223" y="196"/>
                  <a:pt x="226" y="199"/>
                  <a:pt x="230" y="199"/>
                </a:cubicBezTo>
                <a:cubicBezTo>
                  <a:pt x="234" y="199"/>
                  <a:pt x="239" y="197"/>
                  <a:pt x="242" y="194"/>
                </a:cubicBezTo>
                <a:cubicBezTo>
                  <a:pt x="246" y="191"/>
                  <a:pt x="249" y="188"/>
                  <a:pt x="251" y="183"/>
                </a:cubicBezTo>
                <a:cubicBezTo>
                  <a:pt x="251" y="181"/>
                  <a:pt x="252" y="180"/>
                  <a:pt x="253" y="179"/>
                </a:cubicBezTo>
                <a:cubicBezTo>
                  <a:pt x="254" y="179"/>
                  <a:pt x="256" y="179"/>
                  <a:pt x="260" y="178"/>
                </a:cubicBezTo>
                <a:cubicBezTo>
                  <a:pt x="267" y="178"/>
                  <a:pt x="270" y="180"/>
                  <a:pt x="270" y="182"/>
                </a:cubicBezTo>
                <a:cubicBezTo>
                  <a:pt x="270" y="184"/>
                  <a:pt x="269" y="187"/>
                  <a:pt x="267" y="191"/>
                </a:cubicBezTo>
                <a:cubicBezTo>
                  <a:pt x="263" y="199"/>
                  <a:pt x="257" y="205"/>
                  <a:pt x="250" y="210"/>
                </a:cubicBezTo>
                <a:cubicBezTo>
                  <a:pt x="243" y="214"/>
                  <a:pt x="236" y="216"/>
                  <a:pt x="229" y="217"/>
                </a:cubicBezTo>
                <a:lnTo>
                  <a:pt x="226" y="217"/>
                </a:lnTo>
                <a:cubicBezTo>
                  <a:pt x="204" y="217"/>
                  <a:pt x="190" y="205"/>
                  <a:pt x="182" y="182"/>
                </a:cubicBezTo>
                <a:lnTo>
                  <a:pt x="181" y="179"/>
                </a:lnTo>
                <a:lnTo>
                  <a:pt x="176" y="183"/>
                </a:lnTo>
                <a:cubicBezTo>
                  <a:pt x="172" y="185"/>
                  <a:pt x="168" y="188"/>
                  <a:pt x="161" y="192"/>
                </a:cubicBezTo>
                <a:cubicBezTo>
                  <a:pt x="155" y="196"/>
                  <a:pt x="148" y="200"/>
                  <a:pt x="140" y="203"/>
                </a:cubicBezTo>
                <a:cubicBezTo>
                  <a:pt x="132" y="207"/>
                  <a:pt x="122" y="210"/>
                  <a:pt x="112" y="213"/>
                </a:cubicBezTo>
                <a:cubicBezTo>
                  <a:pt x="101" y="216"/>
                  <a:pt x="91" y="217"/>
                  <a:pt x="81" y="217"/>
                </a:cubicBezTo>
                <a:cubicBezTo>
                  <a:pt x="56" y="217"/>
                  <a:pt x="36" y="209"/>
                  <a:pt x="22" y="193"/>
                </a:cubicBezTo>
                <a:cubicBezTo>
                  <a:pt x="7" y="177"/>
                  <a:pt x="0" y="159"/>
                  <a:pt x="0" y="136"/>
                </a:cubicBezTo>
                <a:moveTo>
                  <a:pt x="84" y="199"/>
                </a:moveTo>
                <a:cubicBezTo>
                  <a:pt x="99" y="199"/>
                  <a:pt x="115" y="196"/>
                  <a:pt x="131" y="189"/>
                </a:cubicBezTo>
                <a:cubicBezTo>
                  <a:pt x="146" y="183"/>
                  <a:pt x="158" y="176"/>
                  <a:pt x="165" y="169"/>
                </a:cubicBezTo>
                <a:lnTo>
                  <a:pt x="177" y="158"/>
                </a:lnTo>
                <a:cubicBezTo>
                  <a:pt x="176" y="112"/>
                  <a:pt x="175" y="83"/>
                  <a:pt x="174" y="72"/>
                </a:cubicBezTo>
                <a:cubicBezTo>
                  <a:pt x="169" y="36"/>
                  <a:pt x="154" y="17"/>
                  <a:pt x="130" y="17"/>
                </a:cubicBezTo>
                <a:cubicBezTo>
                  <a:pt x="108" y="17"/>
                  <a:pt x="88" y="29"/>
                  <a:pt x="72" y="52"/>
                </a:cubicBezTo>
                <a:cubicBezTo>
                  <a:pt x="63" y="65"/>
                  <a:pt x="56" y="82"/>
                  <a:pt x="51" y="104"/>
                </a:cubicBezTo>
                <a:cubicBezTo>
                  <a:pt x="45" y="125"/>
                  <a:pt x="42" y="142"/>
                  <a:pt x="42" y="155"/>
                </a:cubicBezTo>
                <a:cubicBezTo>
                  <a:pt x="42" y="170"/>
                  <a:pt x="46" y="181"/>
                  <a:pt x="54" y="188"/>
                </a:cubicBezTo>
                <a:cubicBezTo>
                  <a:pt x="62" y="195"/>
                  <a:pt x="72" y="199"/>
                  <a:pt x="84" y="19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7" name=""/>
          <p:cNvSpPr/>
          <p:nvPr/>
        </p:nvSpPr>
        <p:spPr>
          <a:xfrm>
            <a:off x="3495600" y="3226320"/>
            <a:ext cx="62640" cy="8280"/>
          </a:xfrm>
          <a:custGeom>
            <a:avLst/>
            <a:gdLst/>
            <a:ahLst/>
            <a:rect l="0" t="0" r="r" b="b"/>
            <a:pathLst>
              <a:path w="174" h="23">
                <a:moveTo>
                  <a:pt x="0" y="0"/>
                </a:moveTo>
                <a:lnTo>
                  <a:pt x="174" y="0"/>
                </a:lnTo>
                <a:lnTo>
                  <a:pt x="174" y="23"/>
                </a:lnTo>
                <a:lnTo>
                  <a:pt x="0" y="23"/>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8" name=""/>
          <p:cNvSpPr/>
          <p:nvPr/>
        </p:nvSpPr>
        <p:spPr>
          <a:xfrm>
            <a:off x="3584880" y="3278160"/>
            <a:ext cx="38520" cy="77760"/>
          </a:xfrm>
          <a:custGeom>
            <a:avLst/>
            <a:gdLst/>
            <a:ahLst/>
            <a:rect l="0" t="0" r="r" b="b"/>
            <a:pathLst>
              <a:path w="107" h="216">
                <a:moveTo>
                  <a:pt x="3" y="82"/>
                </a:moveTo>
                <a:cubicBezTo>
                  <a:pt x="1" y="81"/>
                  <a:pt x="0" y="80"/>
                  <a:pt x="0" y="79"/>
                </a:cubicBezTo>
                <a:cubicBezTo>
                  <a:pt x="0" y="78"/>
                  <a:pt x="1" y="76"/>
                  <a:pt x="1" y="74"/>
                </a:cubicBezTo>
                <a:cubicBezTo>
                  <a:pt x="2" y="71"/>
                  <a:pt x="3" y="69"/>
                  <a:pt x="3" y="69"/>
                </a:cubicBezTo>
                <a:cubicBezTo>
                  <a:pt x="4" y="68"/>
                  <a:pt x="5" y="67"/>
                  <a:pt x="6" y="67"/>
                </a:cubicBezTo>
                <a:cubicBezTo>
                  <a:pt x="8" y="67"/>
                  <a:pt x="14" y="67"/>
                  <a:pt x="23" y="67"/>
                </a:cubicBezTo>
                <a:lnTo>
                  <a:pt x="41" y="67"/>
                </a:lnTo>
                <a:lnTo>
                  <a:pt x="48" y="40"/>
                </a:lnTo>
                <a:cubicBezTo>
                  <a:pt x="48" y="37"/>
                  <a:pt x="49" y="34"/>
                  <a:pt x="50" y="29"/>
                </a:cubicBezTo>
                <a:cubicBezTo>
                  <a:pt x="51" y="25"/>
                  <a:pt x="52" y="22"/>
                  <a:pt x="53" y="20"/>
                </a:cubicBezTo>
                <a:cubicBezTo>
                  <a:pt x="53" y="18"/>
                  <a:pt x="54" y="16"/>
                  <a:pt x="55" y="14"/>
                </a:cubicBezTo>
                <a:cubicBezTo>
                  <a:pt x="55" y="11"/>
                  <a:pt x="56" y="9"/>
                  <a:pt x="57" y="8"/>
                </a:cubicBezTo>
                <a:cubicBezTo>
                  <a:pt x="58" y="7"/>
                  <a:pt x="60" y="5"/>
                  <a:pt x="61" y="4"/>
                </a:cubicBezTo>
                <a:cubicBezTo>
                  <a:pt x="62" y="2"/>
                  <a:pt x="63" y="1"/>
                  <a:pt x="65" y="1"/>
                </a:cubicBezTo>
                <a:cubicBezTo>
                  <a:pt x="67" y="0"/>
                  <a:pt x="69" y="0"/>
                  <a:pt x="72" y="0"/>
                </a:cubicBezTo>
                <a:cubicBezTo>
                  <a:pt x="77" y="0"/>
                  <a:pt x="79" y="1"/>
                  <a:pt x="81" y="4"/>
                </a:cubicBezTo>
                <a:cubicBezTo>
                  <a:pt x="82" y="6"/>
                  <a:pt x="83" y="8"/>
                  <a:pt x="83" y="10"/>
                </a:cubicBezTo>
                <a:cubicBezTo>
                  <a:pt x="83" y="12"/>
                  <a:pt x="82" y="17"/>
                  <a:pt x="80" y="26"/>
                </a:cubicBezTo>
                <a:cubicBezTo>
                  <a:pt x="78" y="36"/>
                  <a:pt x="76" y="45"/>
                  <a:pt x="73" y="54"/>
                </a:cubicBezTo>
                <a:lnTo>
                  <a:pt x="69" y="66"/>
                </a:lnTo>
                <a:cubicBezTo>
                  <a:pt x="69" y="67"/>
                  <a:pt x="76" y="67"/>
                  <a:pt x="87" y="67"/>
                </a:cubicBezTo>
                <a:lnTo>
                  <a:pt x="104" y="67"/>
                </a:lnTo>
                <a:cubicBezTo>
                  <a:pt x="106" y="69"/>
                  <a:pt x="107" y="70"/>
                  <a:pt x="107" y="71"/>
                </a:cubicBezTo>
                <a:cubicBezTo>
                  <a:pt x="107" y="76"/>
                  <a:pt x="105" y="80"/>
                  <a:pt x="102" y="82"/>
                </a:cubicBezTo>
                <a:lnTo>
                  <a:pt x="65" y="82"/>
                </a:lnTo>
                <a:lnTo>
                  <a:pt x="53" y="131"/>
                </a:lnTo>
                <a:cubicBezTo>
                  <a:pt x="44" y="168"/>
                  <a:pt x="40" y="187"/>
                  <a:pt x="40" y="190"/>
                </a:cubicBezTo>
                <a:cubicBezTo>
                  <a:pt x="40" y="199"/>
                  <a:pt x="43" y="204"/>
                  <a:pt x="49" y="204"/>
                </a:cubicBezTo>
                <a:cubicBezTo>
                  <a:pt x="57" y="204"/>
                  <a:pt x="64" y="200"/>
                  <a:pt x="73" y="192"/>
                </a:cubicBezTo>
                <a:cubicBezTo>
                  <a:pt x="80" y="185"/>
                  <a:pt x="86" y="175"/>
                  <a:pt x="91" y="164"/>
                </a:cubicBezTo>
                <a:cubicBezTo>
                  <a:pt x="91" y="163"/>
                  <a:pt x="92" y="162"/>
                  <a:pt x="92" y="162"/>
                </a:cubicBezTo>
                <a:cubicBezTo>
                  <a:pt x="93" y="161"/>
                  <a:pt x="95" y="161"/>
                  <a:pt x="97" y="161"/>
                </a:cubicBezTo>
                <a:lnTo>
                  <a:pt x="99" y="161"/>
                </a:lnTo>
                <a:cubicBezTo>
                  <a:pt x="102" y="161"/>
                  <a:pt x="104" y="162"/>
                  <a:pt x="104" y="164"/>
                </a:cubicBezTo>
                <a:cubicBezTo>
                  <a:pt x="104" y="164"/>
                  <a:pt x="104" y="166"/>
                  <a:pt x="103" y="168"/>
                </a:cubicBezTo>
                <a:cubicBezTo>
                  <a:pt x="102" y="171"/>
                  <a:pt x="100" y="176"/>
                  <a:pt x="97" y="181"/>
                </a:cubicBezTo>
                <a:cubicBezTo>
                  <a:pt x="94" y="185"/>
                  <a:pt x="90" y="191"/>
                  <a:pt x="85" y="196"/>
                </a:cubicBezTo>
                <a:cubicBezTo>
                  <a:pt x="81" y="202"/>
                  <a:pt x="75" y="207"/>
                  <a:pt x="67" y="211"/>
                </a:cubicBezTo>
                <a:cubicBezTo>
                  <a:pt x="60" y="214"/>
                  <a:pt x="53" y="216"/>
                  <a:pt x="46" y="216"/>
                </a:cubicBezTo>
                <a:cubicBezTo>
                  <a:pt x="40" y="216"/>
                  <a:pt x="33" y="215"/>
                  <a:pt x="27" y="211"/>
                </a:cubicBezTo>
                <a:cubicBezTo>
                  <a:pt x="21" y="208"/>
                  <a:pt x="17" y="202"/>
                  <a:pt x="14" y="194"/>
                </a:cubicBezTo>
                <a:cubicBezTo>
                  <a:pt x="14" y="192"/>
                  <a:pt x="13" y="189"/>
                  <a:pt x="13" y="185"/>
                </a:cubicBezTo>
                <a:lnTo>
                  <a:pt x="13" y="178"/>
                </a:lnTo>
                <a:lnTo>
                  <a:pt x="25" y="131"/>
                </a:lnTo>
                <a:cubicBezTo>
                  <a:pt x="33" y="99"/>
                  <a:pt x="37" y="83"/>
                  <a:pt x="37" y="83"/>
                </a:cubicBezTo>
                <a:cubicBezTo>
                  <a:pt x="37" y="83"/>
                  <a:pt x="32" y="82"/>
                  <a:pt x="20" y="82"/>
                </a:cubicBezTo>
                <a:lnTo>
                  <a:pt x="3" y="8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9" name=""/>
          <p:cNvSpPr/>
          <p:nvPr/>
        </p:nvSpPr>
        <p:spPr>
          <a:xfrm>
            <a:off x="3112560" y="3187800"/>
            <a:ext cx="134640" cy="172440"/>
          </a:xfrm>
          <a:custGeom>
            <a:avLst/>
            <a:gdLst/>
            <a:ahLst/>
            <a:rect l="0" t="0" r="r" b="b"/>
            <a:pathLst>
              <a:path w="374" h="479">
                <a:moveTo>
                  <a:pt x="11" y="297"/>
                </a:moveTo>
                <a:cubicBezTo>
                  <a:pt x="9" y="297"/>
                  <a:pt x="7" y="296"/>
                  <a:pt x="4" y="294"/>
                </a:cubicBezTo>
                <a:cubicBezTo>
                  <a:pt x="2" y="291"/>
                  <a:pt x="0" y="289"/>
                  <a:pt x="0" y="287"/>
                </a:cubicBezTo>
                <a:cubicBezTo>
                  <a:pt x="-1" y="285"/>
                  <a:pt x="4" y="280"/>
                  <a:pt x="15" y="273"/>
                </a:cubicBezTo>
                <a:cubicBezTo>
                  <a:pt x="25" y="265"/>
                  <a:pt x="35" y="257"/>
                  <a:pt x="46" y="249"/>
                </a:cubicBezTo>
                <a:cubicBezTo>
                  <a:pt x="57" y="240"/>
                  <a:pt x="63" y="236"/>
                  <a:pt x="64" y="235"/>
                </a:cubicBezTo>
                <a:cubicBezTo>
                  <a:pt x="65" y="234"/>
                  <a:pt x="66" y="234"/>
                  <a:pt x="67" y="234"/>
                </a:cubicBezTo>
                <a:cubicBezTo>
                  <a:pt x="69" y="234"/>
                  <a:pt x="71" y="237"/>
                  <a:pt x="74" y="242"/>
                </a:cubicBezTo>
                <a:cubicBezTo>
                  <a:pt x="76" y="247"/>
                  <a:pt x="85" y="266"/>
                  <a:pt x="100" y="298"/>
                </a:cubicBezTo>
                <a:cubicBezTo>
                  <a:pt x="106" y="312"/>
                  <a:pt x="111" y="323"/>
                  <a:pt x="115" y="331"/>
                </a:cubicBezTo>
                <a:lnTo>
                  <a:pt x="156" y="419"/>
                </a:lnTo>
                <a:cubicBezTo>
                  <a:pt x="156" y="419"/>
                  <a:pt x="173" y="385"/>
                  <a:pt x="206" y="318"/>
                </a:cubicBezTo>
                <a:cubicBezTo>
                  <a:pt x="239" y="250"/>
                  <a:pt x="272" y="181"/>
                  <a:pt x="304" y="112"/>
                </a:cubicBezTo>
                <a:cubicBezTo>
                  <a:pt x="337" y="44"/>
                  <a:pt x="354" y="8"/>
                  <a:pt x="356" y="7"/>
                </a:cubicBezTo>
                <a:cubicBezTo>
                  <a:pt x="357" y="2"/>
                  <a:pt x="361" y="0"/>
                  <a:pt x="365" y="0"/>
                </a:cubicBezTo>
                <a:cubicBezTo>
                  <a:pt x="367" y="0"/>
                  <a:pt x="369" y="1"/>
                  <a:pt x="371" y="3"/>
                </a:cubicBezTo>
                <a:cubicBezTo>
                  <a:pt x="372" y="5"/>
                  <a:pt x="374" y="7"/>
                  <a:pt x="374" y="9"/>
                </a:cubicBezTo>
                <a:lnTo>
                  <a:pt x="374" y="11"/>
                </a:lnTo>
                <a:lnTo>
                  <a:pt x="263" y="242"/>
                </a:lnTo>
                <a:lnTo>
                  <a:pt x="150" y="476"/>
                </a:lnTo>
                <a:cubicBezTo>
                  <a:pt x="149" y="478"/>
                  <a:pt x="146" y="479"/>
                  <a:pt x="141" y="479"/>
                </a:cubicBezTo>
                <a:cubicBezTo>
                  <a:pt x="138" y="479"/>
                  <a:pt x="137" y="479"/>
                  <a:pt x="136" y="478"/>
                </a:cubicBezTo>
                <a:cubicBezTo>
                  <a:pt x="135" y="477"/>
                  <a:pt x="118" y="442"/>
                  <a:pt x="88" y="375"/>
                </a:cubicBezTo>
                <a:lnTo>
                  <a:pt x="42" y="275"/>
                </a:lnTo>
                <a:lnTo>
                  <a:pt x="34" y="280"/>
                </a:lnTo>
                <a:cubicBezTo>
                  <a:pt x="29" y="284"/>
                  <a:pt x="24" y="288"/>
                  <a:pt x="19" y="292"/>
                </a:cubicBezTo>
                <a:cubicBezTo>
                  <a:pt x="14" y="296"/>
                  <a:pt x="11" y="297"/>
                  <a:pt x="11" y="29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0" name=""/>
          <p:cNvSpPr/>
          <p:nvPr/>
        </p:nvSpPr>
        <p:spPr>
          <a:xfrm>
            <a:off x="3246840" y="3187800"/>
            <a:ext cx="388800" cy="7560"/>
          </a:xfrm>
          <a:custGeom>
            <a:avLst/>
            <a:gdLst/>
            <a:ahLst/>
            <a:rect l="0" t="0" r="r" b="b"/>
            <a:pathLst>
              <a:path w="1080" h="21">
                <a:moveTo>
                  <a:pt x="0" y="0"/>
                </a:moveTo>
                <a:lnTo>
                  <a:pt x="1080" y="0"/>
                </a:lnTo>
                <a:lnTo>
                  <a:pt x="1080" y="21"/>
                </a:lnTo>
                <a:lnTo>
                  <a:pt x="0" y="2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1" name=""/>
          <p:cNvSpPr/>
          <p:nvPr/>
        </p:nvSpPr>
        <p:spPr>
          <a:xfrm>
            <a:off x="3075840" y="3145320"/>
            <a:ext cx="584280" cy="14760"/>
          </a:xfrm>
          <a:custGeom>
            <a:avLst/>
            <a:gdLst/>
            <a:ahLst/>
            <a:rect l="0" t="0" r="r" b="b"/>
            <a:pathLst>
              <a:path w="1623" h="41">
                <a:moveTo>
                  <a:pt x="0" y="0"/>
                </a:moveTo>
                <a:lnTo>
                  <a:pt x="1623" y="0"/>
                </a:lnTo>
                <a:lnTo>
                  <a:pt x="1623" y="41"/>
                </a:lnTo>
                <a:lnTo>
                  <a:pt x="0" y="41"/>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2" name=""/>
          <p:cNvSpPr/>
          <p:nvPr/>
        </p:nvSpPr>
        <p:spPr>
          <a:xfrm>
            <a:off x="3699720" y="3105360"/>
            <a:ext cx="99000" cy="110160"/>
          </a:xfrm>
          <a:custGeom>
            <a:avLst/>
            <a:gdLst/>
            <a:ahLst/>
            <a:rect l="0" t="0" r="r" b="b"/>
            <a:pathLst>
              <a:path w="275" h="306">
                <a:moveTo>
                  <a:pt x="251" y="241"/>
                </a:moveTo>
                <a:cubicBezTo>
                  <a:pt x="254" y="241"/>
                  <a:pt x="257" y="244"/>
                  <a:pt x="260" y="251"/>
                </a:cubicBezTo>
                <a:cubicBezTo>
                  <a:pt x="263" y="258"/>
                  <a:pt x="264" y="264"/>
                  <a:pt x="265" y="270"/>
                </a:cubicBezTo>
                <a:cubicBezTo>
                  <a:pt x="265" y="271"/>
                  <a:pt x="264" y="273"/>
                  <a:pt x="264" y="275"/>
                </a:cubicBezTo>
                <a:cubicBezTo>
                  <a:pt x="263" y="276"/>
                  <a:pt x="259" y="278"/>
                  <a:pt x="254" y="281"/>
                </a:cubicBezTo>
                <a:cubicBezTo>
                  <a:pt x="249" y="285"/>
                  <a:pt x="240" y="289"/>
                  <a:pt x="227" y="294"/>
                </a:cubicBezTo>
                <a:cubicBezTo>
                  <a:pt x="214" y="299"/>
                  <a:pt x="201" y="302"/>
                  <a:pt x="188" y="304"/>
                </a:cubicBezTo>
                <a:cubicBezTo>
                  <a:pt x="183" y="305"/>
                  <a:pt x="174" y="306"/>
                  <a:pt x="160" y="306"/>
                </a:cubicBezTo>
                <a:cubicBezTo>
                  <a:pt x="131" y="306"/>
                  <a:pt x="105" y="302"/>
                  <a:pt x="84" y="294"/>
                </a:cubicBezTo>
                <a:cubicBezTo>
                  <a:pt x="62" y="287"/>
                  <a:pt x="45" y="277"/>
                  <a:pt x="34" y="265"/>
                </a:cubicBezTo>
                <a:cubicBezTo>
                  <a:pt x="22" y="252"/>
                  <a:pt x="13" y="240"/>
                  <a:pt x="8" y="227"/>
                </a:cubicBezTo>
                <a:cubicBezTo>
                  <a:pt x="2" y="214"/>
                  <a:pt x="0" y="201"/>
                  <a:pt x="0" y="188"/>
                </a:cubicBezTo>
                <a:lnTo>
                  <a:pt x="0" y="179"/>
                </a:lnTo>
                <a:cubicBezTo>
                  <a:pt x="0" y="142"/>
                  <a:pt x="11" y="109"/>
                  <a:pt x="34" y="79"/>
                </a:cubicBezTo>
                <a:cubicBezTo>
                  <a:pt x="38" y="72"/>
                  <a:pt x="44" y="65"/>
                  <a:pt x="51" y="59"/>
                </a:cubicBezTo>
                <a:cubicBezTo>
                  <a:pt x="57" y="52"/>
                  <a:pt x="67" y="45"/>
                  <a:pt x="80" y="36"/>
                </a:cubicBezTo>
                <a:cubicBezTo>
                  <a:pt x="92" y="27"/>
                  <a:pt x="108" y="19"/>
                  <a:pt x="128" y="13"/>
                </a:cubicBezTo>
                <a:cubicBezTo>
                  <a:pt x="148" y="6"/>
                  <a:pt x="169" y="2"/>
                  <a:pt x="191" y="0"/>
                </a:cubicBezTo>
                <a:cubicBezTo>
                  <a:pt x="192" y="0"/>
                  <a:pt x="196" y="0"/>
                  <a:pt x="205" y="0"/>
                </a:cubicBezTo>
                <a:cubicBezTo>
                  <a:pt x="214" y="0"/>
                  <a:pt x="222" y="0"/>
                  <a:pt x="229" y="0"/>
                </a:cubicBezTo>
                <a:cubicBezTo>
                  <a:pt x="252" y="0"/>
                  <a:pt x="265" y="1"/>
                  <a:pt x="269" y="4"/>
                </a:cubicBezTo>
                <a:cubicBezTo>
                  <a:pt x="274" y="7"/>
                  <a:pt x="275" y="12"/>
                  <a:pt x="275" y="19"/>
                </a:cubicBezTo>
                <a:cubicBezTo>
                  <a:pt x="274" y="30"/>
                  <a:pt x="267" y="37"/>
                  <a:pt x="257" y="41"/>
                </a:cubicBezTo>
                <a:lnTo>
                  <a:pt x="224" y="42"/>
                </a:lnTo>
                <a:cubicBezTo>
                  <a:pt x="193" y="42"/>
                  <a:pt x="171" y="45"/>
                  <a:pt x="158" y="51"/>
                </a:cubicBezTo>
                <a:cubicBezTo>
                  <a:pt x="136" y="60"/>
                  <a:pt x="121" y="77"/>
                  <a:pt x="111" y="102"/>
                </a:cubicBezTo>
                <a:cubicBezTo>
                  <a:pt x="107" y="111"/>
                  <a:pt x="105" y="117"/>
                  <a:pt x="105" y="120"/>
                </a:cubicBezTo>
                <a:cubicBezTo>
                  <a:pt x="105" y="120"/>
                  <a:pt x="125" y="121"/>
                  <a:pt x="167" y="121"/>
                </a:cubicBezTo>
                <a:cubicBezTo>
                  <a:pt x="173" y="121"/>
                  <a:pt x="181" y="121"/>
                  <a:pt x="190" y="121"/>
                </a:cubicBezTo>
                <a:cubicBezTo>
                  <a:pt x="199" y="121"/>
                  <a:pt x="205" y="120"/>
                  <a:pt x="209" y="120"/>
                </a:cubicBezTo>
                <a:cubicBezTo>
                  <a:pt x="222" y="120"/>
                  <a:pt x="232" y="121"/>
                  <a:pt x="236" y="123"/>
                </a:cubicBezTo>
                <a:cubicBezTo>
                  <a:pt x="241" y="125"/>
                  <a:pt x="244" y="130"/>
                  <a:pt x="245" y="138"/>
                </a:cubicBezTo>
                <a:cubicBezTo>
                  <a:pt x="245" y="150"/>
                  <a:pt x="239" y="158"/>
                  <a:pt x="227" y="162"/>
                </a:cubicBezTo>
                <a:cubicBezTo>
                  <a:pt x="225" y="162"/>
                  <a:pt x="202" y="162"/>
                  <a:pt x="159" y="162"/>
                </a:cubicBezTo>
                <a:cubicBezTo>
                  <a:pt x="115" y="162"/>
                  <a:pt x="94" y="163"/>
                  <a:pt x="94" y="164"/>
                </a:cubicBezTo>
                <a:cubicBezTo>
                  <a:pt x="90" y="176"/>
                  <a:pt x="88" y="190"/>
                  <a:pt x="88" y="206"/>
                </a:cubicBezTo>
                <a:cubicBezTo>
                  <a:pt x="88" y="230"/>
                  <a:pt x="95" y="247"/>
                  <a:pt x="111" y="257"/>
                </a:cubicBezTo>
                <a:cubicBezTo>
                  <a:pt x="126" y="267"/>
                  <a:pt x="145" y="272"/>
                  <a:pt x="168" y="272"/>
                </a:cubicBezTo>
                <a:cubicBezTo>
                  <a:pt x="169" y="272"/>
                  <a:pt x="171" y="272"/>
                  <a:pt x="173" y="272"/>
                </a:cubicBezTo>
                <a:cubicBezTo>
                  <a:pt x="175" y="272"/>
                  <a:pt x="177" y="272"/>
                  <a:pt x="178" y="271"/>
                </a:cubicBezTo>
                <a:cubicBezTo>
                  <a:pt x="191" y="269"/>
                  <a:pt x="206" y="263"/>
                  <a:pt x="222" y="254"/>
                </a:cubicBezTo>
                <a:cubicBezTo>
                  <a:pt x="237" y="245"/>
                  <a:pt x="247" y="241"/>
                  <a:pt x="251" y="24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3" name=""/>
          <p:cNvSpPr/>
          <p:nvPr/>
        </p:nvSpPr>
        <p:spPr>
          <a:xfrm>
            <a:off x="3820680" y="3128400"/>
            <a:ext cx="73800" cy="123480"/>
          </a:xfrm>
          <a:custGeom>
            <a:avLst/>
            <a:gdLst/>
            <a:ahLst/>
            <a:rect l="0" t="0" r="r" b="b"/>
            <a:pathLst>
              <a:path w="205" h="343">
                <a:moveTo>
                  <a:pt x="0" y="243"/>
                </a:moveTo>
                <a:cubicBezTo>
                  <a:pt x="0" y="210"/>
                  <a:pt x="6" y="176"/>
                  <a:pt x="18" y="140"/>
                </a:cubicBezTo>
                <a:cubicBezTo>
                  <a:pt x="31" y="104"/>
                  <a:pt x="48" y="73"/>
                  <a:pt x="69" y="47"/>
                </a:cubicBezTo>
                <a:cubicBezTo>
                  <a:pt x="90" y="21"/>
                  <a:pt x="114" y="5"/>
                  <a:pt x="137" y="1"/>
                </a:cubicBezTo>
                <a:cubicBezTo>
                  <a:pt x="137" y="1"/>
                  <a:pt x="138" y="1"/>
                  <a:pt x="140" y="1"/>
                </a:cubicBezTo>
                <a:cubicBezTo>
                  <a:pt x="143" y="1"/>
                  <a:pt x="145" y="1"/>
                  <a:pt x="146" y="0"/>
                </a:cubicBezTo>
                <a:cubicBezTo>
                  <a:pt x="163" y="2"/>
                  <a:pt x="177" y="11"/>
                  <a:pt x="186" y="25"/>
                </a:cubicBezTo>
                <a:cubicBezTo>
                  <a:pt x="199" y="44"/>
                  <a:pt x="205" y="70"/>
                  <a:pt x="205" y="102"/>
                </a:cubicBezTo>
                <a:cubicBezTo>
                  <a:pt x="205" y="138"/>
                  <a:pt x="198" y="176"/>
                  <a:pt x="183" y="214"/>
                </a:cubicBezTo>
                <a:cubicBezTo>
                  <a:pt x="169" y="252"/>
                  <a:pt x="151" y="283"/>
                  <a:pt x="128" y="307"/>
                </a:cubicBezTo>
                <a:cubicBezTo>
                  <a:pt x="106" y="331"/>
                  <a:pt x="84" y="343"/>
                  <a:pt x="63" y="343"/>
                </a:cubicBezTo>
                <a:lnTo>
                  <a:pt x="60" y="343"/>
                </a:lnTo>
                <a:cubicBezTo>
                  <a:pt x="49" y="343"/>
                  <a:pt x="39" y="340"/>
                  <a:pt x="30" y="334"/>
                </a:cubicBezTo>
                <a:cubicBezTo>
                  <a:pt x="22" y="327"/>
                  <a:pt x="16" y="319"/>
                  <a:pt x="12" y="308"/>
                </a:cubicBezTo>
                <a:cubicBezTo>
                  <a:pt x="8" y="298"/>
                  <a:pt x="5" y="287"/>
                  <a:pt x="3" y="276"/>
                </a:cubicBezTo>
                <a:cubicBezTo>
                  <a:pt x="1" y="266"/>
                  <a:pt x="0" y="254"/>
                  <a:pt x="0" y="243"/>
                </a:cubicBezTo>
                <a:moveTo>
                  <a:pt x="167" y="68"/>
                </a:moveTo>
                <a:cubicBezTo>
                  <a:pt x="167" y="35"/>
                  <a:pt x="159" y="19"/>
                  <a:pt x="142" y="19"/>
                </a:cubicBezTo>
                <a:cubicBezTo>
                  <a:pt x="130" y="19"/>
                  <a:pt x="119" y="26"/>
                  <a:pt x="108" y="41"/>
                </a:cubicBezTo>
                <a:cubicBezTo>
                  <a:pt x="96" y="55"/>
                  <a:pt x="88" y="71"/>
                  <a:pt x="81" y="89"/>
                </a:cubicBezTo>
                <a:cubicBezTo>
                  <a:pt x="74" y="108"/>
                  <a:pt x="68" y="124"/>
                  <a:pt x="64" y="137"/>
                </a:cubicBezTo>
                <a:cubicBezTo>
                  <a:pt x="60" y="151"/>
                  <a:pt x="58" y="159"/>
                  <a:pt x="58" y="161"/>
                </a:cubicBezTo>
                <a:cubicBezTo>
                  <a:pt x="74" y="161"/>
                  <a:pt x="89" y="162"/>
                  <a:pt x="105" y="162"/>
                </a:cubicBezTo>
                <a:lnTo>
                  <a:pt x="152" y="161"/>
                </a:lnTo>
                <a:cubicBezTo>
                  <a:pt x="152" y="161"/>
                  <a:pt x="153" y="156"/>
                  <a:pt x="156" y="145"/>
                </a:cubicBezTo>
                <a:cubicBezTo>
                  <a:pt x="158" y="135"/>
                  <a:pt x="160" y="122"/>
                  <a:pt x="163" y="107"/>
                </a:cubicBezTo>
                <a:cubicBezTo>
                  <a:pt x="166" y="92"/>
                  <a:pt x="167" y="79"/>
                  <a:pt x="167" y="68"/>
                </a:cubicBezTo>
                <a:moveTo>
                  <a:pt x="37" y="275"/>
                </a:moveTo>
                <a:cubicBezTo>
                  <a:pt x="37" y="309"/>
                  <a:pt x="45" y="326"/>
                  <a:pt x="62" y="326"/>
                </a:cubicBezTo>
                <a:cubicBezTo>
                  <a:pt x="67" y="326"/>
                  <a:pt x="72" y="324"/>
                  <a:pt x="78" y="321"/>
                </a:cubicBezTo>
                <a:cubicBezTo>
                  <a:pt x="83" y="318"/>
                  <a:pt x="90" y="312"/>
                  <a:pt x="98" y="303"/>
                </a:cubicBezTo>
                <a:cubicBezTo>
                  <a:pt x="106" y="294"/>
                  <a:pt x="114" y="280"/>
                  <a:pt x="121" y="262"/>
                </a:cubicBezTo>
                <a:cubicBezTo>
                  <a:pt x="129" y="243"/>
                  <a:pt x="137" y="219"/>
                  <a:pt x="144" y="192"/>
                </a:cubicBezTo>
                <a:lnTo>
                  <a:pt x="147" y="184"/>
                </a:lnTo>
                <a:lnTo>
                  <a:pt x="52" y="184"/>
                </a:lnTo>
                <a:cubicBezTo>
                  <a:pt x="52" y="185"/>
                  <a:pt x="51" y="191"/>
                  <a:pt x="48" y="202"/>
                </a:cubicBezTo>
                <a:cubicBezTo>
                  <a:pt x="45"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4" name=""/>
          <p:cNvSpPr/>
          <p:nvPr/>
        </p:nvSpPr>
        <p:spPr>
          <a:xfrm>
            <a:off x="3930480" y="3030840"/>
            <a:ext cx="58320" cy="243720"/>
          </a:xfrm>
          <a:custGeom>
            <a:avLst/>
            <a:gdLst/>
            <a:ahLst/>
            <a:rect l="0" t="0" r="r" b="b"/>
            <a:pathLst>
              <a:path w="162" h="677">
                <a:moveTo>
                  <a:pt x="0" y="339"/>
                </a:moveTo>
                <a:cubicBezTo>
                  <a:pt x="0" y="308"/>
                  <a:pt x="2" y="278"/>
                  <a:pt x="6" y="250"/>
                </a:cubicBezTo>
                <a:cubicBezTo>
                  <a:pt x="11" y="222"/>
                  <a:pt x="16" y="198"/>
                  <a:pt x="22" y="178"/>
                </a:cubicBezTo>
                <a:cubicBezTo>
                  <a:pt x="28" y="158"/>
                  <a:pt x="36" y="138"/>
                  <a:pt x="47" y="119"/>
                </a:cubicBezTo>
                <a:cubicBezTo>
                  <a:pt x="58" y="99"/>
                  <a:pt x="66" y="84"/>
                  <a:pt x="73" y="73"/>
                </a:cubicBezTo>
                <a:cubicBezTo>
                  <a:pt x="79" y="62"/>
                  <a:pt x="88" y="51"/>
                  <a:pt x="101" y="38"/>
                </a:cubicBezTo>
                <a:cubicBezTo>
                  <a:pt x="115" y="24"/>
                  <a:pt x="122" y="17"/>
                  <a:pt x="124" y="14"/>
                </a:cubicBezTo>
                <a:cubicBezTo>
                  <a:pt x="127" y="11"/>
                  <a:pt x="132" y="7"/>
                  <a:pt x="141" y="0"/>
                </a:cubicBezTo>
                <a:lnTo>
                  <a:pt x="150" y="0"/>
                </a:lnTo>
                <a:lnTo>
                  <a:pt x="153" y="0"/>
                </a:lnTo>
                <a:cubicBezTo>
                  <a:pt x="159" y="0"/>
                  <a:pt x="162" y="2"/>
                  <a:pt x="162" y="6"/>
                </a:cubicBezTo>
                <a:cubicBezTo>
                  <a:pt x="162" y="7"/>
                  <a:pt x="158" y="12"/>
                  <a:pt x="151" y="20"/>
                </a:cubicBezTo>
                <a:cubicBezTo>
                  <a:pt x="143" y="28"/>
                  <a:pt x="134" y="41"/>
                  <a:pt x="123" y="57"/>
                </a:cubicBezTo>
                <a:cubicBezTo>
                  <a:pt x="112" y="73"/>
                  <a:pt x="100" y="92"/>
                  <a:pt x="89" y="115"/>
                </a:cubicBezTo>
                <a:cubicBezTo>
                  <a:pt x="78" y="138"/>
                  <a:pt x="68" y="169"/>
                  <a:pt x="61" y="208"/>
                </a:cubicBezTo>
                <a:cubicBezTo>
                  <a:pt x="53" y="248"/>
                  <a:pt x="49" y="291"/>
                  <a:pt x="49" y="339"/>
                </a:cubicBezTo>
                <a:cubicBezTo>
                  <a:pt x="49" y="387"/>
                  <a:pt x="53" y="430"/>
                  <a:pt x="61" y="469"/>
                </a:cubicBezTo>
                <a:cubicBezTo>
                  <a:pt x="68" y="508"/>
                  <a:pt x="77" y="539"/>
                  <a:pt x="88" y="563"/>
                </a:cubicBezTo>
                <a:cubicBezTo>
                  <a:pt x="99" y="587"/>
                  <a:pt x="110" y="606"/>
                  <a:pt x="122" y="621"/>
                </a:cubicBezTo>
                <a:cubicBezTo>
                  <a:pt x="134" y="636"/>
                  <a:pt x="143" y="648"/>
                  <a:pt x="151" y="657"/>
                </a:cubicBezTo>
                <a:cubicBezTo>
                  <a:pt x="158" y="666"/>
                  <a:pt x="162" y="671"/>
                  <a:pt x="162" y="671"/>
                </a:cubicBezTo>
                <a:cubicBezTo>
                  <a:pt x="162" y="675"/>
                  <a:pt x="159" y="677"/>
                  <a:pt x="152" y="677"/>
                </a:cubicBezTo>
                <a:lnTo>
                  <a:pt x="150" y="677"/>
                </a:lnTo>
                <a:lnTo>
                  <a:pt x="141" y="677"/>
                </a:lnTo>
                <a:lnTo>
                  <a:pt x="122" y="661"/>
                </a:lnTo>
                <a:cubicBezTo>
                  <a:pt x="79" y="623"/>
                  <a:pt x="48" y="575"/>
                  <a:pt x="29" y="518"/>
                </a:cubicBezTo>
                <a:cubicBezTo>
                  <a:pt x="9"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5" name=""/>
          <p:cNvSpPr/>
          <p:nvPr/>
        </p:nvSpPr>
        <p:spPr>
          <a:xfrm>
            <a:off x="4007160" y="3105360"/>
            <a:ext cx="137880" cy="108360"/>
          </a:xfrm>
          <a:custGeom>
            <a:avLst/>
            <a:gdLst/>
            <a:ahLst/>
            <a:rect l="0" t="0" r="r" b="b"/>
            <a:pathLst>
              <a:path w="383" h="301">
                <a:moveTo>
                  <a:pt x="141" y="301"/>
                </a:moveTo>
                <a:cubicBezTo>
                  <a:pt x="133" y="300"/>
                  <a:pt x="109" y="299"/>
                  <a:pt x="68" y="299"/>
                </a:cubicBezTo>
                <a:cubicBezTo>
                  <a:pt x="31" y="299"/>
                  <a:pt x="11" y="300"/>
                  <a:pt x="5" y="301"/>
                </a:cubicBezTo>
                <a:lnTo>
                  <a:pt x="0" y="301"/>
                </a:lnTo>
                <a:lnTo>
                  <a:pt x="0" y="259"/>
                </a:lnTo>
                <a:lnTo>
                  <a:pt x="65" y="259"/>
                </a:lnTo>
                <a:lnTo>
                  <a:pt x="153" y="156"/>
                </a:lnTo>
                <a:lnTo>
                  <a:pt x="60" y="42"/>
                </a:lnTo>
                <a:lnTo>
                  <a:pt x="4" y="42"/>
                </a:lnTo>
                <a:lnTo>
                  <a:pt x="4" y="0"/>
                </a:lnTo>
                <a:lnTo>
                  <a:pt x="9" y="0"/>
                </a:lnTo>
                <a:cubicBezTo>
                  <a:pt x="16" y="1"/>
                  <a:pt x="40" y="2"/>
                  <a:pt x="83" y="2"/>
                </a:cubicBezTo>
                <a:cubicBezTo>
                  <a:pt x="130" y="2"/>
                  <a:pt x="158" y="1"/>
                  <a:pt x="166" y="0"/>
                </a:cubicBezTo>
                <a:lnTo>
                  <a:pt x="172" y="0"/>
                </a:lnTo>
                <a:lnTo>
                  <a:pt x="172" y="42"/>
                </a:lnTo>
                <a:lnTo>
                  <a:pt x="154" y="42"/>
                </a:lnTo>
                <a:lnTo>
                  <a:pt x="177" y="71"/>
                </a:lnTo>
                <a:cubicBezTo>
                  <a:pt x="193" y="90"/>
                  <a:pt x="200" y="99"/>
                  <a:pt x="201" y="99"/>
                </a:cubicBezTo>
                <a:cubicBezTo>
                  <a:pt x="203" y="99"/>
                  <a:pt x="211" y="89"/>
                  <a:pt x="227" y="69"/>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4"/>
                </a:lnTo>
                <a:lnTo>
                  <a:pt x="328" y="258"/>
                </a:lnTo>
                <a:lnTo>
                  <a:pt x="356" y="259"/>
                </a:lnTo>
                <a:lnTo>
                  <a:pt x="383" y="259"/>
                </a:lnTo>
                <a:lnTo>
                  <a:pt x="383" y="301"/>
                </a:lnTo>
                <a:lnTo>
                  <a:pt x="378" y="301"/>
                </a:lnTo>
                <a:cubicBezTo>
                  <a:pt x="371" y="300"/>
                  <a:pt x="347" y="299"/>
                  <a:pt x="304" y="299"/>
                </a:cubicBezTo>
                <a:cubicBezTo>
                  <a:pt x="257" y="299"/>
                  <a:pt x="230" y="300"/>
                  <a:pt x="222" y="301"/>
                </a:cubicBezTo>
                <a:lnTo>
                  <a:pt x="216" y="301"/>
                </a:lnTo>
                <a:lnTo>
                  <a:pt x="216" y="259"/>
                </a:lnTo>
                <a:lnTo>
                  <a:pt x="235" y="259"/>
                </a:lnTo>
                <a:cubicBezTo>
                  <a:pt x="235" y="259"/>
                  <a:pt x="226" y="247"/>
                  <a:pt x="208" y="225"/>
                </a:cubicBezTo>
                <a:cubicBezTo>
                  <a:pt x="190" y="202"/>
                  <a:pt x="180" y="191"/>
                  <a:pt x="180" y="190"/>
                </a:cubicBezTo>
                <a:lnTo>
                  <a:pt x="120" y="258"/>
                </a:lnTo>
                <a:lnTo>
                  <a:pt x="133" y="259"/>
                </a:lnTo>
                <a:lnTo>
                  <a:pt x="146" y="259"/>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6" name=""/>
          <p:cNvSpPr/>
          <p:nvPr/>
        </p:nvSpPr>
        <p:spPr>
          <a:xfrm>
            <a:off x="4161240" y="3142080"/>
            <a:ext cx="54000" cy="110160"/>
          </a:xfrm>
          <a:custGeom>
            <a:avLst/>
            <a:gdLst/>
            <a:ahLst/>
            <a:rect l="0" t="0" r="r" b="b"/>
            <a:pathLst>
              <a:path w="150" h="306">
                <a:moveTo>
                  <a:pt x="3" y="115"/>
                </a:moveTo>
                <a:cubicBezTo>
                  <a:pt x="1" y="113"/>
                  <a:pt x="0" y="112"/>
                  <a:pt x="0" y="111"/>
                </a:cubicBezTo>
                <a:cubicBezTo>
                  <a:pt x="0" y="109"/>
                  <a:pt x="1" y="107"/>
                  <a:pt x="2" y="103"/>
                </a:cubicBezTo>
                <a:cubicBezTo>
                  <a:pt x="2" y="99"/>
                  <a:pt x="3" y="97"/>
                  <a:pt x="4" y="96"/>
                </a:cubicBezTo>
                <a:cubicBezTo>
                  <a:pt x="5" y="95"/>
                  <a:pt x="6" y="94"/>
                  <a:pt x="8" y="94"/>
                </a:cubicBezTo>
                <a:cubicBezTo>
                  <a:pt x="10" y="94"/>
                  <a:pt x="19" y="94"/>
                  <a:pt x="33" y="93"/>
                </a:cubicBezTo>
                <a:lnTo>
                  <a:pt x="58" y="93"/>
                </a:lnTo>
                <a:lnTo>
                  <a:pt x="68" y="55"/>
                </a:lnTo>
                <a:cubicBezTo>
                  <a:pt x="69" y="52"/>
                  <a:pt x="70" y="47"/>
                  <a:pt x="71" y="41"/>
                </a:cubicBezTo>
                <a:cubicBezTo>
                  <a:pt x="73" y="36"/>
                  <a:pt x="74" y="31"/>
                  <a:pt x="75" y="29"/>
                </a:cubicBezTo>
                <a:cubicBezTo>
                  <a:pt x="76" y="26"/>
                  <a:pt x="77" y="23"/>
                  <a:pt x="78" y="19"/>
                </a:cubicBezTo>
                <a:cubicBezTo>
                  <a:pt x="79" y="16"/>
                  <a:pt x="80" y="13"/>
                  <a:pt x="81" y="11"/>
                </a:cubicBezTo>
                <a:cubicBezTo>
                  <a:pt x="83" y="10"/>
                  <a:pt x="85" y="8"/>
                  <a:pt x="86" y="5"/>
                </a:cubicBezTo>
                <a:cubicBezTo>
                  <a:pt x="88" y="3"/>
                  <a:pt x="90" y="2"/>
                  <a:pt x="93" y="1"/>
                </a:cubicBezTo>
                <a:cubicBezTo>
                  <a:pt x="96" y="1"/>
                  <a:pt x="99" y="0"/>
                  <a:pt x="101" y="0"/>
                </a:cubicBezTo>
                <a:cubicBezTo>
                  <a:pt x="107" y="1"/>
                  <a:pt x="111" y="2"/>
                  <a:pt x="113" y="5"/>
                </a:cubicBezTo>
                <a:cubicBezTo>
                  <a:pt x="116" y="9"/>
                  <a:pt x="117" y="12"/>
                  <a:pt x="117" y="15"/>
                </a:cubicBezTo>
                <a:cubicBezTo>
                  <a:pt x="117" y="17"/>
                  <a:pt x="115" y="24"/>
                  <a:pt x="112" y="37"/>
                </a:cubicBezTo>
                <a:cubicBezTo>
                  <a:pt x="110" y="50"/>
                  <a:pt x="106" y="62"/>
                  <a:pt x="103" y="75"/>
                </a:cubicBezTo>
                <a:lnTo>
                  <a:pt x="98" y="92"/>
                </a:lnTo>
                <a:cubicBezTo>
                  <a:pt x="98" y="93"/>
                  <a:pt x="106" y="93"/>
                  <a:pt x="122" y="93"/>
                </a:cubicBezTo>
                <a:lnTo>
                  <a:pt x="146" y="93"/>
                </a:lnTo>
                <a:cubicBezTo>
                  <a:pt x="149" y="96"/>
                  <a:pt x="150" y="97"/>
                  <a:pt x="150" y="99"/>
                </a:cubicBezTo>
                <a:cubicBezTo>
                  <a:pt x="150" y="106"/>
                  <a:pt x="148" y="111"/>
                  <a:pt x="144" y="115"/>
                </a:cubicBezTo>
                <a:lnTo>
                  <a:pt x="92" y="115"/>
                </a:lnTo>
                <a:lnTo>
                  <a:pt x="75" y="185"/>
                </a:lnTo>
                <a:cubicBezTo>
                  <a:pt x="63" y="236"/>
                  <a:pt x="56" y="264"/>
                  <a:pt x="56" y="268"/>
                </a:cubicBezTo>
                <a:cubicBezTo>
                  <a:pt x="56" y="281"/>
                  <a:pt x="61" y="288"/>
                  <a:pt x="69" y="288"/>
                </a:cubicBezTo>
                <a:cubicBezTo>
                  <a:pt x="81" y="288"/>
                  <a:pt x="91" y="283"/>
                  <a:pt x="102" y="272"/>
                </a:cubicBezTo>
                <a:cubicBezTo>
                  <a:pt x="112" y="261"/>
                  <a:pt x="121" y="248"/>
                  <a:pt x="127" y="231"/>
                </a:cubicBezTo>
                <a:cubicBezTo>
                  <a:pt x="128" y="229"/>
                  <a:pt x="129" y="228"/>
                  <a:pt x="130" y="227"/>
                </a:cubicBezTo>
                <a:cubicBezTo>
                  <a:pt x="131" y="227"/>
                  <a:pt x="133" y="227"/>
                  <a:pt x="137" y="226"/>
                </a:cubicBezTo>
                <a:lnTo>
                  <a:pt x="139" y="226"/>
                </a:lnTo>
                <a:cubicBezTo>
                  <a:pt x="144" y="226"/>
                  <a:pt x="146" y="228"/>
                  <a:pt x="146" y="230"/>
                </a:cubicBezTo>
                <a:cubicBezTo>
                  <a:pt x="146" y="231"/>
                  <a:pt x="145" y="233"/>
                  <a:pt x="145" y="236"/>
                </a:cubicBezTo>
                <a:cubicBezTo>
                  <a:pt x="143" y="242"/>
                  <a:pt x="140" y="248"/>
                  <a:pt x="136" y="255"/>
                </a:cubicBezTo>
                <a:cubicBezTo>
                  <a:pt x="132" y="262"/>
                  <a:pt x="126" y="270"/>
                  <a:pt x="120" y="278"/>
                </a:cubicBezTo>
                <a:cubicBezTo>
                  <a:pt x="113" y="286"/>
                  <a:pt x="105" y="292"/>
                  <a:pt x="95" y="298"/>
                </a:cubicBezTo>
                <a:cubicBezTo>
                  <a:pt x="86" y="303"/>
                  <a:pt x="76" y="306"/>
                  <a:pt x="66" y="306"/>
                </a:cubicBezTo>
                <a:cubicBezTo>
                  <a:pt x="56" y="306"/>
                  <a:pt x="46" y="303"/>
                  <a:pt x="38" y="299"/>
                </a:cubicBezTo>
                <a:cubicBezTo>
                  <a:pt x="29" y="294"/>
                  <a:pt x="23" y="286"/>
                  <a:pt x="19" y="274"/>
                </a:cubicBezTo>
                <a:cubicBezTo>
                  <a:pt x="19" y="271"/>
                  <a:pt x="18" y="267"/>
                  <a:pt x="18" y="261"/>
                </a:cubicBezTo>
                <a:lnTo>
                  <a:pt x="18" y="252"/>
                </a:lnTo>
                <a:lnTo>
                  <a:pt x="35" y="184"/>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7" name=""/>
          <p:cNvSpPr/>
          <p:nvPr/>
        </p:nvSpPr>
        <p:spPr>
          <a:xfrm>
            <a:off x="4251240" y="3183840"/>
            <a:ext cx="32760" cy="77040"/>
          </a:xfrm>
          <a:custGeom>
            <a:avLst/>
            <a:gdLst/>
            <a:ahLst/>
            <a:rect l="0" t="0" r="r" b="b"/>
            <a:pathLst>
              <a:path w="91" h="214">
                <a:moveTo>
                  <a:pt x="0" y="58"/>
                </a:moveTo>
                <a:cubicBezTo>
                  <a:pt x="0" y="58"/>
                  <a:pt x="0" y="53"/>
                  <a:pt x="0" y="41"/>
                </a:cubicBezTo>
                <a:cubicBezTo>
                  <a:pt x="0" y="30"/>
                  <a:pt x="4" y="21"/>
                  <a:pt x="11" y="12"/>
                </a:cubicBezTo>
                <a:cubicBezTo>
                  <a:pt x="18" y="4"/>
                  <a:pt x="28" y="0"/>
                  <a:pt x="40" y="0"/>
                </a:cubicBezTo>
                <a:cubicBezTo>
                  <a:pt x="53" y="0"/>
                  <a:pt x="64" y="6"/>
                  <a:pt x="75" y="17"/>
                </a:cubicBezTo>
                <a:cubicBezTo>
                  <a:pt x="85" y="28"/>
                  <a:pt x="90" y="48"/>
                  <a:pt x="91" y="77"/>
                </a:cubicBezTo>
                <a:cubicBezTo>
                  <a:pt x="91" y="92"/>
                  <a:pt x="88" y="108"/>
                  <a:pt x="84" y="123"/>
                </a:cubicBezTo>
                <a:cubicBezTo>
                  <a:pt x="80" y="138"/>
                  <a:pt x="76" y="150"/>
                  <a:pt x="69" y="161"/>
                </a:cubicBezTo>
                <a:cubicBezTo>
                  <a:pt x="64" y="172"/>
                  <a:pt x="58" y="181"/>
                  <a:pt x="52" y="189"/>
                </a:cubicBezTo>
                <a:cubicBezTo>
                  <a:pt x="45" y="197"/>
                  <a:pt x="40" y="203"/>
                  <a:pt x="35" y="207"/>
                </a:cubicBezTo>
                <a:cubicBezTo>
                  <a:pt x="31" y="213"/>
                  <a:pt x="28" y="215"/>
                  <a:pt x="27" y="214"/>
                </a:cubicBezTo>
                <a:cubicBezTo>
                  <a:pt x="25" y="214"/>
                  <a:pt x="22" y="212"/>
                  <a:pt x="18" y="207"/>
                </a:cubicBezTo>
                <a:cubicBezTo>
                  <a:pt x="14" y="203"/>
                  <a:pt x="12" y="200"/>
                  <a:pt x="12" y="198"/>
                </a:cubicBezTo>
                <a:cubicBezTo>
                  <a:pt x="12" y="197"/>
                  <a:pt x="14" y="193"/>
                  <a:pt x="19" y="188"/>
                </a:cubicBezTo>
                <a:cubicBezTo>
                  <a:pt x="24" y="182"/>
                  <a:pt x="30" y="175"/>
                  <a:pt x="36" y="167"/>
                </a:cubicBezTo>
                <a:cubicBezTo>
                  <a:pt x="42" y="159"/>
                  <a:pt x="48" y="148"/>
                  <a:pt x="54" y="133"/>
                </a:cubicBezTo>
                <a:cubicBezTo>
                  <a:pt x="59" y="119"/>
                  <a:pt x="63" y="103"/>
                  <a:pt x="64" y="84"/>
                </a:cubicBezTo>
                <a:lnTo>
                  <a:pt x="64" y="76"/>
                </a:lnTo>
                <a:lnTo>
                  <a:pt x="64" y="77"/>
                </a:lnTo>
                <a:cubicBezTo>
                  <a:pt x="63" y="77"/>
                  <a:pt x="62" y="78"/>
                  <a:pt x="60" y="78"/>
                </a:cubicBezTo>
                <a:cubicBezTo>
                  <a:pt x="59" y="78"/>
                  <a:pt x="58" y="79"/>
                  <a:pt x="56" y="80"/>
                </a:cubicBezTo>
                <a:cubicBezTo>
                  <a:pt x="55" y="81"/>
                  <a:pt x="53" y="81"/>
                  <a:pt x="50" y="81"/>
                </a:cubicBezTo>
                <a:cubicBezTo>
                  <a:pt x="48" y="81"/>
                  <a:pt x="45" y="82"/>
                  <a:pt x="42" y="82"/>
                </a:cubicBezTo>
                <a:cubicBezTo>
                  <a:pt x="30" y="82"/>
                  <a:pt x="20" y="78"/>
                  <a:pt x="12"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8" name=""/>
          <p:cNvSpPr/>
          <p:nvPr/>
        </p:nvSpPr>
        <p:spPr>
          <a:xfrm>
            <a:off x="4345200" y="3061080"/>
            <a:ext cx="75960" cy="155520"/>
          </a:xfrm>
          <a:custGeom>
            <a:avLst/>
            <a:gdLst/>
            <a:ahLst/>
            <a:rect l="0" t="0" r="r" b="b"/>
            <a:pathLst>
              <a:path w="211" h="432">
                <a:moveTo>
                  <a:pt x="6" y="163"/>
                </a:moveTo>
                <a:cubicBezTo>
                  <a:pt x="2" y="160"/>
                  <a:pt x="0" y="157"/>
                  <a:pt x="0" y="156"/>
                </a:cubicBezTo>
                <a:cubicBezTo>
                  <a:pt x="0" y="154"/>
                  <a:pt x="1" y="151"/>
                  <a:pt x="2" y="145"/>
                </a:cubicBezTo>
                <a:cubicBezTo>
                  <a:pt x="3" y="140"/>
                  <a:pt x="6" y="137"/>
                  <a:pt x="6" y="136"/>
                </a:cubicBezTo>
                <a:cubicBezTo>
                  <a:pt x="7" y="133"/>
                  <a:pt x="9" y="132"/>
                  <a:pt x="13" y="132"/>
                </a:cubicBezTo>
                <a:cubicBezTo>
                  <a:pt x="16" y="132"/>
                  <a:pt x="27" y="132"/>
                  <a:pt x="47" y="132"/>
                </a:cubicBezTo>
                <a:lnTo>
                  <a:pt x="83" y="132"/>
                </a:lnTo>
                <a:lnTo>
                  <a:pt x="96" y="77"/>
                </a:lnTo>
                <a:cubicBezTo>
                  <a:pt x="97" y="73"/>
                  <a:pt x="99" y="66"/>
                  <a:pt x="100" y="58"/>
                </a:cubicBezTo>
                <a:cubicBezTo>
                  <a:pt x="102" y="50"/>
                  <a:pt x="104" y="44"/>
                  <a:pt x="105" y="40"/>
                </a:cubicBezTo>
                <a:cubicBezTo>
                  <a:pt x="107" y="37"/>
                  <a:pt x="108" y="32"/>
                  <a:pt x="109" y="27"/>
                </a:cubicBezTo>
                <a:cubicBezTo>
                  <a:pt x="111" y="21"/>
                  <a:pt x="112" y="18"/>
                  <a:pt x="115" y="15"/>
                </a:cubicBezTo>
                <a:cubicBezTo>
                  <a:pt x="117" y="13"/>
                  <a:pt x="119" y="10"/>
                  <a:pt x="121" y="7"/>
                </a:cubicBezTo>
                <a:cubicBezTo>
                  <a:pt x="124" y="4"/>
                  <a:pt x="127" y="2"/>
                  <a:pt x="131" y="1"/>
                </a:cubicBezTo>
                <a:cubicBezTo>
                  <a:pt x="135" y="0"/>
                  <a:pt x="139" y="0"/>
                  <a:pt x="143" y="0"/>
                </a:cubicBezTo>
                <a:cubicBezTo>
                  <a:pt x="151" y="0"/>
                  <a:pt x="157" y="3"/>
                  <a:pt x="160" y="7"/>
                </a:cubicBezTo>
                <a:cubicBezTo>
                  <a:pt x="163" y="12"/>
                  <a:pt x="165" y="16"/>
                  <a:pt x="165" y="20"/>
                </a:cubicBezTo>
                <a:cubicBezTo>
                  <a:pt x="165" y="23"/>
                  <a:pt x="163" y="34"/>
                  <a:pt x="159" y="52"/>
                </a:cubicBezTo>
                <a:cubicBezTo>
                  <a:pt x="155" y="70"/>
                  <a:pt x="150" y="88"/>
                  <a:pt x="145" y="105"/>
                </a:cubicBezTo>
                <a:lnTo>
                  <a:pt x="138" y="130"/>
                </a:lnTo>
                <a:cubicBezTo>
                  <a:pt x="138" y="131"/>
                  <a:pt x="150" y="132"/>
                  <a:pt x="172" y="132"/>
                </a:cubicBezTo>
                <a:lnTo>
                  <a:pt x="207" y="132"/>
                </a:lnTo>
                <a:cubicBezTo>
                  <a:pt x="210" y="135"/>
                  <a:pt x="211" y="137"/>
                  <a:pt x="211" y="139"/>
                </a:cubicBezTo>
                <a:cubicBezTo>
                  <a:pt x="211" y="149"/>
                  <a:pt x="208" y="157"/>
                  <a:pt x="203" y="163"/>
                </a:cubicBezTo>
                <a:lnTo>
                  <a:pt x="130" y="163"/>
                </a:lnTo>
                <a:lnTo>
                  <a:pt x="106" y="261"/>
                </a:lnTo>
                <a:cubicBezTo>
                  <a:pt x="88" y="334"/>
                  <a:pt x="80" y="373"/>
                  <a:pt x="80" y="378"/>
                </a:cubicBezTo>
                <a:cubicBezTo>
                  <a:pt x="80" y="397"/>
                  <a:pt x="86" y="406"/>
                  <a:pt x="98" y="406"/>
                </a:cubicBezTo>
                <a:cubicBezTo>
                  <a:pt x="114" y="406"/>
                  <a:pt x="129" y="399"/>
                  <a:pt x="144" y="383"/>
                </a:cubicBezTo>
                <a:cubicBezTo>
                  <a:pt x="159" y="368"/>
                  <a:pt x="171" y="349"/>
                  <a:pt x="180" y="327"/>
                </a:cubicBezTo>
                <a:cubicBezTo>
                  <a:pt x="181" y="324"/>
                  <a:pt x="182" y="322"/>
                  <a:pt x="183" y="322"/>
                </a:cubicBezTo>
                <a:cubicBezTo>
                  <a:pt x="184" y="322"/>
                  <a:pt x="188" y="321"/>
                  <a:pt x="193" y="321"/>
                </a:cubicBezTo>
                <a:lnTo>
                  <a:pt x="196" y="321"/>
                </a:lnTo>
                <a:cubicBezTo>
                  <a:pt x="203" y="321"/>
                  <a:pt x="206" y="322"/>
                  <a:pt x="206" y="326"/>
                </a:cubicBezTo>
                <a:cubicBezTo>
                  <a:pt x="206" y="327"/>
                  <a:pt x="205" y="330"/>
                  <a:pt x="204" y="334"/>
                </a:cubicBezTo>
                <a:cubicBezTo>
                  <a:pt x="202" y="341"/>
                  <a:pt x="198" y="350"/>
                  <a:pt x="192" y="360"/>
                </a:cubicBezTo>
                <a:cubicBezTo>
                  <a:pt x="186" y="370"/>
                  <a:pt x="178" y="380"/>
                  <a:pt x="169" y="392"/>
                </a:cubicBezTo>
                <a:cubicBezTo>
                  <a:pt x="159" y="403"/>
                  <a:pt x="148" y="412"/>
                  <a:pt x="134" y="420"/>
                </a:cubicBezTo>
                <a:cubicBezTo>
                  <a:pt x="121" y="428"/>
                  <a:pt x="107" y="432"/>
                  <a:pt x="93" y="432"/>
                </a:cubicBezTo>
                <a:cubicBezTo>
                  <a:pt x="80" y="432"/>
                  <a:pt x="67" y="428"/>
                  <a:pt x="55" y="421"/>
                </a:cubicBezTo>
                <a:cubicBezTo>
                  <a:pt x="42" y="415"/>
                  <a:pt x="34" y="403"/>
                  <a:pt x="28" y="386"/>
                </a:cubicBezTo>
                <a:cubicBezTo>
                  <a:pt x="27" y="383"/>
                  <a:pt x="27" y="377"/>
                  <a:pt x="27" y="368"/>
                </a:cubicBezTo>
                <a:lnTo>
                  <a:pt x="27" y="356"/>
                </a:lnTo>
                <a:lnTo>
                  <a:pt x="50" y="260"/>
                </a:lnTo>
                <a:cubicBezTo>
                  <a:pt x="66" y="197"/>
                  <a:pt x="74" y="165"/>
                  <a:pt x="75" y="164"/>
                </a:cubicBezTo>
                <a:cubicBezTo>
                  <a:pt x="75" y="163"/>
                  <a:pt x="63" y="163"/>
                  <a:pt x="40" y="163"/>
                </a:cubicBezTo>
                <a:lnTo>
                  <a:pt x="6"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9" name=""/>
          <p:cNvSpPr/>
          <p:nvPr/>
        </p:nvSpPr>
        <p:spPr>
          <a:xfrm>
            <a:off x="4442040" y="3030840"/>
            <a:ext cx="58320" cy="243720"/>
          </a:xfrm>
          <a:custGeom>
            <a:avLst/>
            <a:gdLst/>
            <a:ahLst/>
            <a:rect l="0" t="0" r="r" b="b"/>
            <a:pathLst>
              <a:path w="162" h="677">
                <a:moveTo>
                  <a:pt x="3" y="1"/>
                </a:moveTo>
                <a:lnTo>
                  <a:pt x="6" y="0"/>
                </a:lnTo>
                <a:cubicBezTo>
                  <a:pt x="8" y="0"/>
                  <a:pt x="10" y="0"/>
                  <a:pt x="12" y="0"/>
                </a:cubicBezTo>
                <a:lnTo>
                  <a:pt x="21" y="0"/>
                </a:lnTo>
                <a:lnTo>
                  <a:pt x="39" y="16"/>
                </a:lnTo>
                <a:cubicBezTo>
                  <a:pt x="82" y="55"/>
                  <a:pt x="113" y="103"/>
                  <a:pt x="132" y="160"/>
                </a:cubicBezTo>
                <a:cubicBezTo>
                  <a:pt x="153" y="218"/>
                  <a:pt x="162" y="277"/>
                  <a:pt x="162" y="339"/>
                </a:cubicBezTo>
                <a:cubicBezTo>
                  <a:pt x="162" y="370"/>
                  <a:pt x="160" y="399"/>
                  <a:pt x="155" y="428"/>
                </a:cubicBezTo>
                <a:cubicBezTo>
                  <a:pt x="151" y="456"/>
                  <a:pt x="146" y="480"/>
                  <a:pt x="140" y="500"/>
                </a:cubicBezTo>
                <a:cubicBezTo>
                  <a:pt x="133" y="520"/>
                  <a:pt x="125" y="540"/>
                  <a:pt x="114" y="559"/>
                </a:cubicBezTo>
                <a:cubicBezTo>
                  <a:pt x="103" y="579"/>
                  <a:pt x="94" y="594"/>
                  <a:pt x="88" y="605"/>
                </a:cubicBezTo>
                <a:cubicBezTo>
                  <a:pt x="82" y="615"/>
                  <a:pt x="73" y="627"/>
                  <a:pt x="60" y="639"/>
                </a:cubicBezTo>
                <a:cubicBezTo>
                  <a:pt x="48" y="652"/>
                  <a:pt x="41" y="659"/>
                  <a:pt x="39" y="662"/>
                </a:cubicBezTo>
                <a:cubicBezTo>
                  <a:pt x="37" y="664"/>
                  <a:pt x="31" y="668"/>
                  <a:pt x="23" y="674"/>
                </a:cubicBezTo>
                <a:cubicBezTo>
                  <a:pt x="22" y="676"/>
                  <a:pt x="21" y="677"/>
                  <a:pt x="21" y="677"/>
                </a:cubicBezTo>
                <a:lnTo>
                  <a:pt x="12" y="677"/>
                </a:lnTo>
                <a:cubicBezTo>
                  <a:pt x="9" y="677"/>
                  <a:pt x="6" y="677"/>
                  <a:pt x="5" y="677"/>
                </a:cubicBezTo>
                <a:cubicBezTo>
                  <a:pt x="4" y="677"/>
                  <a:pt x="3" y="676"/>
                  <a:pt x="2" y="675"/>
                </a:cubicBezTo>
                <a:cubicBezTo>
                  <a:pt x="1" y="674"/>
                  <a:pt x="0" y="672"/>
                  <a:pt x="0" y="669"/>
                </a:cubicBezTo>
                <a:cubicBezTo>
                  <a:pt x="0" y="669"/>
                  <a:pt x="3" y="666"/>
                  <a:pt x="7" y="660"/>
                </a:cubicBezTo>
                <a:cubicBezTo>
                  <a:pt x="77" y="588"/>
                  <a:pt x="112" y="481"/>
                  <a:pt x="112" y="339"/>
                </a:cubicBezTo>
                <a:cubicBezTo>
                  <a:pt x="112" y="197"/>
                  <a:pt x="77" y="90"/>
                  <a:pt x="7" y="17"/>
                </a:cubicBezTo>
                <a:cubicBezTo>
                  <a:pt x="3" y="11"/>
                  <a:pt x="0" y="8"/>
                  <a:pt x="0" y="8"/>
                </a:cubicBezTo>
                <a:cubicBezTo>
                  <a:pt x="0" y="4"/>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0" name=""/>
          <p:cNvSpPr/>
          <p:nvPr/>
        </p:nvSpPr>
        <p:spPr>
          <a:xfrm>
            <a:off x="4531680" y="2933640"/>
            <a:ext cx="93240" cy="438120"/>
          </a:xfrm>
          <a:custGeom>
            <a:avLst/>
            <a:gdLst/>
            <a:ahLst/>
            <a:rect l="0" t="0" r="r" b="b"/>
            <a:pathLst>
              <a:path w="259" h="1217">
                <a:moveTo>
                  <a:pt x="0" y="8"/>
                </a:moveTo>
                <a:cubicBezTo>
                  <a:pt x="0" y="2"/>
                  <a:pt x="4" y="0"/>
                  <a:pt x="11" y="0"/>
                </a:cubicBezTo>
                <a:lnTo>
                  <a:pt x="14" y="0"/>
                </a:lnTo>
                <a:lnTo>
                  <a:pt x="23" y="0"/>
                </a:lnTo>
                <a:cubicBezTo>
                  <a:pt x="43" y="16"/>
                  <a:pt x="62" y="35"/>
                  <a:pt x="80" y="54"/>
                </a:cubicBezTo>
                <a:cubicBezTo>
                  <a:pt x="98" y="74"/>
                  <a:pt x="118" y="102"/>
                  <a:pt x="142" y="139"/>
                </a:cubicBezTo>
                <a:cubicBezTo>
                  <a:pt x="164" y="176"/>
                  <a:pt x="184" y="215"/>
                  <a:pt x="201" y="256"/>
                </a:cubicBezTo>
                <a:cubicBezTo>
                  <a:pt x="217" y="297"/>
                  <a:pt x="231" y="349"/>
                  <a:pt x="242" y="412"/>
                </a:cubicBezTo>
                <a:cubicBezTo>
                  <a:pt x="253" y="474"/>
                  <a:pt x="258" y="539"/>
                  <a:pt x="259" y="608"/>
                </a:cubicBezTo>
                <a:cubicBezTo>
                  <a:pt x="259" y="677"/>
                  <a:pt x="254" y="743"/>
                  <a:pt x="242" y="804"/>
                </a:cubicBezTo>
                <a:cubicBezTo>
                  <a:pt x="230" y="866"/>
                  <a:pt x="216" y="918"/>
                  <a:pt x="201" y="960"/>
                </a:cubicBezTo>
                <a:cubicBezTo>
                  <a:pt x="185" y="1003"/>
                  <a:pt x="165" y="1042"/>
                  <a:pt x="142" y="1078"/>
                </a:cubicBezTo>
                <a:cubicBezTo>
                  <a:pt x="117" y="1114"/>
                  <a:pt x="97" y="1142"/>
                  <a:pt x="79" y="1163"/>
                </a:cubicBezTo>
                <a:cubicBezTo>
                  <a:pt x="62" y="1183"/>
                  <a:pt x="43" y="1201"/>
                  <a:pt x="23" y="1217"/>
                </a:cubicBezTo>
                <a:lnTo>
                  <a:pt x="14" y="1217"/>
                </a:lnTo>
                <a:cubicBezTo>
                  <a:pt x="8" y="1217"/>
                  <a:pt x="5" y="1217"/>
                  <a:pt x="3" y="1216"/>
                </a:cubicBezTo>
                <a:cubicBezTo>
                  <a:pt x="1" y="1215"/>
                  <a:pt x="0" y="1213"/>
                  <a:pt x="0" y="1209"/>
                </a:cubicBezTo>
                <a:cubicBezTo>
                  <a:pt x="14" y="1196"/>
                  <a:pt x="31" y="1176"/>
                  <a:pt x="51" y="1149"/>
                </a:cubicBezTo>
                <a:cubicBezTo>
                  <a:pt x="129" y="1044"/>
                  <a:pt x="176" y="907"/>
                  <a:pt x="191" y="740"/>
                </a:cubicBezTo>
                <a:cubicBezTo>
                  <a:pt x="195" y="705"/>
                  <a:pt x="197" y="661"/>
                  <a:pt x="197" y="608"/>
                </a:cubicBezTo>
                <a:cubicBezTo>
                  <a:pt x="197" y="555"/>
                  <a:pt x="195" y="511"/>
                  <a:pt x="191" y="476"/>
                </a:cubicBezTo>
                <a:cubicBezTo>
                  <a:pt x="174" y="282"/>
                  <a:pt x="113" y="129"/>
                  <a:pt x="9" y="18"/>
                </a:cubicBezTo>
                <a:cubicBezTo>
                  <a:pt x="4" y="12"/>
                  <a:pt x="1" y="8"/>
                  <a:pt x="0" y="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1" name=""/>
          <p:cNvSpPr txBox="1"/>
          <p:nvPr/>
        </p:nvSpPr>
        <p:spPr>
          <a:xfrm>
            <a:off x="1143000" y="3034440"/>
            <a:ext cx="19872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1062" name=""/>
          <p:cNvSpPr txBox="1"/>
          <p:nvPr/>
        </p:nvSpPr>
        <p:spPr>
          <a:xfrm>
            <a:off x="4669920" y="3034440"/>
            <a:ext cx="19872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1063" name=""/>
          <p:cNvSpPr/>
          <p:nvPr/>
        </p:nvSpPr>
        <p:spPr>
          <a:xfrm>
            <a:off x="766800" y="3543120"/>
            <a:ext cx="137880" cy="108360"/>
          </a:xfrm>
          <a:custGeom>
            <a:avLst/>
            <a:gdLst/>
            <a:ahLst/>
            <a:rect l="0" t="0" r="r" b="b"/>
            <a:pathLst>
              <a:path w="383" h="301">
                <a:moveTo>
                  <a:pt x="140" y="301"/>
                </a:moveTo>
                <a:cubicBezTo>
                  <a:pt x="133" y="300"/>
                  <a:pt x="109" y="299"/>
                  <a:pt x="68" y="299"/>
                </a:cubicBezTo>
                <a:cubicBezTo>
                  <a:pt x="32" y="299"/>
                  <a:pt x="11" y="300"/>
                  <a:pt x="5" y="301"/>
                </a:cubicBezTo>
                <a:lnTo>
                  <a:pt x="0" y="301"/>
                </a:lnTo>
                <a:lnTo>
                  <a:pt x="0" y="259"/>
                </a:lnTo>
                <a:lnTo>
                  <a:pt x="65" y="259"/>
                </a:lnTo>
                <a:lnTo>
                  <a:pt x="152" y="156"/>
                </a:lnTo>
                <a:lnTo>
                  <a:pt x="60" y="42"/>
                </a:lnTo>
                <a:lnTo>
                  <a:pt x="4" y="42"/>
                </a:lnTo>
                <a:lnTo>
                  <a:pt x="4" y="0"/>
                </a:lnTo>
                <a:lnTo>
                  <a:pt x="9" y="0"/>
                </a:lnTo>
                <a:cubicBezTo>
                  <a:pt x="16" y="1"/>
                  <a:pt x="41" y="2"/>
                  <a:pt x="83" y="2"/>
                </a:cubicBezTo>
                <a:cubicBezTo>
                  <a:pt x="130" y="2"/>
                  <a:pt x="157" y="1"/>
                  <a:pt x="165" y="0"/>
                </a:cubicBezTo>
                <a:lnTo>
                  <a:pt x="171" y="0"/>
                </a:lnTo>
                <a:lnTo>
                  <a:pt x="171" y="42"/>
                </a:lnTo>
                <a:lnTo>
                  <a:pt x="153" y="42"/>
                </a:lnTo>
                <a:lnTo>
                  <a:pt x="176" y="71"/>
                </a:lnTo>
                <a:cubicBezTo>
                  <a:pt x="192" y="90"/>
                  <a:pt x="199" y="99"/>
                  <a:pt x="200" y="99"/>
                </a:cubicBezTo>
                <a:cubicBezTo>
                  <a:pt x="202" y="99"/>
                  <a:pt x="210" y="89"/>
                  <a:pt x="226" y="70"/>
                </a:cubicBezTo>
                <a:lnTo>
                  <a:pt x="249" y="42"/>
                </a:lnTo>
                <a:lnTo>
                  <a:pt x="224" y="42"/>
                </a:lnTo>
                <a:lnTo>
                  <a:pt x="224" y="0"/>
                </a:lnTo>
                <a:lnTo>
                  <a:pt x="230" y="0"/>
                </a:lnTo>
                <a:cubicBezTo>
                  <a:pt x="236" y="1"/>
                  <a:pt x="260" y="2"/>
                  <a:pt x="301" y="2"/>
                </a:cubicBezTo>
                <a:cubicBezTo>
                  <a:pt x="338" y="2"/>
                  <a:pt x="360" y="1"/>
                  <a:pt x="365" y="0"/>
                </a:cubicBezTo>
                <a:lnTo>
                  <a:pt x="370" y="0"/>
                </a:lnTo>
                <a:lnTo>
                  <a:pt x="370" y="42"/>
                </a:lnTo>
                <a:lnTo>
                  <a:pt x="305" y="42"/>
                </a:lnTo>
                <a:lnTo>
                  <a:pt x="226" y="134"/>
                </a:lnTo>
                <a:lnTo>
                  <a:pt x="327" y="259"/>
                </a:lnTo>
                <a:lnTo>
                  <a:pt x="356" y="259"/>
                </a:lnTo>
                <a:lnTo>
                  <a:pt x="383" y="259"/>
                </a:lnTo>
                <a:lnTo>
                  <a:pt x="383" y="301"/>
                </a:lnTo>
                <a:lnTo>
                  <a:pt x="378" y="301"/>
                </a:lnTo>
                <a:cubicBezTo>
                  <a:pt x="371" y="300"/>
                  <a:pt x="346" y="299"/>
                  <a:pt x="303" y="299"/>
                </a:cubicBezTo>
                <a:cubicBezTo>
                  <a:pt x="256" y="299"/>
                  <a:pt x="229" y="300"/>
                  <a:pt x="221" y="301"/>
                </a:cubicBezTo>
                <a:lnTo>
                  <a:pt x="215" y="301"/>
                </a:lnTo>
                <a:lnTo>
                  <a:pt x="215" y="259"/>
                </a:lnTo>
                <a:lnTo>
                  <a:pt x="234" y="259"/>
                </a:lnTo>
                <a:cubicBezTo>
                  <a:pt x="234" y="259"/>
                  <a:pt x="225" y="248"/>
                  <a:pt x="207" y="225"/>
                </a:cubicBezTo>
                <a:cubicBezTo>
                  <a:pt x="189" y="202"/>
                  <a:pt x="179" y="191"/>
                  <a:pt x="179" y="190"/>
                </a:cubicBezTo>
                <a:lnTo>
                  <a:pt x="120" y="259"/>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4" name=""/>
          <p:cNvSpPr/>
          <p:nvPr/>
        </p:nvSpPr>
        <p:spPr>
          <a:xfrm>
            <a:off x="924480" y="3573000"/>
            <a:ext cx="72720" cy="118800"/>
          </a:xfrm>
          <a:custGeom>
            <a:avLst/>
            <a:gdLst/>
            <a:ahLst/>
            <a:rect l="0" t="0" r="r" b="b"/>
            <a:pathLst>
              <a:path w="202" h="330">
                <a:moveTo>
                  <a:pt x="27" y="39"/>
                </a:moveTo>
                <a:cubicBezTo>
                  <a:pt x="45" y="13"/>
                  <a:pt x="69" y="0"/>
                  <a:pt x="100" y="0"/>
                </a:cubicBezTo>
                <a:cubicBezTo>
                  <a:pt x="115" y="0"/>
                  <a:pt x="131" y="4"/>
                  <a:pt x="147" y="13"/>
                </a:cubicBezTo>
                <a:cubicBezTo>
                  <a:pt x="162" y="21"/>
                  <a:pt x="175" y="36"/>
                  <a:pt x="184" y="57"/>
                </a:cubicBezTo>
                <a:cubicBezTo>
                  <a:pt x="196" y="84"/>
                  <a:pt x="202" y="120"/>
                  <a:pt x="202" y="167"/>
                </a:cubicBezTo>
                <a:cubicBezTo>
                  <a:pt x="202" y="216"/>
                  <a:pt x="195" y="254"/>
                  <a:pt x="181" y="280"/>
                </a:cubicBezTo>
                <a:cubicBezTo>
                  <a:pt x="175" y="293"/>
                  <a:pt x="166" y="304"/>
                  <a:pt x="155" y="312"/>
                </a:cubicBezTo>
                <a:cubicBezTo>
                  <a:pt x="143" y="320"/>
                  <a:pt x="133" y="325"/>
                  <a:pt x="125" y="327"/>
                </a:cubicBezTo>
                <a:cubicBezTo>
                  <a:pt x="117" y="329"/>
                  <a:pt x="108" y="330"/>
                  <a:pt x="100" y="330"/>
                </a:cubicBezTo>
                <a:cubicBezTo>
                  <a:pt x="92" y="330"/>
                  <a:pt x="84" y="329"/>
                  <a:pt x="76" y="327"/>
                </a:cubicBezTo>
                <a:cubicBezTo>
                  <a:pt x="67" y="325"/>
                  <a:pt x="58" y="320"/>
                  <a:pt x="46" y="312"/>
                </a:cubicBezTo>
                <a:cubicBezTo>
                  <a:pt x="35" y="304"/>
                  <a:pt x="27" y="293"/>
                  <a:pt x="20" y="280"/>
                </a:cubicBezTo>
                <a:cubicBezTo>
                  <a:pt x="6" y="254"/>
                  <a:pt x="0" y="216"/>
                  <a:pt x="0" y="167"/>
                </a:cubicBezTo>
                <a:cubicBezTo>
                  <a:pt x="0" y="111"/>
                  <a:pt x="9" y="68"/>
                  <a:pt x="27" y="39"/>
                </a:cubicBezTo>
                <a:moveTo>
                  <a:pt x="134" y="33"/>
                </a:moveTo>
                <a:cubicBezTo>
                  <a:pt x="125" y="23"/>
                  <a:pt x="114" y="18"/>
                  <a:pt x="100" y="18"/>
                </a:cubicBezTo>
                <a:cubicBezTo>
                  <a:pt x="87" y="18"/>
                  <a:pt x="76" y="23"/>
                  <a:pt x="66" y="33"/>
                </a:cubicBezTo>
                <a:cubicBezTo>
                  <a:pt x="58" y="42"/>
                  <a:pt x="53" y="53"/>
                  <a:pt x="50" y="68"/>
                </a:cubicBezTo>
                <a:cubicBezTo>
                  <a:pt x="48" y="83"/>
                  <a:pt x="46" y="114"/>
                  <a:pt x="46" y="160"/>
                </a:cubicBezTo>
                <a:cubicBezTo>
                  <a:pt x="46" y="211"/>
                  <a:pt x="48" y="244"/>
                  <a:pt x="50" y="260"/>
                </a:cubicBezTo>
                <a:cubicBezTo>
                  <a:pt x="53" y="276"/>
                  <a:pt x="59" y="288"/>
                  <a:pt x="67" y="298"/>
                </a:cubicBezTo>
                <a:cubicBezTo>
                  <a:pt x="76" y="307"/>
                  <a:pt x="87" y="312"/>
                  <a:pt x="100" y="312"/>
                </a:cubicBezTo>
                <a:cubicBezTo>
                  <a:pt x="113" y="312"/>
                  <a:pt x="124" y="307"/>
                  <a:pt x="133" y="298"/>
                </a:cubicBezTo>
                <a:cubicBezTo>
                  <a:pt x="142" y="288"/>
                  <a:pt x="149" y="275"/>
                  <a:pt x="151" y="257"/>
                </a:cubicBezTo>
                <a:cubicBezTo>
                  <a:pt x="153" y="240"/>
                  <a:pt x="155" y="208"/>
                  <a:pt x="155" y="160"/>
                </a:cubicBezTo>
                <a:cubicBezTo>
                  <a:pt x="155" y="114"/>
                  <a:pt x="154" y="84"/>
                  <a:pt x="151" y="68"/>
                </a:cubicBezTo>
                <a:cubicBezTo>
                  <a:pt x="149" y="53"/>
                  <a:pt x="142" y="42"/>
                  <a:pt x="134"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5" name=""/>
          <p:cNvSpPr txBox="1"/>
          <p:nvPr/>
        </p:nvSpPr>
        <p:spPr>
          <a:xfrm>
            <a:off x="516960" y="3478320"/>
            <a:ext cx="221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3. </a:t>
            </a:r>
            <a:endParaRPr b="0" lang="en-US" sz="1560" strike="noStrike" u="none">
              <a:solidFill>
                <a:srgbClr val="000000"/>
              </a:solidFill>
              <a:effectLst/>
              <a:uFillTx/>
              <a:latin typeface="Times New Roman"/>
            </a:endParaRPr>
          </a:p>
        </p:txBody>
      </p:sp>
      <p:sp>
        <p:nvSpPr>
          <p:cNvPr id="1066"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7" name=""/>
          <p:cNvSpPr txBox="1"/>
          <p:nvPr/>
        </p:nvSpPr>
        <p:spPr>
          <a:xfrm>
            <a:off x="1015920" y="3478320"/>
            <a:ext cx="1090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が生成画像</a:t>
            </a:r>
            <a:endParaRPr b="0" lang="en-US" sz="1560" strike="noStrike" u="none">
              <a:solidFill>
                <a:srgbClr val="000000"/>
              </a:solidFill>
              <a:effectLst/>
              <a:uFillTx/>
              <a:latin typeface="Times New Roman"/>
            </a:endParaRPr>
          </a:p>
        </p:txBody>
      </p:sp>
      <p:sp>
        <p:nvSpPr>
          <p:cNvPr id="1068" name=""/>
          <p:cNvSpPr txBox="1"/>
          <p:nvPr/>
        </p:nvSpPr>
        <p:spPr>
          <a:xfrm>
            <a:off x="237960" y="188280"/>
            <a:ext cx="361692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4.2. </a:t>
            </a:r>
            <a:r>
              <a:rPr b="1" lang="zh-CN" sz="2340" strike="noStrike" u="none">
                <a:solidFill>
                  <a:srgbClr val="ffffff"/>
                </a:solidFill>
                <a:effectLst/>
                <a:uFillTx/>
                <a:latin typeface="NotoSansJP-Thin_"/>
                <a:ea typeface="NotoSansJP-Thin_"/>
              </a:rPr>
              <a:t>サンプリング（生成）</a:t>
            </a:r>
            <a:endParaRPr b="0" lang="en-US" sz="2340" strike="noStrike" u="none">
              <a:solidFill>
                <a:srgbClr val="000000"/>
              </a:solidFill>
              <a:effectLst/>
              <a:uFillTx/>
              <a:latin typeface="Times New Roman"/>
            </a:endParaRPr>
          </a:p>
        </p:txBody>
      </p:sp>
      <p:sp>
        <p:nvSpPr>
          <p:cNvPr id="1069"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18/24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07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072"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073" name=""/>
          <p:cNvSpPr/>
          <p:nvPr/>
        </p:nvSpPr>
        <p:spPr>
          <a:xfrm>
            <a:off x="542880" y="1428480"/>
            <a:ext cx="76320" cy="76680"/>
          </a:xfrm>
          <a:custGeom>
            <a:avLst/>
            <a:gdLst/>
            <a:ahLst/>
            <a:rect l="0" t="0" r="r" b="b"/>
            <a:pathLst>
              <a:path w="212" h="213">
                <a:moveTo>
                  <a:pt x="212" y="106"/>
                </a:moveTo>
                <a:cubicBezTo>
                  <a:pt x="212" y="120"/>
                  <a:pt x="210" y="134"/>
                  <a:pt x="204" y="148"/>
                </a:cubicBezTo>
                <a:cubicBezTo>
                  <a:pt x="199" y="161"/>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1"/>
                  <a:pt x="8" y="148"/>
                </a:cubicBezTo>
                <a:cubicBezTo>
                  <a:pt x="2" y="134"/>
                  <a:pt x="0" y="120"/>
                  <a:pt x="0" y="106"/>
                </a:cubicBezTo>
                <a:cubicBezTo>
                  <a:pt x="0" y="92"/>
                  <a:pt x="2" y="79"/>
                  <a:pt x="8" y="66"/>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74" name=""/>
          <p:cNvSpPr txBox="1"/>
          <p:nvPr/>
        </p:nvSpPr>
        <p:spPr>
          <a:xfrm>
            <a:off x="380880" y="897120"/>
            <a:ext cx="2748240" cy="22320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生成結果 </a:t>
            </a:r>
            <a:r>
              <a:rPr b="1" lang="en-US" sz="1560" strike="noStrike" u="none">
                <a:solidFill>
                  <a:srgbClr val="333333"/>
                </a:solidFill>
                <a:effectLst/>
                <a:uFillTx/>
                <a:latin typeface="NotoSansJP-Thin_"/>
                <a:ea typeface="NotoSansJP-Thin_"/>
              </a:rPr>
              <a:t>(CIFAR-10, CelebA)</a:t>
            </a:r>
            <a:endParaRPr b="0" lang="en-US" sz="1560" strike="noStrike" u="none">
              <a:solidFill>
                <a:srgbClr val="000000"/>
              </a:solidFill>
              <a:effectLst/>
              <a:uFillTx/>
              <a:latin typeface="Times New Roman"/>
            </a:endParaRPr>
          </a:p>
        </p:txBody>
      </p:sp>
      <p:sp>
        <p:nvSpPr>
          <p:cNvPr id="1075" name=""/>
          <p:cNvSpPr/>
          <p:nvPr/>
        </p:nvSpPr>
        <p:spPr>
          <a:xfrm>
            <a:off x="942840" y="1752480"/>
            <a:ext cx="66960" cy="66960"/>
          </a:xfrm>
          <a:custGeom>
            <a:avLst/>
            <a:gdLst/>
            <a:ahLst/>
            <a:rect l="0" t="0" r="r" b="b"/>
            <a:pathLst>
              <a:path w="186" h="186">
                <a:moveTo>
                  <a:pt x="186" y="93"/>
                </a:moveTo>
                <a:cubicBezTo>
                  <a:pt x="186" y="106"/>
                  <a:pt x="184" y="118"/>
                  <a:pt x="179" y="129"/>
                </a:cubicBezTo>
                <a:cubicBezTo>
                  <a:pt x="174" y="140"/>
                  <a:pt x="168" y="150"/>
                  <a:pt x="159" y="159"/>
                </a:cubicBezTo>
                <a:cubicBezTo>
                  <a:pt x="150" y="168"/>
                  <a:pt x="140" y="174"/>
                  <a:pt x="129" y="179"/>
                </a:cubicBezTo>
                <a:cubicBezTo>
                  <a:pt x="118" y="184"/>
                  <a:pt x="106" y="186"/>
                  <a:pt x="93" y="186"/>
                </a:cubicBezTo>
                <a:cubicBezTo>
                  <a:pt x="81" y="186"/>
                  <a:pt x="69" y="184"/>
                  <a:pt x="57" y="179"/>
                </a:cubicBezTo>
                <a:cubicBezTo>
                  <a:pt x="46" y="174"/>
                  <a:pt x="36" y="168"/>
                  <a:pt x="27" y="159"/>
                </a:cubicBezTo>
                <a:cubicBezTo>
                  <a:pt x="18" y="150"/>
                  <a:pt x="12" y="140"/>
                  <a:pt x="7" y="129"/>
                </a:cubicBezTo>
                <a:cubicBezTo>
                  <a:pt x="2" y="118"/>
                  <a:pt x="0" y="106"/>
                  <a:pt x="0" y="93"/>
                </a:cubicBezTo>
                <a:cubicBezTo>
                  <a:pt x="0" y="81"/>
                  <a:pt x="2" y="69"/>
                  <a:pt x="7" y="58"/>
                </a:cubicBezTo>
                <a:cubicBezTo>
                  <a:pt x="12" y="47"/>
                  <a:pt x="18" y="37"/>
                  <a:pt x="27" y="27"/>
                </a:cubicBezTo>
                <a:cubicBezTo>
                  <a:pt x="36" y="18"/>
                  <a:pt x="46" y="12"/>
                  <a:pt x="57" y="7"/>
                </a:cubicBezTo>
                <a:cubicBezTo>
                  <a:pt x="69" y="2"/>
                  <a:pt x="81" y="0"/>
                  <a:pt x="93" y="0"/>
                </a:cubicBezTo>
                <a:cubicBezTo>
                  <a:pt x="106" y="0"/>
                  <a:pt x="118" y="2"/>
                  <a:pt x="129" y="7"/>
                </a:cubicBezTo>
                <a:cubicBezTo>
                  <a:pt x="140" y="12"/>
                  <a:pt x="150" y="18"/>
                  <a:pt x="159" y="27"/>
                </a:cubicBezTo>
                <a:cubicBezTo>
                  <a:pt x="168" y="37"/>
                  <a:pt x="174" y="47"/>
                  <a:pt x="179" y="58"/>
                </a:cubicBezTo>
                <a:cubicBezTo>
                  <a:pt x="184" y="69"/>
                  <a:pt x="186" y="81"/>
                  <a:pt x="186" y="93"/>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076" name=""/>
          <p:cNvSpPr txBox="1"/>
          <p:nvPr/>
        </p:nvSpPr>
        <p:spPr>
          <a:xfrm>
            <a:off x="762120" y="1363680"/>
            <a:ext cx="529236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評価指標</a:t>
            </a:r>
            <a:r>
              <a:rPr b="0" lang="en-US" sz="1560" strike="noStrike" u="none">
                <a:solidFill>
                  <a:srgbClr val="333333"/>
                </a:solidFill>
                <a:effectLst/>
                <a:uFillTx/>
                <a:latin typeface="NotoSansJP-Thin_"/>
                <a:ea typeface="NotoSansJP-Thin_"/>
              </a:rPr>
              <a:t>: FID (Fréchet Inception Distance), Inception Score</a:t>
            </a:r>
            <a:endParaRPr b="0" lang="en-US" sz="1560" strike="noStrike" u="none">
              <a:solidFill>
                <a:srgbClr val="000000"/>
              </a:solidFill>
              <a:effectLst/>
              <a:uFillTx/>
              <a:latin typeface="Times New Roman"/>
            </a:endParaRPr>
          </a:p>
        </p:txBody>
      </p:sp>
      <p:sp>
        <p:nvSpPr>
          <p:cNvPr id="1077" name=""/>
          <p:cNvSpPr/>
          <p:nvPr/>
        </p:nvSpPr>
        <p:spPr>
          <a:xfrm>
            <a:off x="542880" y="2047680"/>
            <a:ext cx="76320" cy="76680"/>
          </a:xfrm>
          <a:custGeom>
            <a:avLst/>
            <a:gdLst/>
            <a:ahLst/>
            <a:rect l="0" t="0" r="r" b="b"/>
            <a:pathLst>
              <a:path w="212" h="213">
                <a:moveTo>
                  <a:pt x="212" y="106"/>
                </a:moveTo>
                <a:cubicBezTo>
                  <a:pt x="212" y="121"/>
                  <a:pt x="210" y="134"/>
                  <a:pt x="204" y="147"/>
                </a:cubicBezTo>
                <a:cubicBezTo>
                  <a:pt x="199" y="160"/>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0"/>
                  <a:pt x="8" y="147"/>
                </a:cubicBezTo>
                <a:cubicBezTo>
                  <a:pt x="2" y="134"/>
                  <a:pt x="0" y="121"/>
                  <a:pt x="0" y="106"/>
                </a:cubicBezTo>
                <a:cubicBezTo>
                  <a:pt x="0" y="92"/>
                  <a:pt x="2" y="78"/>
                  <a:pt x="8" y="65"/>
                </a:cubicBezTo>
                <a:cubicBezTo>
                  <a:pt x="13" y="52"/>
                  <a:pt x="21" y="41"/>
                  <a:pt x="31" y="31"/>
                </a:cubicBezTo>
                <a:cubicBezTo>
                  <a:pt x="41" y="21"/>
                  <a:pt x="52" y="13"/>
                  <a:pt x="65" y="8"/>
                </a:cubicBezTo>
                <a:cubicBezTo>
                  <a:pt x="79" y="3"/>
                  <a:pt x="92" y="0"/>
                  <a:pt x="106" y="0"/>
                </a:cubicBezTo>
                <a:cubicBezTo>
                  <a:pt x="120" y="0"/>
                  <a:pt x="134" y="3"/>
                  <a:pt x="147" y="8"/>
                </a:cubicBezTo>
                <a:cubicBezTo>
                  <a:pt x="160" y="13"/>
                  <a:pt x="171" y="21"/>
                  <a:pt x="181" y="31"/>
                </a:cubicBezTo>
                <a:cubicBezTo>
                  <a:pt x="191" y="41"/>
                  <a:pt x="199" y="52"/>
                  <a:pt x="204" y="65"/>
                </a:cubicBezTo>
                <a:cubicBezTo>
                  <a:pt x="210" y="78"/>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78" name=""/>
          <p:cNvSpPr txBox="1"/>
          <p:nvPr/>
        </p:nvSpPr>
        <p:spPr>
          <a:xfrm>
            <a:off x="1143000" y="1686600"/>
            <a:ext cx="5659920" cy="200160"/>
          </a:xfrm>
          <a:prstGeom prst="rect">
            <a:avLst/>
          </a:prstGeom>
          <a:noFill/>
          <a:ln w="0">
            <a:noFill/>
          </a:ln>
        </p:spPr>
        <p:txBody>
          <a:bodyPr wrap="none" lIns="0" rIns="0" tIns="0" bIns="0" anchor="t">
            <a:spAutoFit/>
          </a:bodyPr>
          <a:p>
            <a:r>
              <a:rPr b="0" lang="zh-CN" sz="1410" strike="noStrike" u="none">
                <a:solidFill>
                  <a:srgbClr val="333333"/>
                </a:solidFill>
                <a:effectLst/>
                <a:uFillTx/>
                <a:latin typeface="NotoSansJP-Thin_"/>
                <a:ea typeface="NotoSansJP-Thin_"/>
              </a:rPr>
              <a:t>当時の</a:t>
            </a:r>
            <a:r>
              <a:rPr b="0" lang="en-US" sz="1410" strike="noStrike" u="none">
                <a:solidFill>
                  <a:srgbClr val="333333"/>
                </a:solidFill>
                <a:effectLst/>
                <a:uFillTx/>
                <a:latin typeface="NotoSansJP-Thin_"/>
                <a:ea typeface="NotoSansJP-Thin_"/>
              </a:rPr>
              <a:t>SOTA</a:t>
            </a:r>
            <a:r>
              <a:rPr b="0" lang="zh-CN" sz="1410" strike="noStrike" u="none">
                <a:solidFill>
                  <a:srgbClr val="333333"/>
                </a:solidFill>
                <a:effectLst/>
                <a:uFillTx/>
                <a:latin typeface="NotoSansJP-Thin_"/>
                <a:ea typeface="NotoSansJP-Thin_"/>
              </a:rPr>
              <a:t>（特に</a:t>
            </a:r>
            <a:r>
              <a:rPr b="0" lang="en-US" sz="1410" strike="noStrike" u="none">
                <a:solidFill>
                  <a:srgbClr val="333333"/>
                </a:solidFill>
                <a:effectLst/>
                <a:uFillTx/>
                <a:latin typeface="NotoSansJP-Thin_"/>
                <a:ea typeface="NotoSansJP-Thin_"/>
              </a:rPr>
              <a:t>GAN</a:t>
            </a:r>
            <a:r>
              <a:rPr b="0" lang="zh-CN" sz="1410" strike="noStrike" u="none">
                <a:solidFill>
                  <a:srgbClr val="333333"/>
                </a:solidFill>
                <a:effectLst/>
                <a:uFillTx/>
                <a:latin typeface="NotoSansJP-Thin_"/>
                <a:ea typeface="NotoSansJP-Thin_"/>
              </a:rPr>
              <a:t>）に匹敵、あるいは凌駕するスコアを達成。</a:t>
            </a:r>
            <a:endParaRPr b="0" lang="en-US" sz="1410" strike="noStrike" u="none">
              <a:solidFill>
                <a:srgbClr val="000000"/>
              </a:solidFill>
              <a:effectLst/>
              <a:uFillTx/>
              <a:latin typeface="Times New Roman"/>
            </a:endParaRPr>
          </a:p>
        </p:txBody>
      </p:sp>
      <p:sp>
        <p:nvSpPr>
          <p:cNvPr id="1079" name=""/>
          <p:cNvSpPr/>
          <p:nvPr/>
        </p:nvSpPr>
        <p:spPr>
          <a:xfrm>
            <a:off x="942840" y="2371680"/>
            <a:ext cx="66960" cy="66960"/>
          </a:xfrm>
          <a:custGeom>
            <a:avLst/>
            <a:gdLst/>
            <a:ahLst/>
            <a:rect l="0" t="0" r="r" b="b"/>
            <a:pathLst>
              <a:path w="186" h="186">
                <a:moveTo>
                  <a:pt x="186" y="92"/>
                </a:moveTo>
                <a:cubicBezTo>
                  <a:pt x="186" y="105"/>
                  <a:pt x="184" y="116"/>
                  <a:pt x="179" y="128"/>
                </a:cubicBezTo>
                <a:cubicBezTo>
                  <a:pt x="174" y="139"/>
                  <a:pt x="168" y="149"/>
                  <a:pt x="159" y="158"/>
                </a:cubicBezTo>
                <a:cubicBezTo>
                  <a:pt x="150" y="167"/>
                  <a:pt x="140" y="174"/>
                  <a:pt x="129" y="179"/>
                </a:cubicBezTo>
                <a:cubicBezTo>
                  <a:pt x="118" y="183"/>
                  <a:pt x="106" y="186"/>
                  <a:pt x="93" y="186"/>
                </a:cubicBezTo>
                <a:cubicBezTo>
                  <a:pt x="81" y="186"/>
                  <a:pt x="69" y="183"/>
                  <a:pt x="57" y="179"/>
                </a:cubicBezTo>
                <a:cubicBezTo>
                  <a:pt x="46" y="174"/>
                  <a:pt x="36" y="167"/>
                  <a:pt x="27" y="158"/>
                </a:cubicBezTo>
                <a:cubicBezTo>
                  <a:pt x="18" y="149"/>
                  <a:pt x="12" y="139"/>
                  <a:pt x="7" y="128"/>
                </a:cubicBezTo>
                <a:cubicBezTo>
                  <a:pt x="2" y="116"/>
                  <a:pt x="0" y="105"/>
                  <a:pt x="0" y="92"/>
                </a:cubicBezTo>
                <a:cubicBezTo>
                  <a:pt x="0" y="80"/>
                  <a:pt x="2" y="68"/>
                  <a:pt x="7" y="57"/>
                </a:cubicBezTo>
                <a:cubicBezTo>
                  <a:pt x="12" y="45"/>
                  <a:pt x="18" y="35"/>
                  <a:pt x="27" y="27"/>
                </a:cubicBezTo>
                <a:cubicBezTo>
                  <a:pt x="36" y="18"/>
                  <a:pt x="46" y="11"/>
                  <a:pt x="57" y="7"/>
                </a:cubicBezTo>
                <a:cubicBezTo>
                  <a:pt x="69" y="2"/>
                  <a:pt x="81" y="0"/>
                  <a:pt x="93" y="0"/>
                </a:cubicBezTo>
                <a:cubicBezTo>
                  <a:pt x="106" y="0"/>
                  <a:pt x="118" y="2"/>
                  <a:pt x="129" y="7"/>
                </a:cubicBezTo>
                <a:cubicBezTo>
                  <a:pt x="140" y="11"/>
                  <a:pt x="150" y="18"/>
                  <a:pt x="159" y="27"/>
                </a:cubicBezTo>
                <a:cubicBezTo>
                  <a:pt x="168" y="35"/>
                  <a:pt x="174" y="45"/>
                  <a:pt x="179" y="57"/>
                </a:cubicBezTo>
                <a:cubicBezTo>
                  <a:pt x="184" y="68"/>
                  <a:pt x="186" y="80"/>
                  <a:pt x="186" y="92"/>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080" name=""/>
          <p:cNvSpPr/>
          <p:nvPr/>
        </p:nvSpPr>
        <p:spPr>
          <a:xfrm>
            <a:off x="1150200" y="2361960"/>
            <a:ext cx="142200" cy="145440"/>
          </a:xfrm>
          <a:custGeom>
            <a:avLst/>
            <a:gdLst/>
            <a:ahLst/>
            <a:rect l="0" t="0" r="r" b="b"/>
            <a:pathLst>
              <a:path w="395" h="404">
                <a:moveTo>
                  <a:pt x="159" y="281"/>
                </a:moveTo>
                <a:cubicBezTo>
                  <a:pt x="148" y="281"/>
                  <a:pt x="137" y="280"/>
                  <a:pt x="128" y="279"/>
                </a:cubicBezTo>
                <a:cubicBezTo>
                  <a:pt x="120" y="278"/>
                  <a:pt x="113" y="277"/>
                  <a:pt x="109" y="275"/>
                </a:cubicBezTo>
                <a:cubicBezTo>
                  <a:pt x="105" y="274"/>
                  <a:pt x="103" y="274"/>
                  <a:pt x="102" y="274"/>
                </a:cubicBezTo>
                <a:cubicBezTo>
                  <a:pt x="101" y="274"/>
                  <a:pt x="100" y="281"/>
                  <a:pt x="96" y="295"/>
                </a:cubicBezTo>
                <a:cubicBezTo>
                  <a:pt x="93" y="310"/>
                  <a:pt x="89" y="326"/>
                  <a:pt x="84" y="343"/>
                </a:cubicBezTo>
                <a:cubicBezTo>
                  <a:pt x="79" y="361"/>
                  <a:pt x="76" y="372"/>
                  <a:pt x="74" y="378"/>
                </a:cubicBezTo>
                <a:cubicBezTo>
                  <a:pt x="65" y="396"/>
                  <a:pt x="51" y="404"/>
                  <a:pt x="32" y="404"/>
                </a:cubicBezTo>
                <a:cubicBezTo>
                  <a:pt x="22" y="404"/>
                  <a:pt x="15" y="401"/>
                  <a:pt x="9" y="395"/>
                </a:cubicBezTo>
                <a:cubicBezTo>
                  <a:pt x="3" y="389"/>
                  <a:pt x="0" y="381"/>
                  <a:pt x="0" y="372"/>
                </a:cubicBezTo>
                <a:cubicBezTo>
                  <a:pt x="2" y="366"/>
                  <a:pt x="16" y="309"/>
                  <a:pt x="42" y="201"/>
                </a:cubicBezTo>
                <a:cubicBezTo>
                  <a:pt x="69" y="93"/>
                  <a:pt x="83" y="35"/>
                  <a:pt x="85" y="29"/>
                </a:cubicBezTo>
                <a:cubicBezTo>
                  <a:pt x="89" y="21"/>
                  <a:pt x="94" y="14"/>
                  <a:pt x="102" y="9"/>
                </a:cubicBezTo>
                <a:cubicBezTo>
                  <a:pt x="110" y="3"/>
                  <a:pt x="118" y="0"/>
                  <a:pt x="128" y="0"/>
                </a:cubicBezTo>
                <a:cubicBezTo>
                  <a:pt x="139" y="0"/>
                  <a:pt x="148" y="3"/>
                  <a:pt x="153" y="10"/>
                </a:cubicBezTo>
                <a:cubicBezTo>
                  <a:pt x="159" y="16"/>
                  <a:pt x="161" y="23"/>
                  <a:pt x="162" y="29"/>
                </a:cubicBezTo>
                <a:cubicBezTo>
                  <a:pt x="162" y="34"/>
                  <a:pt x="156" y="62"/>
                  <a:pt x="142" y="112"/>
                </a:cubicBezTo>
                <a:cubicBezTo>
                  <a:pt x="129" y="162"/>
                  <a:pt x="123" y="194"/>
                  <a:pt x="123" y="207"/>
                </a:cubicBezTo>
                <a:cubicBezTo>
                  <a:pt x="123" y="235"/>
                  <a:pt x="137" y="250"/>
                  <a:pt x="166" y="250"/>
                </a:cubicBezTo>
                <a:cubicBezTo>
                  <a:pt x="181" y="250"/>
                  <a:pt x="195" y="245"/>
                  <a:pt x="209" y="235"/>
                </a:cubicBezTo>
                <a:cubicBezTo>
                  <a:pt x="222" y="224"/>
                  <a:pt x="231" y="216"/>
                  <a:pt x="235" y="209"/>
                </a:cubicBezTo>
                <a:cubicBezTo>
                  <a:pt x="236" y="208"/>
                  <a:pt x="243" y="179"/>
                  <a:pt x="257" y="122"/>
                </a:cubicBezTo>
                <a:cubicBezTo>
                  <a:pt x="271" y="64"/>
                  <a:pt x="279" y="35"/>
                  <a:pt x="280" y="34"/>
                </a:cubicBezTo>
                <a:cubicBezTo>
                  <a:pt x="289" y="15"/>
                  <a:pt x="303" y="5"/>
                  <a:pt x="322" y="5"/>
                </a:cubicBezTo>
                <a:cubicBezTo>
                  <a:pt x="332" y="5"/>
                  <a:pt x="340" y="8"/>
                  <a:pt x="346" y="14"/>
                </a:cubicBezTo>
                <a:cubicBezTo>
                  <a:pt x="352" y="20"/>
                  <a:pt x="355" y="27"/>
                  <a:pt x="355" y="34"/>
                </a:cubicBezTo>
                <a:cubicBezTo>
                  <a:pt x="355" y="38"/>
                  <a:pt x="351" y="53"/>
                  <a:pt x="345" y="80"/>
                </a:cubicBezTo>
                <a:cubicBezTo>
                  <a:pt x="338" y="109"/>
                  <a:pt x="331" y="137"/>
                  <a:pt x="323" y="168"/>
                </a:cubicBezTo>
                <a:cubicBezTo>
                  <a:pt x="315" y="198"/>
                  <a:pt x="311" y="215"/>
                  <a:pt x="310" y="219"/>
                </a:cubicBezTo>
                <a:cubicBezTo>
                  <a:pt x="309" y="224"/>
                  <a:pt x="309" y="229"/>
                  <a:pt x="309" y="232"/>
                </a:cubicBezTo>
                <a:cubicBezTo>
                  <a:pt x="309" y="244"/>
                  <a:pt x="313" y="250"/>
                  <a:pt x="320" y="250"/>
                </a:cubicBezTo>
                <a:cubicBezTo>
                  <a:pt x="329" y="250"/>
                  <a:pt x="337" y="244"/>
                  <a:pt x="343" y="230"/>
                </a:cubicBezTo>
                <a:cubicBezTo>
                  <a:pt x="347" y="223"/>
                  <a:pt x="351" y="211"/>
                  <a:pt x="355" y="194"/>
                </a:cubicBezTo>
                <a:cubicBezTo>
                  <a:pt x="357" y="186"/>
                  <a:pt x="359" y="181"/>
                  <a:pt x="360" y="180"/>
                </a:cubicBezTo>
                <a:cubicBezTo>
                  <a:pt x="361" y="179"/>
                  <a:pt x="366" y="178"/>
                  <a:pt x="373" y="177"/>
                </a:cubicBezTo>
                <a:lnTo>
                  <a:pt x="376" y="177"/>
                </a:lnTo>
                <a:lnTo>
                  <a:pt x="383" y="177"/>
                </a:lnTo>
                <a:cubicBezTo>
                  <a:pt x="391" y="177"/>
                  <a:pt x="395" y="180"/>
                  <a:pt x="395" y="186"/>
                </a:cubicBezTo>
                <a:cubicBezTo>
                  <a:pt x="395" y="188"/>
                  <a:pt x="394" y="192"/>
                  <a:pt x="393" y="196"/>
                </a:cubicBezTo>
                <a:cubicBezTo>
                  <a:pt x="393" y="200"/>
                  <a:pt x="390" y="207"/>
                  <a:pt x="385" y="219"/>
                </a:cubicBezTo>
                <a:cubicBezTo>
                  <a:pt x="380" y="230"/>
                  <a:pt x="375" y="240"/>
                  <a:pt x="370" y="247"/>
                </a:cubicBezTo>
                <a:cubicBezTo>
                  <a:pt x="366" y="255"/>
                  <a:pt x="358" y="263"/>
                  <a:pt x="347" y="270"/>
                </a:cubicBezTo>
                <a:cubicBezTo>
                  <a:pt x="336" y="278"/>
                  <a:pt x="325" y="282"/>
                  <a:pt x="314" y="281"/>
                </a:cubicBezTo>
                <a:cubicBezTo>
                  <a:pt x="304" y="281"/>
                  <a:pt x="294" y="280"/>
                  <a:pt x="286" y="278"/>
                </a:cubicBezTo>
                <a:cubicBezTo>
                  <a:pt x="277" y="276"/>
                  <a:pt x="270" y="273"/>
                  <a:pt x="265" y="269"/>
                </a:cubicBezTo>
                <a:cubicBezTo>
                  <a:pt x="260" y="266"/>
                  <a:pt x="255" y="262"/>
                  <a:pt x="252" y="260"/>
                </a:cubicBezTo>
                <a:cubicBezTo>
                  <a:pt x="248" y="257"/>
                  <a:pt x="245" y="254"/>
                  <a:pt x="243" y="252"/>
                </a:cubicBezTo>
                <a:lnTo>
                  <a:pt x="241" y="248"/>
                </a:lnTo>
                <a:cubicBezTo>
                  <a:pt x="216" y="270"/>
                  <a:pt x="189" y="281"/>
                  <a:pt x="159" y="28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1" name=""/>
          <p:cNvSpPr txBox="1"/>
          <p:nvPr/>
        </p:nvSpPr>
        <p:spPr>
          <a:xfrm>
            <a:off x="762120" y="1982880"/>
            <a:ext cx="13334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Ablation Study:</a:t>
            </a:r>
            <a:endParaRPr b="0" lang="en-US" sz="1560" strike="noStrike" u="none">
              <a:solidFill>
                <a:srgbClr val="000000"/>
              </a:solidFill>
              <a:effectLst/>
              <a:uFillTx/>
              <a:latin typeface="Times New Roman"/>
            </a:endParaRPr>
          </a:p>
        </p:txBody>
      </p:sp>
      <p:sp>
        <p:nvSpPr>
          <p:cNvPr id="1082" name=""/>
          <p:cNvSpPr/>
          <p:nvPr/>
        </p:nvSpPr>
        <p:spPr>
          <a:xfrm>
            <a:off x="2171520" y="2371680"/>
            <a:ext cx="89280" cy="99000"/>
          </a:xfrm>
          <a:custGeom>
            <a:avLst/>
            <a:gdLst/>
            <a:ahLst/>
            <a:rect l="0" t="0" r="r" b="b"/>
            <a:pathLst>
              <a:path w="248" h="275">
                <a:moveTo>
                  <a:pt x="226" y="216"/>
                </a:moveTo>
                <a:cubicBezTo>
                  <a:pt x="229" y="216"/>
                  <a:pt x="232" y="219"/>
                  <a:pt x="234" y="225"/>
                </a:cubicBezTo>
                <a:cubicBezTo>
                  <a:pt x="237" y="232"/>
                  <a:pt x="238" y="237"/>
                  <a:pt x="239" y="243"/>
                </a:cubicBezTo>
                <a:cubicBezTo>
                  <a:pt x="239" y="244"/>
                  <a:pt x="238" y="245"/>
                  <a:pt x="237" y="247"/>
                </a:cubicBezTo>
                <a:cubicBezTo>
                  <a:pt x="237" y="248"/>
                  <a:pt x="234" y="250"/>
                  <a:pt x="229" y="253"/>
                </a:cubicBezTo>
                <a:cubicBezTo>
                  <a:pt x="224" y="256"/>
                  <a:pt x="216" y="259"/>
                  <a:pt x="205" y="264"/>
                </a:cubicBezTo>
                <a:cubicBezTo>
                  <a:pt x="193" y="268"/>
                  <a:pt x="182" y="271"/>
                  <a:pt x="169" y="274"/>
                </a:cubicBezTo>
                <a:cubicBezTo>
                  <a:pt x="165" y="274"/>
                  <a:pt x="157" y="275"/>
                  <a:pt x="145" y="275"/>
                </a:cubicBezTo>
                <a:cubicBezTo>
                  <a:pt x="118" y="275"/>
                  <a:pt x="95" y="271"/>
                  <a:pt x="76" y="264"/>
                </a:cubicBezTo>
                <a:cubicBezTo>
                  <a:pt x="56" y="257"/>
                  <a:pt x="41" y="249"/>
                  <a:pt x="31" y="238"/>
                </a:cubicBezTo>
                <a:cubicBezTo>
                  <a:pt x="20" y="227"/>
                  <a:pt x="13" y="215"/>
                  <a:pt x="8" y="204"/>
                </a:cubicBezTo>
                <a:cubicBezTo>
                  <a:pt x="3" y="192"/>
                  <a:pt x="0" y="180"/>
                  <a:pt x="0" y="169"/>
                </a:cubicBezTo>
                <a:lnTo>
                  <a:pt x="0" y="160"/>
                </a:lnTo>
                <a:cubicBezTo>
                  <a:pt x="0" y="128"/>
                  <a:pt x="11" y="97"/>
                  <a:pt x="31" y="70"/>
                </a:cubicBezTo>
                <a:cubicBezTo>
                  <a:pt x="35" y="64"/>
                  <a:pt x="40" y="58"/>
                  <a:pt x="46" y="52"/>
                </a:cubicBezTo>
                <a:cubicBezTo>
                  <a:pt x="52" y="47"/>
                  <a:pt x="61" y="40"/>
                  <a:pt x="72" y="32"/>
                </a:cubicBezTo>
                <a:cubicBezTo>
                  <a:pt x="84" y="24"/>
                  <a:pt x="98" y="17"/>
                  <a:pt x="116" y="11"/>
                </a:cubicBezTo>
                <a:cubicBezTo>
                  <a:pt x="134" y="5"/>
                  <a:pt x="153" y="2"/>
                  <a:pt x="172" y="0"/>
                </a:cubicBezTo>
                <a:cubicBezTo>
                  <a:pt x="173" y="0"/>
                  <a:pt x="177" y="0"/>
                  <a:pt x="185" y="0"/>
                </a:cubicBezTo>
                <a:cubicBezTo>
                  <a:pt x="193" y="0"/>
                  <a:pt x="200" y="0"/>
                  <a:pt x="207" y="0"/>
                </a:cubicBezTo>
                <a:cubicBezTo>
                  <a:pt x="227" y="0"/>
                  <a:pt x="239" y="1"/>
                  <a:pt x="243" y="3"/>
                </a:cubicBezTo>
                <a:cubicBezTo>
                  <a:pt x="247" y="7"/>
                  <a:pt x="248" y="11"/>
                  <a:pt x="248" y="17"/>
                </a:cubicBezTo>
                <a:cubicBezTo>
                  <a:pt x="247" y="26"/>
                  <a:pt x="240" y="33"/>
                  <a:pt x="231" y="37"/>
                </a:cubicBezTo>
                <a:lnTo>
                  <a:pt x="202" y="37"/>
                </a:lnTo>
                <a:cubicBezTo>
                  <a:pt x="174" y="38"/>
                  <a:pt x="154" y="40"/>
                  <a:pt x="143" y="45"/>
                </a:cubicBezTo>
                <a:cubicBezTo>
                  <a:pt x="123" y="53"/>
                  <a:pt x="109" y="69"/>
                  <a:pt x="100" y="91"/>
                </a:cubicBezTo>
                <a:cubicBezTo>
                  <a:pt x="97" y="99"/>
                  <a:pt x="95" y="104"/>
                  <a:pt x="95" y="107"/>
                </a:cubicBezTo>
                <a:cubicBezTo>
                  <a:pt x="95" y="107"/>
                  <a:pt x="113" y="107"/>
                  <a:pt x="151" y="107"/>
                </a:cubicBezTo>
                <a:cubicBezTo>
                  <a:pt x="156" y="107"/>
                  <a:pt x="163" y="107"/>
                  <a:pt x="171" y="107"/>
                </a:cubicBezTo>
                <a:cubicBezTo>
                  <a:pt x="179" y="107"/>
                  <a:pt x="185" y="107"/>
                  <a:pt x="188" y="107"/>
                </a:cubicBezTo>
                <a:cubicBezTo>
                  <a:pt x="200" y="107"/>
                  <a:pt x="209" y="108"/>
                  <a:pt x="213" y="110"/>
                </a:cubicBezTo>
                <a:cubicBezTo>
                  <a:pt x="218" y="112"/>
                  <a:pt x="220" y="116"/>
                  <a:pt x="220" y="123"/>
                </a:cubicBezTo>
                <a:cubicBezTo>
                  <a:pt x="220" y="135"/>
                  <a:pt x="215" y="142"/>
                  <a:pt x="205" y="145"/>
                </a:cubicBezTo>
                <a:cubicBezTo>
                  <a:pt x="203" y="146"/>
                  <a:pt x="182" y="146"/>
                  <a:pt x="143" y="146"/>
                </a:cubicBezTo>
                <a:cubicBezTo>
                  <a:pt x="104" y="146"/>
                  <a:pt x="85" y="146"/>
                  <a:pt x="85" y="147"/>
                </a:cubicBezTo>
                <a:cubicBezTo>
                  <a:pt x="81" y="158"/>
                  <a:pt x="79" y="171"/>
                  <a:pt x="79" y="185"/>
                </a:cubicBezTo>
                <a:cubicBezTo>
                  <a:pt x="79" y="207"/>
                  <a:pt x="86" y="222"/>
                  <a:pt x="100" y="231"/>
                </a:cubicBezTo>
                <a:cubicBezTo>
                  <a:pt x="114" y="240"/>
                  <a:pt x="131" y="244"/>
                  <a:pt x="151" y="244"/>
                </a:cubicBezTo>
                <a:cubicBezTo>
                  <a:pt x="152" y="244"/>
                  <a:pt x="154" y="244"/>
                  <a:pt x="156" y="244"/>
                </a:cubicBezTo>
                <a:cubicBezTo>
                  <a:pt x="158" y="244"/>
                  <a:pt x="160" y="244"/>
                  <a:pt x="160" y="244"/>
                </a:cubicBezTo>
                <a:cubicBezTo>
                  <a:pt x="172" y="242"/>
                  <a:pt x="186" y="237"/>
                  <a:pt x="200" y="229"/>
                </a:cubicBezTo>
                <a:cubicBezTo>
                  <a:pt x="214" y="220"/>
                  <a:pt x="223" y="216"/>
                  <a:pt x="226" y="21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3" name=""/>
          <p:cNvSpPr txBox="1"/>
          <p:nvPr/>
        </p:nvSpPr>
        <p:spPr>
          <a:xfrm>
            <a:off x="1298160" y="2305800"/>
            <a:ext cx="892440" cy="178920"/>
          </a:xfrm>
          <a:prstGeom prst="rect">
            <a:avLst/>
          </a:prstGeom>
          <a:noFill/>
          <a:ln w="0">
            <a:noFill/>
          </a:ln>
        </p:spPr>
        <p:txBody>
          <a:bodyPr wrap="none" lIns="0" rIns="0" tIns="0" bIns="0" anchor="t">
            <a:spAutoFit/>
          </a:bodyPr>
          <a:p>
            <a:r>
              <a:rPr b="0" lang="en-US" sz="1410" strike="noStrike" u="none">
                <a:solidFill>
                  <a:srgbClr val="333333"/>
                </a:solidFill>
                <a:effectLst/>
                <a:uFillTx/>
                <a:latin typeface="NotoSansJP-Thin_"/>
                <a:ea typeface="NotoSansJP-Thin_"/>
              </a:rPr>
              <a:t> 予測より </a:t>
            </a:r>
            <a:endParaRPr b="0" lang="en-US" sz="1410" strike="noStrike" u="none">
              <a:solidFill>
                <a:srgbClr val="000000"/>
              </a:solidFill>
              <a:effectLst/>
              <a:uFillTx/>
              <a:latin typeface="Times New Roman"/>
            </a:endParaRPr>
          </a:p>
        </p:txBody>
      </p:sp>
      <p:sp>
        <p:nvSpPr>
          <p:cNvPr id="1084" name=""/>
          <p:cNvSpPr/>
          <p:nvPr/>
        </p:nvSpPr>
        <p:spPr>
          <a:xfrm>
            <a:off x="942840" y="2666880"/>
            <a:ext cx="66960" cy="66960"/>
          </a:xfrm>
          <a:custGeom>
            <a:avLst/>
            <a:gdLst/>
            <a:ahLst/>
            <a:rect l="0" t="0" r="r" b="b"/>
            <a:pathLst>
              <a:path w="186" h="186">
                <a:moveTo>
                  <a:pt x="186" y="93"/>
                </a:moveTo>
                <a:cubicBezTo>
                  <a:pt x="186" y="106"/>
                  <a:pt x="184" y="118"/>
                  <a:pt x="179" y="129"/>
                </a:cubicBezTo>
                <a:cubicBezTo>
                  <a:pt x="174" y="140"/>
                  <a:pt x="168" y="150"/>
                  <a:pt x="159" y="159"/>
                </a:cubicBezTo>
                <a:cubicBezTo>
                  <a:pt x="150" y="168"/>
                  <a:pt x="140" y="174"/>
                  <a:pt x="129" y="179"/>
                </a:cubicBezTo>
                <a:cubicBezTo>
                  <a:pt x="118" y="184"/>
                  <a:pt x="106" y="186"/>
                  <a:pt x="93" y="186"/>
                </a:cubicBezTo>
                <a:cubicBezTo>
                  <a:pt x="81" y="186"/>
                  <a:pt x="69" y="184"/>
                  <a:pt x="57" y="179"/>
                </a:cubicBezTo>
                <a:cubicBezTo>
                  <a:pt x="46" y="174"/>
                  <a:pt x="36" y="168"/>
                  <a:pt x="27" y="159"/>
                </a:cubicBezTo>
                <a:cubicBezTo>
                  <a:pt x="18" y="150"/>
                  <a:pt x="12" y="140"/>
                  <a:pt x="7" y="129"/>
                </a:cubicBezTo>
                <a:cubicBezTo>
                  <a:pt x="2" y="118"/>
                  <a:pt x="0" y="106"/>
                  <a:pt x="0" y="93"/>
                </a:cubicBezTo>
                <a:cubicBezTo>
                  <a:pt x="0" y="80"/>
                  <a:pt x="2" y="68"/>
                  <a:pt x="7" y="57"/>
                </a:cubicBezTo>
                <a:cubicBezTo>
                  <a:pt x="12" y="46"/>
                  <a:pt x="18" y="36"/>
                  <a:pt x="27" y="27"/>
                </a:cubicBezTo>
                <a:cubicBezTo>
                  <a:pt x="36" y="18"/>
                  <a:pt x="46" y="12"/>
                  <a:pt x="57" y="7"/>
                </a:cubicBezTo>
                <a:cubicBezTo>
                  <a:pt x="69" y="2"/>
                  <a:pt x="81" y="0"/>
                  <a:pt x="93" y="0"/>
                </a:cubicBezTo>
                <a:cubicBezTo>
                  <a:pt x="106" y="0"/>
                  <a:pt x="118" y="2"/>
                  <a:pt x="129" y="7"/>
                </a:cubicBezTo>
                <a:cubicBezTo>
                  <a:pt x="140" y="12"/>
                  <a:pt x="150" y="18"/>
                  <a:pt x="159" y="27"/>
                </a:cubicBezTo>
                <a:cubicBezTo>
                  <a:pt x="168" y="36"/>
                  <a:pt x="174" y="46"/>
                  <a:pt x="179" y="57"/>
                </a:cubicBezTo>
                <a:cubicBezTo>
                  <a:pt x="184" y="68"/>
                  <a:pt x="186" y="80"/>
                  <a:pt x="186" y="93"/>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085" name=""/>
          <p:cNvSpPr txBox="1"/>
          <p:nvPr/>
        </p:nvSpPr>
        <p:spPr>
          <a:xfrm>
            <a:off x="2264400" y="2305800"/>
            <a:ext cx="2942640" cy="178920"/>
          </a:xfrm>
          <a:prstGeom prst="rect">
            <a:avLst/>
          </a:prstGeom>
          <a:noFill/>
          <a:ln w="0">
            <a:noFill/>
          </a:ln>
        </p:spPr>
        <p:txBody>
          <a:bodyPr wrap="none" lIns="0" rIns="0" tIns="0" bIns="0" anchor="t">
            <a:spAutoFit/>
          </a:bodyPr>
          <a:p>
            <a:r>
              <a:rPr b="0" lang="en-US" sz="1410" strike="noStrike" u="none">
                <a:solidFill>
                  <a:srgbClr val="333333"/>
                </a:solidFill>
                <a:effectLst/>
                <a:uFillTx/>
                <a:latin typeface="NotoSansJP-Thin_"/>
                <a:ea typeface="NotoSansJP-Thin_"/>
              </a:rPr>
              <a:t> 予測の方が性能が良いことを確認。</a:t>
            </a:r>
            <a:endParaRPr b="0" lang="en-US" sz="1410" strike="noStrike" u="none">
              <a:solidFill>
                <a:srgbClr val="000000"/>
              </a:solidFill>
              <a:effectLst/>
              <a:uFillTx/>
              <a:latin typeface="Times New Roman"/>
            </a:endParaRPr>
          </a:p>
        </p:txBody>
      </p:sp>
      <p:sp>
        <p:nvSpPr>
          <p:cNvPr id="1086" name=""/>
          <p:cNvSpPr/>
          <p:nvPr/>
        </p:nvSpPr>
        <p:spPr>
          <a:xfrm>
            <a:off x="3483360" y="2609640"/>
            <a:ext cx="135000" cy="150120"/>
          </a:xfrm>
          <a:custGeom>
            <a:avLst/>
            <a:gdLst/>
            <a:ahLst/>
            <a:rect l="0" t="0" r="r" b="b"/>
            <a:pathLst>
              <a:path w="375" h="417">
                <a:moveTo>
                  <a:pt x="120" y="28"/>
                </a:moveTo>
                <a:cubicBezTo>
                  <a:pt x="106" y="28"/>
                  <a:pt x="98" y="27"/>
                  <a:pt x="98" y="26"/>
                </a:cubicBezTo>
                <a:cubicBezTo>
                  <a:pt x="97" y="25"/>
                  <a:pt x="97" y="23"/>
                  <a:pt x="97" y="21"/>
                </a:cubicBezTo>
                <a:cubicBezTo>
                  <a:pt x="97" y="11"/>
                  <a:pt x="99" y="4"/>
                  <a:pt x="104" y="1"/>
                </a:cubicBezTo>
                <a:cubicBezTo>
                  <a:pt x="105" y="0"/>
                  <a:pt x="108" y="0"/>
                  <a:pt x="113" y="0"/>
                </a:cubicBezTo>
                <a:cubicBezTo>
                  <a:pt x="135" y="1"/>
                  <a:pt x="161" y="2"/>
                  <a:pt x="190" y="2"/>
                </a:cubicBezTo>
                <a:cubicBezTo>
                  <a:pt x="248" y="2"/>
                  <a:pt x="281" y="1"/>
                  <a:pt x="290" y="0"/>
                </a:cubicBezTo>
                <a:lnTo>
                  <a:pt x="297" y="0"/>
                </a:lnTo>
                <a:cubicBezTo>
                  <a:pt x="299" y="3"/>
                  <a:pt x="301" y="4"/>
                  <a:pt x="301" y="6"/>
                </a:cubicBezTo>
                <a:cubicBezTo>
                  <a:pt x="301" y="7"/>
                  <a:pt x="300" y="10"/>
                  <a:pt x="299" y="17"/>
                </a:cubicBezTo>
                <a:cubicBezTo>
                  <a:pt x="297" y="23"/>
                  <a:pt x="296" y="26"/>
                  <a:pt x="294" y="28"/>
                </a:cubicBezTo>
                <a:lnTo>
                  <a:pt x="271" y="28"/>
                </a:lnTo>
                <a:cubicBezTo>
                  <a:pt x="243" y="28"/>
                  <a:pt x="225" y="30"/>
                  <a:pt x="221" y="35"/>
                </a:cubicBezTo>
                <a:cubicBezTo>
                  <a:pt x="218" y="36"/>
                  <a:pt x="215" y="42"/>
                  <a:pt x="212" y="52"/>
                </a:cubicBezTo>
                <a:cubicBezTo>
                  <a:pt x="209" y="61"/>
                  <a:pt x="196" y="115"/>
                  <a:pt x="171" y="212"/>
                </a:cubicBezTo>
                <a:cubicBezTo>
                  <a:pt x="165" y="239"/>
                  <a:pt x="158" y="267"/>
                  <a:pt x="151" y="296"/>
                </a:cubicBezTo>
                <a:cubicBezTo>
                  <a:pt x="143" y="326"/>
                  <a:pt x="138" y="348"/>
                  <a:pt x="134" y="363"/>
                </a:cubicBezTo>
                <a:lnTo>
                  <a:pt x="129" y="385"/>
                </a:lnTo>
                <a:cubicBezTo>
                  <a:pt x="129" y="387"/>
                  <a:pt x="130" y="387"/>
                  <a:pt x="134" y="387"/>
                </a:cubicBezTo>
                <a:cubicBezTo>
                  <a:pt x="138" y="387"/>
                  <a:pt x="150" y="388"/>
                  <a:pt x="170" y="389"/>
                </a:cubicBezTo>
                <a:lnTo>
                  <a:pt x="180" y="389"/>
                </a:lnTo>
                <a:cubicBezTo>
                  <a:pt x="193" y="389"/>
                  <a:pt x="204" y="388"/>
                  <a:pt x="211" y="388"/>
                </a:cubicBezTo>
                <a:cubicBezTo>
                  <a:pt x="219" y="388"/>
                  <a:pt x="229" y="386"/>
                  <a:pt x="242" y="384"/>
                </a:cubicBezTo>
                <a:cubicBezTo>
                  <a:pt x="254" y="381"/>
                  <a:pt x="265" y="378"/>
                  <a:pt x="273" y="373"/>
                </a:cubicBezTo>
                <a:cubicBezTo>
                  <a:pt x="281" y="368"/>
                  <a:pt x="290" y="361"/>
                  <a:pt x="299" y="352"/>
                </a:cubicBezTo>
                <a:cubicBezTo>
                  <a:pt x="309" y="343"/>
                  <a:pt x="318" y="332"/>
                  <a:pt x="325" y="319"/>
                </a:cubicBezTo>
                <a:cubicBezTo>
                  <a:pt x="331" y="307"/>
                  <a:pt x="338" y="293"/>
                  <a:pt x="343" y="278"/>
                </a:cubicBezTo>
                <a:cubicBezTo>
                  <a:pt x="349" y="263"/>
                  <a:pt x="352" y="254"/>
                  <a:pt x="354" y="252"/>
                </a:cubicBezTo>
                <a:cubicBezTo>
                  <a:pt x="356" y="251"/>
                  <a:pt x="359" y="251"/>
                  <a:pt x="364" y="251"/>
                </a:cubicBezTo>
                <a:lnTo>
                  <a:pt x="372" y="251"/>
                </a:lnTo>
                <a:cubicBezTo>
                  <a:pt x="374" y="254"/>
                  <a:pt x="375" y="256"/>
                  <a:pt x="375" y="257"/>
                </a:cubicBezTo>
                <a:cubicBezTo>
                  <a:pt x="375" y="258"/>
                  <a:pt x="371" y="270"/>
                  <a:pt x="363" y="293"/>
                </a:cubicBezTo>
                <a:cubicBezTo>
                  <a:pt x="355" y="316"/>
                  <a:pt x="346" y="341"/>
                  <a:pt x="337" y="366"/>
                </a:cubicBezTo>
                <a:cubicBezTo>
                  <a:pt x="327" y="392"/>
                  <a:pt x="322" y="407"/>
                  <a:pt x="321" y="411"/>
                </a:cubicBezTo>
                <a:cubicBezTo>
                  <a:pt x="320" y="413"/>
                  <a:pt x="319" y="414"/>
                  <a:pt x="318" y="415"/>
                </a:cubicBezTo>
                <a:cubicBezTo>
                  <a:pt x="317" y="415"/>
                  <a:pt x="314" y="416"/>
                  <a:pt x="309" y="417"/>
                </a:cubicBezTo>
                <a:cubicBezTo>
                  <a:pt x="303" y="417"/>
                  <a:pt x="294" y="418"/>
                  <a:pt x="282" y="417"/>
                </a:cubicBezTo>
                <a:cubicBezTo>
                  <a:pt x="278" y="417"/>
                  <a:pt x="263" y="417"/>
                  <a:pt x="236" y="417"/>
                </a:cubicBezTo>
                <a:cubicBezTo>
                  <a:pt x="209" y="417"/>
                  <a:pt x="184" y="417"/>
                  <a:pt x="160" y="417"/>
                </a:cubicBezTo>
                <a:lnTo>
                  <a:pt x="51" y="417"/>
                </a:lnTo>
                <a:cubicBezTo>
                  <a:pt x="17" y="417"/>
                  <a:pt x="0" y="415"/>
                  <a:pt x="0" y="411"/>
                </a:cubicBezTo>
                <a:cubicBezTo>
                  <a:pt x="0" y="408"/>
                  <a:pt x="1" y="405"/>
                  <a:pt x="1" y="402"/>
                </a:cubicBezTo>
                <a:cubicBezTo>
                  <a:pt x="4" y="394"/>
                  <a:pt x="6" y="390"/>
                  <a:pt x="8" y="389"/>
                </a:cubicBezTo>
                <a:cubicBezTo>
                  <a:pt x="9" y="389"/>
                  <a:pt x="12" y="389"/>
                  <a:pt x="17" y="389"/>
                </a:cubicBezTo>
                <a:lnTo>
                  <a:pt x="20" y="389"/>
                </a:lnTo>
                <a:cubicBezTo>
                  <a:pt x="31" y="389"/>
                  <a:pt x="43" y="388"/>
                  <a:pt x="57" y="387"/>
                </a:cubicBezTo>
                <a:cubicBezTo>
                  <a:pt x="63" y="386"/>
                  <a:pt x="66" y="383"/>
                  <a:pt x="68" y="380"/>
                </a:cubicBezTo>
                <a:cubicBezTo>
                  <a:pt x="70" y="378"/>
                  <a:pt x="84" y="322"/>
                  <a:pt x="112" y="210"/>
                </a:cubicBezTo>
                <a:cubicBezTo>
                  <a:pt x="140" y="99"/>
                  <a:pt x="154" y="41"/>
                  <a:pt x="154" y="35"/>
                </a:cubicBezTo>
                <a:cubicBezTo>
                  <a:pt x="154" y="32"/>
                  <a:pt x="143" y="29"/>
                  <a:pt x="120" y="2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7" name=""/>
          <p:cNvSpPr/>
          <p:nvPr/>
        </p:nvSpPr>
        <p:spPr>
          <a:xfrm>
            <a:off x="3637800" y="2722680"/>
            <a:ext cx="51120" cy="71640"/>
          </a:xfrm>
          <a:custGeom>
            <a:avLst/>
            <a:gdLst/>
            <a:ahLst/>
            <a:rect l="0" t="0" r="r" b="b"/>
            <a:pathLst>
              <a:path w="142" h="199">
                <a:moveTo>
                  <a:pt x="114" y="58"/>
                </a:moveTo>
                <a:cubicBezTo>
                  <a:pt x="114" y="47"/>
                  <a:pt x="110" y="37"/>
                  <a:pt x="103" y="28"/>
                </a:cubicBezTo>
                <a:cubicBezTo>
                  <a:pt x="95" y="19"/>
                  <a:pt x="84" y="15"/>
                  <a:pt x="69" y="15"/>
                </a:cubicBezTo>
                <a:cubicBezTo>
                  <a:pt x="59" y="15"/>
                  <a:pt x="50" y="17"/>
                  <a:pt x="41" y="20"/>
                </a:cubicBezTo>
                <a:cubicBezTo>
                  <a:pt x="33" y="27"/>
                  <a:pt x="28" y="34"/>
                  <a:pt x="28" y="44"/>
                </a:cubicBezTo>
                <a:cubicBezTo>
                  <a:pt x="28" y="45"/>
                  <a:pt x="28" y="47"/>
                  <a:pt x="28" y="49"/>
                </a:cubicBezTo>
                <a:cubicBezTo>
                  <a:pt x="29" y="52"/>
                  <a:pt x="31" y="55"/>
                  <a:pt x="35" y="60"/>
                </a:cubicBezTo>
                <a:cubicBezTo>
                  <a:pt x="40" y="64"/>
                  <a:pt x="47" y="68"/>
                  <a:pt x="55" y="70"/>
                </a:cubicBezTo>
                <a:cubicBezTo>
                  <a:pt x="60" y="72"/>
                  <a:pt x="66" y="73"/>
                  <a:pt x="74" y="74"/>
                </a:cubicBezTo>
                <a:cubicBezTo>
                  <a:pt x="81" y="76"/>
                  <a:pt x="87" y="77"/>
                  <a:pt x="93" y="78"/>
                </a:cubicBezTo>
                <a:cubicBezTo>
                  <a:pt x="98" y="80"/>
                  <a:pt x="102" y="82"/>
                  <a:pt x="106" y="84"/>
                </a:cubicBezTo>
                <a:cubicBezTo>
                  <a:pt x="111" y="86"/>
                  <a:pt x="116" y="89"/>
                  <a:pt x="121" y="92"/>
                </a:cubicBezTo>
                <a:cubicBezTo>
                  <a:pt x="125" y="96"/>
                  <a:pt x="130" y="102"/>
                  <a:pt x="134" y="110"/>
                </a:cubicBezTo>
                <a:cubicBezTo>
                  <a:pt x="139" y="118"/>
                  <a:pt x="141" y="127"/>
                  <a:pt x="142" y="137"/>
                </a:cubicBezTo>
                <a:cubicBezTo>
                  <a:pt x="142" y="155"/>
                  <a:pt x="136" y="169"/>
                  <a:pt x="125" y="181"/>
                </a:cubicBezTo>
                <a:cubicBezTo>
                  <a:pt x="114" y="192"/>
                  <a:pt x="97" y="198"/>
                  <a:pt x="72" y="198"/>
                </a:cubicBezTo>
                <a:lnTo>
                  <a:pt x="69" y="198"/>
                </a:lnTo>
                <a:cubicBezTo>
                  <a:pt x="54" y="198"/>
                  <a:pt x="39" y="193"/>
                  <a:pt x="27" y="183"/>
                </a:cubicBezTo>
                <a:lnTo>
                  <a:pt x="23" y="186"/>
                </a:lnTo>
                <a:lnTo>
                  <a:pt x="19" y="190"/>
                </a:lnTo>
                <a:cubicBezTo>
                  <a:pt x="18" y="191"/>
                  <a:pt x="16" y="193"/>
                  <a:pt x="14" y="194"/>
                </a:cubicBezTo>
                <a:lnTo>
                  <a:pt x="9" y="199"/>
                </a:lnTo>
                <a:lnTo>
                  <a:pt x="6" y="199"/>
                </a:lnTo>
                <a:lnTo>
                  <a:pt x="4" y="199"/>
                </a:lnTo>
                <a:cubicBezTo>
                  <a:pt x="3" y="199"/>
                  <a:pt x="2" y="198"/>
                  <a:pt x="0" y="196"/>
                </a:cubicBezTo>
                <a:lnTo>
                  <a:pt x="0" y="162"/>
                </a:lnTo>
                <a:lnTo>
                  <a:pt x="0" y="137"/>
                </a:lnTo>
                <a:cubicBezTo>
                  <a:pt x="0" y="131"/>
                  <a:pt x="1" y="128"/>
                  <a:pt x="1" y="126"/>
                </a:cubicBezTo>
                <a:cubicBezTo>
                  <a:pt x="2" y="125"/>
                  <a:pt x="3" y="125"/>
                  <a:pt x="6" y="124"/>
                </a:cubicBezTo>
                <a:lnTo>
                  <a:pt x="9" y="124"/>
                </a:lnTo>
                <a:cubicBezTo>
                  <a:pt x="13" y="124"/>
                  <a:pt x="15" y="125"/>
                  <a:pt x="16" y="126"/>
                </a:cubicBezTo>
                <a:cubicBezTo>
                  <a:pt x="18" y="127"/>
                  <a:pt x="18" y="129"/>
                  <a:pt x="19" y="131"/>
                </a:cubicBezTo>
                <a:cubicBezTo>
                  <a:pt x="19" y="133"/>
                  <a:pt x="20" y="137"/>
                  <a:pt x="22" y="143"/>
                </a:cubicBezTo>
                <a:cubicBezTo>
                  <a:pt x="23" y="148"/>
                  <a:pt x="26" y="154"/>
                  <a:pt x="30" y="161"/>
                </a:cubicBezTo>
                <a:cubicBezTo>
                  <a:pt x="40" y="175"/>
                  <a:pt x="55" y="183"/>
                  <a:pt x="72" y="183"/>
                </a:cubicBezTo>
                <a:cubicBezTo>
                  <a:pt x="100" y="183"/>
                  <a:pt x="114" y="172"/>
                  <a:pt x="114" y="149"/>
                </a:cubicBezTo>
                <a:cubicBezTo>
                  <a:pt x="114" y="141"/>
                  <a:pt x="112" y="134"/>
                  <a:pt x="106" y="129"/>
                </a:cubicBezTo>
                <a:cubicBezTo>
                  <a:pt x="101" y="122"/>
                  <a:pt x="89" y="117"/>
                  <a:pt x="71" y="114"/>
                </a:cubicBezTo>
                <a:cubicBezTo>
                  <a:pt x="53" y="110"/>
                  <a:pt x="40" y="107"/>
                  <a:pt x="34" y="104"/>
                </a:cubicBezTo>
                <a:cubicBezTo>
                  <a:pt x="24" y="99"/>
                  <a:pt x="16" y="92"/>
                  <a:pt x="9" y="84"/>
                </a:cubicBezTo>
                <a:cubicBezTo>
                  <a:pt x="3" y="76"/>
                  <a:pt x="0" y="67"/>
                  <a:pt x="0" y="57"/>
                </a:cubicBezTo>
                <a:cubicBezTo>
                  <a:pt x="0" y="46"/>
                  <a:pt x="3" y="36"/>
                  <a:pt x="8" y="29"/>
                </a:cubicBezTo>
                <a:cubicBezTo>
                  <a:pt x="13" y="20"/>
                  <a:pt x="19" y="14"/>
                  <a:pt x="26" y="11"/>
                </a:cubicBezTo>
                <a:cubicBezTo>
                  <a:pt x="34" y="7"/>
                  <a:pt x="41" y="4"/>
                  <a:pt x="49" y="3"/>
                </a:cubicBezTo>
                <a:cubicBezTo>
                  <a:pt x="56" y="1"/>
                  <a:pt x="62" y="1"/>
                  <a:pt x="68" y="1"/>
                </a:cubicBezTo>
                <a:lnTo>
                  <a:pt x="72" y="1"/>
                </a:lnTo>
                <a:cubicBezTo>
                  <a:pt x="84" y="1"/>
                  <a:pt x="94" y="3"/>
                  <a:pt x="103" y="7"/>
                </a:cubicBezTo>
                <a:lnTo>
                  <a:pt x="109" y="11"/>
                </a:lnTo>
                <a:lnTo>
                  <a:pt x="113" y="8"/>
                </a:lnTo>
                <a:cubicBezTo>
                  <a:pt x="116" y="5"/>
                  <a:pt x="119" y="3"/>
                  <a:pt x="122" y="0"/>
                </a:cubicBezTo>
                <a:lnTo>
                  <a:pt x="126" y="0"/>
                </a:lnTo>
                <a:lnTo>
                  <a:pt x="127" y="0"/>
                </a:lnTo>
                <a:cubicBezTo>
                  <a:pt x="128" y="0"/>
                  <a:pt x="130" y="1"/>
                  <a:pt x="131" y="3"/>
                </a:cubicBezTo>
                <a:lnTo>
                  <a:pt x="131" y="61"/>
                </a:lnTo>
                <a:lnTo>
                  <a:pt x="129" y="63"/>
                </a:lnTo>
                <a:lnTo>
                  <a:pt x="117" y="63"/>
                </a:lnTo>
                <a:cubicBezTo>
                  <a:pt x="115" y="61"/>
                  <a:pt x="114" y="60"/>
                  <a:pt x="114" y="5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8" name=""/>
          <p:cNvSpPr/>
          <p:nvPr/>
        </p:nvSpPr>
        <p:spPr>
          <a:xfrm>
            <a:off x="3697920" y="2688480"/>
            <a:ext cx="35640" cy="104040"/>
          </a:xfrm>
          <a:custGeom>
            <a:avLst/>
            <a:gdLst/>
            <a:ahLst/>
            <a:rect l="0" t="0" r="r" b="b"/>
            <a:pathLst>
              <a:path w="99" h="289">
                <a:moveTo>
                  <a:pt x="18" y="26"/>
                </a:moveTo>
                <a:cubicBezTo>
                  <a:pt x="18" y="18"/>
                  <a:pt x="21" y="12"/>
                  <a:pt x="26" y="7"/>
                </a:cubicBezTo>
                <a:cubicBezTo>
                  <a:pt x="31" y="2"/>
                  <a:pt x="38" y="0"/>
                  <a:pt x="45" y="0"/>
                </a:cubicBezTo>
                <a:cubicBezTo>
                  <a:pt x="52" y="1"/>
                  <a:pt x="57" y="3"/>
                  <a:pt x="62" y="7"/>
                </a:cubicBezTo>
                <a:cubicBezTo>
                  <a:pt x="68" y="12"/>
                  <a:pt x="71" y="18"/>
                  <a:pt x="71" y="26"/>
                </a:cubicBezTo>
                <a:cubicBezTo>
                  <a:pt x="71" y="35"/>
                  <a:pt x="68" y="41"/>
                  <a:pt x="62" y="45"/>
                </a:cubicBezTo>
                <a:cubicBezTo>
                  <a:pt x="57" y="50"/>
                  <a:pt x="51" y="52"/>
                  <a:pt x="44" y="52"/>
                </a:cubicBezTo>
                <a:cubicBezTo>
                  <a:pt x="37" y="52"/>
                  <a:pt x="31" y="50"/>
                  <a:pt x="26" y="45"/>
                </a:cubicBezTo>
                <a:cubicBezTo>
                  <a:pt x="21" y="41"/>
                  <a:pt x="19" y="35"/>
                  <a:pt x="18" y="26"/>
                </a:cubicBezTo>
                <a:moveTo>
                  <a:pt x="96" y="289"/>
                </a:moveTo>
                <a:cubicBezTo>
                  <a:pt x="92" y="288"/>
                  <a:pt x="77" y="288"/>
                  <a:pt x="50" y="288"/>
                </a:cubicBezTo>
                <a:cubicBezTo>
                  <a:pt x="47" y="288"/>
                  <a:pt x="42" y="288"/>
                  <a:pt x="34" y="288"/>
                </a:cubicBezTo>
                <a:cubicBezTo>
                  <a:pt x="27" y="288"/>
                  <a:pt x="20" y="288"/>
                  <a:pt x="13" y="289"/>
                </a:cubicBezTo>
                <a:lnTo>
                  <a:pt x="3" y="289"/>
                </a:lnTo>
                <a:lnTo>
                  <a:pt x="0" y="289"/>
                </a:lnTo>
                <a:lnTo>
                  <a:pt x="0" y="269"/>
                </a:lnTo>
                <a:lnTo>
                  <a:pt x="7" y="269"/>
                </a:lnTo>
                <a:cubicBezTo>
                  <a:pt x="15" y="269"/>
                  <a:pt x="22" y="269"/>
                  <a:pt x="28" y="268"/>
                </a:cubicBezTo>
                <a:cubicBezTo>
                  <a:pt x="30" y="267"/>
                  <a:pt x="32" y="265"/>
                  <a:pt x="33" y="263"/>
                </a:cubicBezTo>
                <a:cubicBezTo>
                  <a:pt x="33" y="261"/>
                  <a:pt x="33" y="255"/>
                  <a:pt x="33" y="245"/>
                </a:cubicBezTo>
                <a:lnTo>
                  <a:pt x="33" y="201"/>
                </a:lnTo>
                <a:lnTo>
                  <a:pt x="33" y="163"/>
                </a:lnTo>
                <a:cubicBezTo>
                  <a:pt x="33" y="148"/>
                  <a:pt x="33" y="139"/>
                  <a:pt x="33" y="134"/>
                </a:cubicBezTo>
                <a:cubicBezTo>
                  <a:pt x="32" y="129"/>
                  <a:pt x="30" y="127"/>
                  <a:pt x="27" y="125"/>
                </a:cubicBezTo>
                <a:cubicBezTo>
                  <a:pt x="23" y="123"/>
                  <a:pt x="16" y="122"/>
                  <a:pt x="6" y="122"/>
                </a:cubicBezTo>
                <a:lnTo>
                  <a:pt x="2" y="122"/>
                </a:lnTo>
                <a:lnTo>
                  <a:pt x="2" y="112"/>
                </a:lnTo>
                <a:cubicBezTo>
                  <a:pt x="2" y="106"/>
                  <a:pt x="2" y="103"/>
                  <a:pt x="3" y="103"/>
                </a:cubicBezTo>
                <a:lnTo>
                  <a:pt x="7" y="102"/>
                </a:lnTo>
                <a:cubicBezTo>
                  <a:pt x="10" y="102"/>
                  <a:pt x="14" y="102"/>
                  <a:pt x="19" y="101"/>
                </a:cubicBezTo>
                <a:cubicBezTo>
                  <a:pt x="24" y="101"/>
                  <a:pt x="29" y="101"/>
                  <a:pt x="34" y="100"/>
                </a:cubicBezTo>
                <a:cubicBezTo>
                  <a:pt x="39" y="100"/>
                  <a:pt x="44" y="100"/>
                  <a:pt x="50" y="100"/>
                </a:cubicBezTo>
                <a:cubicBezTo>
                  <a:pt x="55" y="99"/>
                  <a:pt x="59" y="99"/>
                  <a:pt x="62" y="98"/>
                </a:cubicBezTo>
                <a:cubicBezTo>
                  <a:pt x="65" y="98"/>
                  <a:pt x="67" y="98"/>
                  <a:pt x="67" y="98"/>
                </a:cubicBezTo>
                <a:lnTo>
                  <a:pt x="69" y="98"/>
                </a:lnTo>
                <a:lnTo>
                  <a:pt x="69" y="262"/>
                </a:lnTo>
                <a:cubicBezTo>
                  <a:pt x="71" y="265"/>
                  <a:pt x="72" y="267"/>
                  <a:pt x="75" y="267"/>
                </a:cubicBezTo>
                <a:cubicBezTo>
                  <a:pt x="77" y="268"/>
                  <a:pt x="82" y="269"/>
                  <a:pt x="90" y="269"/>
                </a:cubicBezTo>
                <a:lnTo>
                  <a:pt x="99" y="269"/>
                </a:lnTo>
                <a:lnTo>
                  <a:pt x="99" y="289"/>
                </a:lnTo>
                <a:lnTo>
                  <a:pt x="96" y="28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9" name=""/>
          <p:cNvSpPr/>
          <p:nvPr/>
        </p:nvSpPr>
        <p:spPr>
          <a:xfrm>
            <a:off x="3740760" y="2723760"/>
            <a:ext cx="123480" cy="68760"/>
          </a:xfrm>
          <a:custGeom>
            <a:avLst/>
            <a:gdLst/>
            <a:ahLst/>
            <a:rect l="0" t="0" r="r" b="b"/>
            <a:pathLst>
              <a:path w="343" h="191">
                <a:moveTo>
                  <a:pt x="7" y="171"/>
                </a:moveTo>
                <a:lnTo>
                  <a:pt x="14" y="171"/>
                </a:lnTo>
                <a:cubicBezTo>
                  <a:pt x="25" y="171"/>
                  <a:pt x="32" y="169"/>
                  <a:pt x="34" y="165"/>
                </a:cubicBezTo>
                <a:lnTo>
                  <a:pt x="34" y="162"/>
                </a:lnTo>
                <a:cubicBezTo>
                  <a:pt x="34" y="159"/>
                  <a:pt x="34" y="156"/>
                  <a:pt x="34" y="152"/>
                </a:cubicBezTo>
                <a:cubicBezTo>
                  <a:pt x="34" y="148"/>
                  <a:pt x="34" y="143"/>
                  <a:pt x="34" y="138"/>
                </a:cubicBezTo>
                <a:cubicBezTo>
                  <a:pt x="34" y="134"/>
                  <a:pt x="34" y="127"/>
                  <a:pt x="35" y="121"/>
                </a:cubicBezTo>
                <a:cubicBezTo>
                  <a:pt x="35" y="114"/>
                  <a:pt x="35" y="108"/>
                  <a:pt x="35" y="103"/>
                </a:cubicBezTo>
                <a:cubicBezTo>
                  <a:pt x="35" y="94"/>
                  <a:pt x="35" y="84"/>
                  <a:pt x="35" y="74"/>
                </a:cubicBezTo>
                <a:cubicBezTo>
                  <a:pt x="35" y="64"/>
                  <a:pt x="35" y="56"/>
                  <a:pt x="34" y="49"/>
                </a:cubicBezTo>
                <a:lnTo>
                  <a:pt x="34" y="39"/>
                </a:lnTo>
                <a:cubicBezTo>
                  <a:pt x="33" y="34"/>
                  <a:pt x="31" y="30"/>
                  <a:pt x="28" y="28"/>
                </a:cubicBezTo>
                <a:cubicBezTo>
                  <a:pt x="25" y="26"/>
                  <a:pt x="19" y="25"/>
                  <a:pt x="8" y="24"/>
                </a:cubicBezTo>
                <a:lnTo>
                  <a:pt x="0" y="24"/>
                </a:lnTo>
                <a:lnTo>
                  <a:pt x="0" y="14"/>
                </a:lnTo>
                <a:cubicBezTo>
                  <a:pt x="0" y="8"/>
                  <a:pt x="0" y="5"/>
                  <a:pt x="1" y="5"/>
                </a:cubicBezTo>
                <a:lnTo>
                  <a:pt x="5" y="4"/>
                </a:lnTo>
                <a:cubicBezTo>
                  <a:pt x="8" y="4"/>
                  <a:pt x="13" y="4"/>
                  <a:pt x="18" y="3"/>
                </a:cubicBezTo>
                <a:cubicBezTo>
                  <a:pt x="23" y="3"/>
                  <a:pt x="29" y="3"/>
                  <a:pt x="34" y="2"/>
                </a:cubicBezTo>
                <a:cubicBezTo>
                  <a:pt x="39" y="2"/>
                  <a:pt x="44" y="2"/>
                  <a:pt x="50" y="2"/>
                </a:cubicBezTo>
                <a:cubicBezTo>
                  <a:pt x="55" y="1"/>
                  <a:pt x="59" y="1"/>
                  <a:pt x="62" y="0"/>
                </a:cubicBezTo>
                <a:cubicBezTo>
                  <a:pt x="65" y="0"/>
                  <a:pt x="67" y="0"/>
                  <a:pt x="67" y="0"/>
                </a:cubicBezTo>
                <a:lnTo>
                  <a:pt x="68" y="0"/>
                </a:lnTo>
                <a:lnTo>
                  <a:pt x="68" y="17"/>
                </a:lnTo>
                <a:cubicBezTo>
                  <a:pt x="68" y="28"/>
                  <a:pt x="68" y="33"/>
                  <a:pt x="69" y="33"/>
                </a:cubicBezTo>
                <a:cubicBezTo>
                  <a:pt x="69" y="33"/>
                  <a:pt x="70" y="33"/>
                  <a:pt x="71" y="31"/>
                </a:cubicBezTo>
                <a:cubicBezTo>
                  <a:pt x="72" y="30"/>
                  <a:pt x="74" y="28"/>
                  <a:pt x="76" y="25"/>
                </a:cubicBezTo>
                <a:cubicBezTo>
                  <a:pt x="78" y="22"/>
                  <a:pt x="81" y="19"/>
                  <a:pt x="84" y="17"/>
                </a:cubicBezTo>
                <a:cubicBezTo>
                  <a:pt x="87" y="15"/>
                  <a:pt x="91" y="12"/>
                  <a:pt x="97" y="9"/>
                </a:cubicBezTo>
                <a:cubicBezTo>
                  <a:pt x="102" y="6"/>
                  <a:pt x="107" y="3"/>
                  <a:pt x="113" y="2"/>
                </a:cubicBezTo>
                <a:cubicBezTo>
                  <a:pt x="119" y="1"/>
                  <a:pt x="126" y="0"/>
                  <a:pt x="135" y="0"/>
                </a:cubicBezTo>
                <a:cubicBezTo>
                  <a:pt x="139" y="0"/>
                  <a:pt x="143" y="0"/>
                  <a:pt x="147" y="1"/>
                </a:cubicBezTo>
                <a:cubicBezTo>
                  <a:pt x="151" y="1"/>
                  <a:pt x="154" y="2"/>
                  <a:pt x="157" y="3"/>
                </a:cubicBezTo>
                <a:cubicBezTo>
                  <a:pt x="160" y="4"/>
                  <a:pt x="162" y="6"/>
                  <a:pt x="165" y="7"/>
                </a:cubicBezTo>
                <a:cubicBezTo>
                  <a:pt x="168" y="8"/>
                  <a:pt x="170" y="9"/>
                  <a:pt x="171" y="11"/>
                </a:cubicBezTo>
                <a:cubicBezTo>
                  <a:pt x="173" y="12"/>
                  <a:pt x="175" y="14"/>
                  <a:pt x="176" y="15"/>
                </a:cubicBezTo>
                <a:cubicBezTo>
                  <a:pt x="178" y="17"/>
                  <a:pt x="179" y="19"/>
                  <a:pt x="180" y="20"/>
                </a:cubicBezTo>
                <a:cubicBezTo>
                  <a:pt x="181" y="21"/>
                  <a:pt x="182" y="23"/>
                  <a:pt x="183" y="25"/>
                </a:cubicBezTo>
                <a:cubicBezTo>
                  <a:pt x="184" y="26"/>
                  <a:pt x="185" y="28"/>
                  <a:pt x="185" y="29"/>
                </a:cubicBezTo>
                <a:cubicBezTo>
                  <a:pt x="185" y="30"/>
                  <a:pt x="186" y="31"/>
                  <a:pt x="186" y="32"/>
                </a:cubicBezTo>
                <a:lnTo>
                  <a:pt x="187" y="35"/>
                </a:lnTo>
                <a:lnTo>
                  <a:pt x="188" y="33"/>
                </a:lnTo>
                <a:cubicBezTo>
                  <a:pt x="189" y="32"/>
                  <a:pt x="190" y="31"/>
                  <a:pt x="191" y="29"/>
                </a:cubicBezTo>
                <a:cubicBezTo>
                  <a:pt x="192" y="28"/>
                  <a:pt x="193" y="27"/>
                  <a:pt x="195" y="25"/>
                </a:cubicBezTo>
                <a:cubicBezTo>
                  <a:pt x="196" y="23"/>
                  <a:pt x="198" y="21"/>
                  <a:pt x="200" y="19"/>
                </a:cubicBezTo>
                <a:cubicBezTo>
                  <a:pt x="202" y="17"/>
                  <a:pt x="204" y="16"/>
                  <a:pt x="207" y="14"/>
                </a:cubicBezTo>
                <a:cubicBezTo>
                  <a:pt x="209" y="12"/>
                  <a:pt x="212" y="10"/>
                  <a:pt x="215" y="8"/>
                </a:cubicBezTo>
                <a:cubicBezTo>
                  <a:pt x="219" y="7"/>
                  <a:pt x="222" y="6"/>
                  <a:pt x="225" y="4"/>
                </a:cubicBezTo>
                <a:cubicBezTo>
                  <a:pt x="228" y="3"/>
                  <a:pt x="232" y="2"/>
                  <a:pt x="236" y="1"/>
                </a:cubicBezTo>
                <a:cubicBezTo>
                  <a:pt x="241" y="1"/>
                  <a:pt x="245" y="0"/>
                  <a:pt x="250" y="0"/>
                </a:cubicBezTo>
                <a:cubicBezTo>
                  <a:pt x="286" y="0"/>
                  <a:pt x="306" y="16"/>
                  <a:pt x="309" y="48"/>
                </a:cubicBezTo>
                <a:cubicBezTo>
                  <a:pt x="309" y="50"/>
                  <a:pt x="309" y="70"/>
                  <a:pt x="309" y="108"/>
                </a:cubicBezTo>
                <a:lnTo>
                  <a:pt x="309" y="146"/>
                </a:lnTo>
                <a:cubicBezTo>
                  <a:pt x="309" y="157"/>
                  <a:pt x="309" y="164"/>
                  <a:pt x="310" y="166"/>
                </a:cubicBezTo>
                <a:cubicBezTo>
                  <a:pt x="311" y="168"/>
                  <a:pt x="312" y="169"/>
                  <a:pt x="315" y="170"/>
                </a:cubicBezTo>
                <a:cubicBezTo>
                  <a:pt x="321" y="171"/>
                  <a:pt x="328" y="171"/>
                  <a:pt x="336" y="171"/>
                </a:cubicBezTo>
                <a:lnTo>
                  <a:pt x="343" y="171"/>
                </a:lnTo>
                <a:lnTo>
                  <a:pt x="343" y="191"/>
                </a:lnTo>
                <a:lnTo>
                  <a:pt x="339" y="191"/>
                </a:lnTo>
                <a:lnTo>
                  <a:pt x="329" y="191"/>
                </a:lnTo>
                <a:cubicBezTo>
                  <a:pt x="322" y="190"/>
                  <a:pt x="315" y="190"/>
                  <a:pt x="307" y="190"/>
                </a:cubicBezTo>
                <a:cubicBezTo>
                  <a:pt x="300" y="190"/>
                  <a:pt x="294" y="190"/>
                  <a:pt x="291" y="190"/>
                </a:cubicBezTo>
                <a:cubicBezTo>
                  <a:pt x="262" y="190"/>
                  <a:pt x="245" y="190"/>
                  <a:pt x="243" y="191"/>
                </a:cubicBezTo>
                <a:lnTo>
                  <a:pt x="239" y="191"/>
                </a:lnTo>
                <a:lnTo>
                  <a:pt x="239" y="171"/>
                </a:lnTo>
                <a:lnTo>
                  <a:pt x="246" y="171"/>
                </a:lnTo>
                <a:cubicBezTo>
                  <a:pt x="264" y="171"/>
                  <a:pt x="273" y="169"/>
                  <a:pt x="273" y="164"/>
                </a:cubicBezTo>
                <a:cubicBezTo>
                  <a:pt x="273" y="164"/>
                  <a:pt x="273" y="144"/>
                  <a:pt x="273" y="104"/>
                </a:cubicBezTo>
                <a:cubicBezTo>
                  <a:pt x="273" y="65"/>
                  <a:pt x="272" y="45"/>
                  <a:pt x="272" y="42"/>
                </a:cubicBezTo>
                <a:cubicBezTo>
                  <a:pt x="270" y="34"/>
                  <a:pt x="268" y="28"/>
                  <a:pt x="264" y="24"/>
                </a:cubicBezTo>
                <a:cubicBezTo>
                  <a:pt x="260" y="20"/>
                  <a:pt x="256" y="18"/>
                  <a:pt x="253" y="17"/>
                </a:cubicBezTo>
                <a:cubicBezTo>
                  <a:pt x="250" y="16"/>
                  <a:pt x="247" y="16"/>
                  <a:pt x="242" y="16"/>
                </a:cubicBezTo>
                <a:cubicBezTo>
                  <a:pt x="229" y="16"/>
                  <a:pt x="218" y="21"/>
                  <a:pt x="208" y="31"/>
                </a:cubicBezTo>
                <a:cubicBezTo>
                  <a:pt x="200" y="39"/>
                  <a:pt x="195" y="46"/>
                  <a:pt x="193" y="54"/>
                </a:cubicBezTo>
                <a:cubicBezTo>
                  <a:pt x="191" y="62"/>
                  <a:pt x="190" y="74"/>
                  <a:pt x="190" y="90"/>
                </a:cubicBezTo>
                <a:lnTo>
                  <a:pt x="190" y="118"/>
                </a:lnTo>
                <a:lnTo>
                  <a:pt x="190" y="144"/>
                </a:lnTo>
                <a:cubicBezTo>
                  <a:pt x="190" y="153"/>
                  <a:pt x="190" y="159"/>
                  <a:pt x="190" y="162"/>
                </a:cubicBezTo>
                <a:cubicBezTo>
                  <a:pt x="191" y="165"/>
                  <a:pt x="191" y="166"/>
                  <a:pt x="192" y="167"/>
                </a:cubicBezTo>
                <a:cubicBezTo>
                  <a:pt x="192" y="168"/>
                  <a:pt x="194" y="169"/>
                  <a:pt x="196" y="170"/>
                </a:cubicBezTo>
                <a:cubicBezTo>
                  <a:pt x="202" y="171"/>
                  <a:pt x="209" y="171"/>
                  <a:pt x="217" y="171"/>
                </a:cubicBezTo>
                <a:lnTo>
                  <a:pt x="224" y="171"/>
                </a:lnTo>
                <a:lnTo>
                  <a:pt x="224" y="191"/>
                </a:lnTo>
                <a:lnTo>
                  <a:pt x="220" y="191"/>
                </a:lnTo>
                <a:lnTo>
                  <a:pt x="210" y="191"/>
                </a:lnTo>
                <a:cubicBezTo>
                  <a:pt x="203" y="190"/>
                  <a:pt x="196" y="190"/>
                  <a:pt x="188" y="190"/>
                </a:cubicBezTo>
                <a:cubicBezTo>
                  <a:pt x="180" y="190"/>
                  <a:pt x="175" y="190"/>
                  <a:pt x="172" y="190"/>
                </a:cubicBezTo>
                <a:cubicBezTo>
                  <a:pt x="142" y="190"/>
                  <a:pt x="126" y="190"/>
                  <a:pt x="124" y="191"/>
                </a:cubicBezTo>
                <a:lnTo>
                  <a:pt x="120" y="191"/>
                </a:lnTo>
                <a:lnTo>
                  <a:pt x="120" y="171"/>
                </a:lnTo>
                <a:lnTo>
                  <a:pt x="127" y="171"/>
                </a:lnTo>
                <a:cubicBezTo>
                  <a:pt x="145" y="171"/>
                  <a:pt x="153" y="169"/>
                  <a:pt x="153" y="164"/>
                </a:cubicBezTo>
                <a:cubicBezTo>
                  <a:pt x="154" y="164"/>
                  <a:pt x="154" y="144"/>
                  <a:pt x="154" y="104"/>
                </a:cubicBezTo>
                <a:cubicBezTo>
                  <a:pt x="154" y="65"/>
                  <a:pt x="153" y="45"/>
                  <a:pt x="153" y="42"/>
                </a:cubicBezTo>
                <a:cubicBezTo>
                  <a:pt x="151" y="34"/>
                  <a:pt x="148" y="28"/>
                  <a:pt x="144" y="24"/>
                </a:cubicBezTo>
                <a:cubicBezTo>
                  <a:pt x="140" y="20"/>
                  <a:pt x="137" y="18"/>
                  <a:pt x="134" y="17"/>
                </a:cubicBezTo>
                <a:cubicBezTo>
                  <a:pt x="131" y="16"/>
                  <a:pt x="127" y="16"/>
                  <a:pt x="123" y="16"/>
                </a:cubicBezTo>
                <a:cubicBezTo>
                  <a:pt x="110" y="16"/>
                  <a:pt x="99" y="21"/>
                  <a:pt x="89" y="31"/>
                </a:cubicBezTo>
                <a:cubicBezTo>
                  <a:pt x="81" y="39"/>
                  <a:pt x="76" y="46"/>
                  <a:pt x="74" y="54"/>
                </a:cubicBezTo>
                <a:cubicBezTo>
                  <a:pt x="72" y="62"/>
                  <a:pt x="71" y="74"/>
                  <a:pt x="71" y="90"/>
                </a:cubicBezTo>
                <a:lnTo>
                  <a:pt x="71" y="118"/>
                </a:lnTo>
                <a:lnTo>
                  <a:pt x="71" y="144"/>
                </a:lnTo>
                <a:cubicBezTo>
                  <a:pt x="71" y="153"/>
                  <a:pt x="71" y="159"/>
                  <a:pt x="71" y="162"/>
                </a:cubicBezTo>
                <a:cubicBezTo>
                  <a:pt x="72" y="165"/>
                  <a:pt x="72" y="166"/>
                  <a:pt x="73" y="167"/>
                </a:cubicBezTo>
                <a:cubicBezTo>
                  <a:pt x="73" y="168"/>
                  <a:pt x="74" y="169"/>
                  <a:pt x="76" y="170"/>
                </a:cubicBezTo>
                <a:cubicBezTo>
                  <a:pt x="82" y="171"/>
                  <a:pt x="89" y="171"/>
                  <a:pt x="97" y="171"/>
                </a:cubicBezTo>
                <a:lnTo>
                  <a:pt x="104" y="171"/>
                </a:lnTo>
                <a:lnTo>
                  <a:pt x="104" y="191"/>
                </a:lnTo>
                <a:lnTo>
                  <a:pt x="101" y="191"/>
                </a:lnTo>
                <a:lnTo>
                  <a:pt x="91" y="191"/>
                </a:lnTo>
                <a:cubicBezTo>
                  <a:pt x="84" y="190"/>
                  <a:pt x="77" y="190"/>
                  <a:pt x="69" y="190"/>
                </a:cubicBezTo>
                <a:cubicBezTo>
                  <a:pt x="61" y="190"/>
                  <a:pt x="56" y="190"/>
                  <a:pt x="53" y="190"/>
                </a:cubicBezTo>
                <a:cubicBezTo>
                  <a:pt x="23" y="190"/>
                  <a:pt x="6" y="190"/>
                  <a:pt x="4" y="191"/>
                </a:cubicBezTo>
                <a:lnTo>
                  <a:pt x="0" y="191"/>
                </a:lnTo>
                <a:lnTo>
                  <a:pt x="0" y="171"/>
                </a:lnTo>
                <a:lnTo>
                  <a:pt x="7" y="17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0" name=""/>
          <p:cNvSpPr/>
          <p:nvPr/>
        </p:nvSpPr>
        <p:spPr>
          <a:xfrm>
            <a:off x="3868920" y="2723760"/>
            <a:ext cx="78120" cy="98640"/>
          </a:xfrm>
          <a:custGeom>
            <a:avLst/>
            <a:gdLst/>
            <a:ahLst/>
            <a:rect l="0" t="0" r="r" b="b"/>
            <a:pathLst>
              <a:path w="217" h="274">
                <a:moveTo>
                  <a:pt x="7" y="255"/>
                </a:moveTo>
                <a:lnTo>
                  <a:pt x="13" y="255"/>
                </a:lnTo>
                <a:cubicBezTo>
                  <a:pt x="24" y="255"/>
                  <a:pt x="31" y="253"/>
                  <a:pt x="33" y="249"/>
                </a:cubicBezTo>
                <a:lnTo>
                  <a:pt x="33" y="245"/>
                </a:lnTo>
                <a:cubicBezTo>
                  <a:pt x="33" y="243"/>
                  <a:pt x="33" y="240"/>
                  <a:pt x="33" y="237"/>
                </a:cubicBezTo>
                <a:cubicBezTo>
                  <a:pt x="33" y="234"/>
                  <a:pt x="33" y="229"/>
                  <a:pt x="33" y="224"/>
                </a:cubicBezTo>
                <a:cubicBezTo>
                  <a:pt x="33" y="219"/>
                  <a:pt x="34" y="212"/>
                  <a:pt x="34" y="206"/>
                </a:cubicBezTo>
                <a:cubicBezTo>
                  <a:pt x="34" y="200"/>
                  <a:pt x="34" y="194"/>
                  <a:pt x="34" y="187"/>
                </a:cubicBezTo>
                <a:cubicBezTo>
                  <a:pt x="34" y="181"/>
                  <a:pt x="34" y="174"/>
                  <a:pt x="34" y="166"/>
                </a:cubicBezTo>
                <a:cubicBezTo>
                  <a:pt x="34" y="159"/>
                  <a:pt x="34" y="152"/>
                  <a:pt x="34" y="144"/>
                </a:cubicBezTo>
                <a:cubicBezTo>
                  <a:pt x="34" y="135"/>
                  <a:pt x="34" y="124"/>
                  <a:pt x="34" y="114"/>
                </a:cubicBezTo>
                <a:cubicBezTo>
                  <a:pt x="34" y="103"/>
                  <a:pt x="34" y="94"/>
                  <a:pt x="34" y="85"/>
                </a:cubicBezTo>
                <a:cubicBezTo>
                  <a:pt x="34" y="77"/>
                  <a:pt x="34" y="69"/>
                  <a:pt x="34" y="63"/>
                </a:cubicBezTo>
                <a:cubicBezTo>
                  <a:pt x="34" y="56"/>
                  <a:pt x="34" y="50"/>
                  <a:pt x="33" y="46"/>
                </a:cubicBezTo>
                <a:cubicBezTo>
                  <a:pt x="33" y="42"/>
                  <a:pt x="33" y="39"/>
                  <a:pt x="33" y="39"/>
                </a:cubicBezTo>
                <a:cubicBezTo>
                  <a:pt x="33" y="34"/>
                  <a:pt x="31" y="30"/>
                  <a:pt x="27" y="28"/>
                </a:cubicBezTo>
                <a:cubicBezTo>
                  <a:pt x="24" y="26"/>
                  <a:pt x="18" y="25"/>
                  <a:pt x="8" y="24"/>
                </a:cubicBezTo>
                <a:lnTo>
                  <a:pt x="0" y="24"/>
                </a:lnTo>
                <a:lnTo>
                  <a:pt x="0" y="14"/>
                </a:lnTo>
                <a:cubicBezTo>
                  <a:pt x="0" y="8"/>
                  <a:pt x="1" y="5"/>
                  <a:pt x="1" y="5"/>
                </a:cubicBezTo>
                <a:lnTo>
                  <a:pt x="5" y="4"/>
                </a:lnTo>
                <a:cubicBezTo>
                  <a:pt x="8" y="4"/>
                  <a:pt x="12" y="4"/>
                  <a:pt x="18" y="3"/>
                </a:cubicBezTo>
                <a:cubicBezTo>
                  <a:pt x="23" y="3"/>
                  <a:pt x="29" y="3"/>
                  <a:pt x="34" y="2"/>
                </a:cubicBezTo>
                <a:cubicBezTo>
                  <a:pt x="39" y="2"/>
                  <a:pt x="44" y="2"/>
                  <a:pt x="50" y="2"/>
                </a:cubicBezTo>
                <a:cubicBezTo>
                  <a:pt x="56" y="1"/>
                  <a:pt x="60" y="1"/>
                  <a:pt x="63" y="0"/>
                </a:cubicBezTo>
                <a:cubicBezTo>
                  <a:pt x="66" y="0"/>
                  <a:pt x="67" y="0"/>
                  <a:pt x="67" y="0"/>
                </a:cubicBezTo>
                <a:lnTo>
                  <a:pt x="69" y="0"/>
                </a:lnTo>
                <a:lnTo>
                  <a:pt x="69" y="11"/>
                </a:lnTo>
                <a:lnTo>
                  <a:pt x="69" y="22"/>
                </a:lnTo>
                <a:lnTo>
                  <a:pt x="73" y="19"/>
                </a:lnTo>
                <a:cubicBezTo>
                  <a:pt x="89" y="7"/>
                  <a:pt x="109" y="0"/>
                  <a:pt x="133" y="0"/>
                </a:cubicBezTo>
                <a:cubicBezTo>
                  <a:pt x="156" y="0"/>
                  <a:pt x="176" y="9"/>
                  <a:pt x="192" y="28"/>
                </a:cubicBezTo>
                <a:cubicBezTo>
                  <a:pt x="209" y="46"/>
                  <a:pt x="217" y="69"/>
                  <a:pt x="217" y="97"/>
                </a:cubicBezTo>
                <a:cubicBezTo>
                  <a:pt x="217" y="126"/>
                  <a:pt x="208" y="150"/>
                  <a:pt x="189" y="168"/>
                </a:cubicBezTo>
                <a:cubicBezTo>
                  <a:pt x="171" y="186"/>
                  <a:pt x="150" y="195"/>
                  <a:pt x="126" y="195"/>
                </a:cubicBezTo>
                <a:cubicBezTo>
                  <a:pt x="106" y="195"/>
                  <a:pt x="88" y="188"/>
                  <a:pt x="73" y="176"/>
                </a:cubicBezTo>
                <a:lnTo>
                  <a:pt x="70" y="173"/>
                </a:lnTo>
                <a:lnTo>
                  <a:pt x="70" y="209"/>
                </a:lnTo>
                <a:lnTo>
                  <a:pt x="70" y="234"/>
                </a:lnTo>
                <a:cubicBezTo>
                  <a:pt x="70" y="242"/>
                  <a:pt x="70" y="247"/>
                  <a:pt x="71" y="249"/>
                </a:cubicBezTo>
                <a:cubicBezTo>
                  <a:pt x="71" y="250"/>
                  <a:pt x="73" y="252"/>
                  <a:pt x="76" y="253"/>
                </a:cubicBezTo>
                <a:cubicBezTo>
                  <a:pt x="82" y="254"/>
                  <a:pt x="89" y="255"/>
                  <a:pt x="97" y="255"/>
                </a:cubicBezTo>
                <a:lnTo>
                  <a:pt x="104" y="255"/>
                </a:lnTo>
                <a:lnTo>
                  <a:pt x="104" y="274"/>
                </a:lnTo>
                <a:lnTo>
                  <a:pt x="100" y="274"/>
                </a:lnTo>
                <a:lnTo>
                  <a:pt x="90" y="274"/>
                </a:lnTo>
                <a:cubicBezTo>
                  <a:pt x="83" y="274"/>
                  <a:pt x="76" y="274"/>
                  <a:pt x="68" y="274"/>
                </a:cubicBezTo>
                <a:cubicBezTo>
                  <a:pt x="61" y="274"/>
                  <a:pt x="55" y="273"/>
                  <a:pt x="52" y="273"/>
                </a:cubicBezTo>
                <a:cubicBezTo>
                  <a:pt x="22" y="273"/>
                  <a:pt x="6" y="274"/>
                  <a:pt x="4" y="274"/>
                </a:cubicBezTo>
                <a:lnTo>
                  <a:pt x="0" y="274"/>
                </a:lnTo>
                <a:lnTo>
                  <a:pt x="0" y="255"/>
                </a:lnTo>
                <a:lnTo>
                  <a:pt x="7" y="255"/>
                </a:lnTo>
                <a:moveTo>
                  <a:pt x="175" y="96"/>
                </a:moveTo>
                <a:cubicBezTo>
                  <a:pt x="175" y="75"/>
                  <a:pt x="170" y="56"/>
                  <a:pt x="160" y="41"/>
                </a:cubicBezTo>
                <a:cubicBezTo>
                  <a:pt x="151" y="25"/>
                  <a:pt x="139" y="17"/>
                  <a:pt x="124" y="17"/>
                </a:cubicBezTo>
                <a:cubicBezTo>
                  <a:pt x="103" y="17"/>
                  <a:pt x="85" y="26"/>
                  <a:pt x="70" y="45"/>
                </a:cubicBezTo>
                <a:lnTo>
                  <a:pt x="70" y="148"/>
                </a:lnTo>
                <a:cubicBezTo>
                  <a:pt x="81" y="168"/>
                  <a:pt x="98" y="179"/>
                  <a:pt x="119" y="179"/>
                </a:cubicBezTo>
                <a:cubicBezTo>
                  <a:pt x="134" y="179"/>
                  <a:pt x="147" y="171"/>
                  <a:pt x="158" y="156"/>
                </a:cubicBezTo>
                <a:cubicBezTo>
                  <a:pt x="169" y="140"/>
                  <a:pt x="175" y="120"/>
                  <a:pt x="175" y="9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1" name=""/>
          <p:cNvSpPr/>
          <p:nvPr/>
        </p:nvSpPr>
        <p:spPr>
          <a:xfrm>
            <a:off x="3956040" y="2684520"/>
            <a:ext cx="37080" cy="108000"/>
          </a:xfrm>
          <a:custGeom>
            <a:avLst/>
            <a:gdLst/>
            <a:ahLst/>
            <a:rect l="0" t="0" r="r" b="b"/>
            <a:pathLst>
              <a:path w="103" h="300">
                <a:moveTo>
                  <a:pt x="7" y="280"/>
                </a:moveTo>
                <a:lnTo>
                  <a:pt x="13" y="280"/>
                </a:lnTo>
                <a:cubicBezTo>
                  <a:pt x="24" y="280"/>
                  <a:pt x="31" y="278"/>
                  <a:pt x="33" y="274"/>
                </a:cubicBezTo>
                <a:lnTo>
                  <a:pt x="33" y="271"/>
                </a:lnTo>
                <a:cubicBezTo>
                  <a:pt x="33" y="268"/>
                  <a:pt x="33" y="265"/>
                  <a:pt x="33" y="261"/>
                </a:cubicBezTo>
                <a:cubicBezTo>
                  <a:pt x="33" y="257"/>
                  <a:pt x="33" y="252"/>
                  <a:pt x="33" y="247"/>
                </a:cubicBezTo>
                <a:cubicBezTo>
                  <a:pt x="33" y="241"/>
                  <a:pt x="33" y="235"/>
                  <a:pt x="34" y="228"/>
                </a:cubicBezTo>
                <a:cubicBezTo>
                  <a:pt x="34" y="221"/>
                  <a:pt x="34" y="214"/>
                  <a:pt x="34" y="207"/>
                </a:cubicBezTo>
                <a:cubicBezTo>
                  <a:pt x="33" y="199"/>
                  <a:pt x="33" y="191"/>
                  <a:pt x="34" y="183"/>
                </a:cubicBezTo>
                <a:cubicBezTo>
                  <a:pt x="34" y="175"/>
                  <a:pt x="34" y="166"/>
                  <a:pt x="34" y="158"/>
                </a:cubicBezTo>
                <a:cubicBezTo>
                  <a:pt x="34" y="148"/>
                  <a:pt x="34" y="136"/>
                  <a:pt x="34" y="124"/>
                </a:cubicBezTo>
                <a:cubicBezTo>
                  <a:pt x="34" y="112"/>
                  <a:pt x="34" y="101"/>
                  <a:pt x="34" y="92"/>
                </a:cubicBezTo>
                <a:cubicBezTo>
                  <a:pt x="34" y="82"/>
                  <a:pt x="34" y="73"/>
                  <a:pt x="34" y="66"/>
                </a:cubicBezTo>
                <a:cubicBezTo>
                  <a:pt x="34" y="58"/>
                  <a:pt x="33" y="52"/>
                  <a:pt x="33" y="47"/>
                </a:cubicBezTo>
                <a:cubicBezTo>
                  <a:pt x="33" y="42"/>
                  <a:pt x="33" y="39"/>
                  <a:pt x="33" y="40"/>
                </a:cubicBezTo>
                <a:cubicBezTo>
                  <a:pt x="32" y="34"/>
                  <a:pt x="30" y="31"/>
                  <a:pt x="27" y="29"/>
                </a:cubicBezTo>
                <a:cubicBezTo>
                  <a:pt x="24" y="27"/>
                  <a:pt x="18" y="26"/>
                  <a:pt x="8" y="25"/>
                </a:cubicBezTo>
                <a:lnTo>
                  <a:pt x="0" y="25"/>
                </a:lnTo>
                <a:lnTo>
                  <a:pt x="0" y="15"/>
                </a:lnTo>
                <a:cubicBezTo>
                  <a:pt x="0" y="8"/>
                  <a:pt x="0" y="5"/>
                  <a:pt x="1" y="5"/>
                </a:cubicBezTo>
                <a:lnTo>
                  <a:pt x="5" y="5"/>
                </a:lnTo>
                <a:cubicBezTo>
                  <a:pt x="8" y="4"/>
                  <a:pt x="12" y="4"/>
                  <a:pt x="18" y="4"/>
                </a:cubicBezTo>
                <a:cubicBezTo>
                  <a:pt x="23" y="4"/>
                  <a:pt x="28" y="3"/>
                  <a:pt x="34" y="3"/>
                </a:cubicBezTo>
                <a:cubicBezTo>
                  <a:pt x="39" y="3"/>
                  <a:pt x="44" y="2"/>
                  <a:pt x="50" y="2"/>
                </a:cubicBezTo>
                <a:cubicBezTo>
                  <a:pt x="55" y="2"/>
                  <a:pt x="60" y="1"/>
                  <a:pt x="62" y="1"/>
                </a:cubicBezTo>
                <a:cubicBezTo>
                  <a:pt x="65" y="0"/>
                  <a:pt x="67" y="0"/>
                  <a:pt x="67" y="0"/>
                </a:cubicBezTo>
                <a:lnTo>
                  <a:pt x="68" y="0"/>
                </a:lnTo>
                <a:lnTo>
                  <a:pt x="68" y="136"/>
                </a:lnTo>
                <a:cubicBezTo>
                  <a:pt x="68" y="228"/>
                  <a:pt x="69" y="274"/>
                  <a:pt x="69" y="274"/>
                </a:cubicBezTo>
                <a:cubicBezTo>
                  <a:pt x="70" y="276"/>
                  <a:pt x="73" y="278"/>
                  <a:pt x="75" y="279"/>
                </a:cubicBezTo>
                <a:cubicBezTo>
                  <a:pt x="81" y="280"/>
                  <a:pt x="88" y="280"/>
                  <a:pt x="96" y="280"/>
                </a:cubicBezTo>
                <a:lnTo>
                  <a:pt x="103" y="280"/>
                </a:lnTo>
                <a:lnTo>
                  <a:pt x="103" y="300"/>
                </a:lnTo>
                <a:lnTo>
                  <a:pt x="100" y="300"/>
                </a:lnTo>
                <a:lnTo>
                  <a:pt x="90" y="300"/>
                </a:lnTo>
                <a:cubicBezTo>
                  <a:pt x="83" y="299"/>
                  <a:pt x="76" y="299"/>
                  <a:pt x="68" y="299"/>
                </a:cubicBezTo>
                <a:cubicBezTo>
                  <a:pt x="60" y="299"/>
                  <a:pt x="55" y="299"/>
                  <a:pt x="51" y="299"/>
                </a:cubicBezTo>
                <a:cubicBezTo>
                  <a:pt x="48" y="298"/>
                  <a:pt x="42" y="298"/>
                  <a:pt x="35" y="299"/>
                </a:cubicBezTo>
                <a:cubicBezTo>
                  <a:pt x="27" y="299"/>
                  <a:pt x="20" y="299"/>
                  <a:pt x="13" y="300"/>
                </a:cubicBezTo>
                <a:lnTo>
                  <a:pt x="4" y="300"/>
                </a:lnTo>
                <a:lnTo>
                  <a:pt x="0" y="300"/>
                </a:lnTo>
                <a:lnTo>
                  <a:pt x="0" y="280"/>
                </a:lnTo>
                <a:lnTo>
                  <a:pt x="7" y="28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2" name=""/>
          <p:cNvSpPr/>
          <p:nvPr/>
        </p:nvSpPr>
        <p:spPr>
          <a:xfrm>
            <a:off x="3999600" y="2722680"/>
            <a:ext cx="60120" cy="71640"/>
          </a:xfrm>
          <a:custGeom>
            <a:avLst/>
            <a:gdLst/>
            <a:ahLst/>
            <a:rect l="0" t="0" r="r" b="b"/>
            <a:pathLst>
              <a:path w="167" h="199">
                <a:moveTo>
                  <a:pt x="0" y="100"/>
                </a:moveTo>
                <a:cubicBezTo>
                  <a:pt x="0" y="84"/>
                  <a:pt x="2" y="70"/>
                  <a:pt x="8" y="57"/>
                </a:cubicBezTo>
                <a:cubicBezTo>
                  <a:pt x="14" y="44"/>
                  <a:pt x="21" y="34"/>
                  <a:pt x="30" y="26"/>
                </a:cubicBezTo>
                <a:cubicBezTo>
                  <a:pt x="38" y="17"/>
                  <a:pt x="48" y="11"/>
                  <a:pt x="58" y="7"/>
                </a:cubicBezTo>
                <a:cubicBezTo>
                  <a:pt x="68" y="3"/>
                  <a:pt x="77" y="1"/>
                  <a:pt x="86" y="0"/>
                </a:cubicBezTo>
                <a:cubicBezTo>
                  <a:pt x="102" y="0"/>
                  <a:pt x="115" y="3"/>
                  <a:pt x="126" y="8"/>
                </a:cubicBezTo>
                <a:cubicBezTo>
                  <a:pt x="137" y="13"/>
                  <a:pt x="145" y="20"/>
                  <a:pt x="151" y="30"/>
                </a:cubicBezTo>
                <a:cubicBezTo>
                  <a:pt x="157" y="40"/>
                  <a:pt x="161" y="49"/>
                  <a:pt x="163" y="58"/>
                </a:cubicBezTo>
                <a:cubicBezTo>
                  <a:pt x="165" y="67"/>
                  <a:pt x="167" y="77"/>
                  <a:pt x="167" y="89"/>
                </a:cubicBezTo>
                <a:cubicBezTo>
                  <a:pt x="167" y="91"/>
                  <a:pt x="166" y="93"/>
                  <a:pt x="164" y="95"/>
                </a:cubicBezTo>
                <a:lnTo>
                  <a:pt x="42" y="95"/>
                </a:lnTo>
                <a:lnTo>
                  <a:pt x="42" y="101"/>
                </a:lnTo>
                <a:cubicBezTo>
                  <a:pt x="42" y="143"/>
                  <a:pt x="56" y="169"/>
                  <a:pt x="85" y="178"/>
                </a:cubicBezTo>
                <a:cubicBezTo>
                  <a:pt x="90" y="180"/>
                  <a:pt x="98" y="181"/>
                  <a:pt x="105" y="181"/>
                </a:cubicBezTo>
                <a:cubicBezTo>
                  <a:pt x="117" y="181"/>
                  <a:pt x="127" y="176"/>
                  <a:pt x="136" y="167"/>
                </a:cubicBezTo>
                <a:cubicBezTo>
                  <a:pt x="140" y="162"/>
                  <a:pt x="144" y="156"/>
                  <a:pt x="147" y="149"/>
                </a:cubicBezTo>
                <a:lnTo>
                  <a:pt x="152" y="139"/>
                </a:lnTo>
                <a:cubicBezTo>
                  <a:pt x="152" y="138"/>
                  <a:pt x="155" y="138"/>
                  <a:pt x="158" y="138"/>
                </a:cubicBezTo>
                <a:lnTo>
                  <a:pt x="160" y="138"/>
                </a:lnTo>
                <a:cubicBezTo>
                  <a:pt x="165" y="138"/>
                  <a:pt x="167" y="139"/>
                  <a:pt x="167" y="142"/>
                </a:cubicBezTo>
                <a:cubicBezTo>
                  <a:pt x="167" y="143"/>
                  <a:pt x="167" y="145"/>
                  <a:pt x="166" y="147"/>
                </a:cubicBezTo>
                <a:cubicBezTo>
                  <a:pt x="160" y="163"/>
                  <a:pt x="151" y="176"/>
                  <a:pt x="139" y="185"/>
                </a:cubicBezTo>
                <a:cubicBezTo>
                  <a:pt x="126" y="194"/>
                  <a:pt x="112" y="199"/>
                  <a:pt x="96" y="199"/>
                </a:cubicBezTo>
                <a:cubicBezTo>
                  <a:pt x="68" y="199"/>
                  <a:pt x="45" y="189"/>
                  <a:pt x="27" y="169"/>
                </a:cubicBezTo>
                <a:cubicBezTo>
                  <a:pt x="9" y="149"/>
                  <a:pt x="0" y="126"/>
                  <a:pt x="0" y="100"/>
                </a:cubicBezTo>
                <a:moveTo>
                  <a:pt x="132" y="76"/>
                </a:moveTo>
                <a:cubicBezTo>
                  <a:pt x="129" y="39"/>
                  <a:pt x="115" y="18"/>
                  <a:pt x="90" y="16"/>
                </a:cubicBezTo>
                <a:lnTo>
                  <a:pt x="89" y="16"/>
                </a:lnTo>
                <a:cubicBezTo>
                  <a:pt x="87" y="16"/>
                  <a:pt x="84" y="16"/>
                  <a:pt x="82" y="17"/>
                </a:cubicBezTo>
                <a:cubicBezTo>
                  <a:pt x="80" y="17"/>
                  <a:pt x="76" y="18"/>
                  <a:pt x="71" y="20"/>
                </a:cubicBezTo>
                <a:cubicBezTo>
                  <a:pt x="67" y="23"/>
                  <a:pt x="62" y="26"/>
                  <a:pt x="59" y="30"/>
                </a:cubicBezTo>
                <a:cubicBezTo>
                  <a:pt x="55" y="34"/>
                  <a:pt x="52" y="40"/>
                  <a:pt x="49" y="48"/>
                </a:cubicBezTo>
                <a:cubicBezTo>
                  <a:pt x="46" y="55"/>
                  <a:pt x="44" y="65"/>
                  <a:pt x="42" y="76"/>
                </a:cubicBezTo>
                <a:lnTo>
                  <a:pt x="42" y="79"/>
                </a:lnTo>
                <a:lnTo>
                  <a:pt x="132" y="79"/>
                </a:lnTo>
                <a:lnTo>
                  <a:pt x="132" y="7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3" name=""/>
          <p:cNvSpPr txBox="1"/>
          <p:nvPr/>
        </p:nvSpPr>
        <p:spPr>
          <a:xfrm>
            <a:off x="1143000" y="2601000"/>
            <a:ext cx="2229480" cy="178920"/>
          </a:xfrm>
          <a:prstGeom prst="rect">
            <a:avLst/>
          </a:prstGeom>
          <a:noFill/>
          <a:ln w="0">
            <a:noFill/>
          </a:ln>
        </p:spPr>
        <p:txBody>
          <a:bodyPr wrap="none" lIns="0" rIns="0" tIns="0" bIns="0" anchor="t">
            <a:spAutoFit/>
          </a:bodyPr>
          <a:p>
            <a:r>
              <a:rPr b="0" lang="zh-CN" sz="1410" strike="noStrike" u="none">
                <a:solidFill>
                  <a:srgbClr val="333333"/>
                </a:solidFill>
                <a:effectLst/>
                <a:uFillTx/>
                <a:latin typeface="NotoSansJP-Thin_"/>
                <a:ea typeface="NotoSansJP-Thin_"/>
              </a:rPr>
              <a:t>損失の重み付けを無視した </a:t>
            </a:r>
            <a:endParaRPr b="0" lang="en-US" sz="1410" strike="noStrike" u="none">
              <a:solidFill>
                <a:srgbClr val="000000"/>
              </a:solidFill>
              <a:effectLst/>
              <a:uFillTx/>
              <a:latin typeface="Times New Roman"/>
            </a:endParaRPr>
          </a:p>
        </p:txBody>
      </p:sp>
      <p:sp>
        <p:nvSpPr>
          <p:cNvPr id="1094"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5" name=""/>
          <p:cNvSpPr txBox="1"/>
          <p:nvPr/>
        </p:nvSpPr>
        <p:spPr>
          <a:xfrm>
            <a:off x="4074480" y="2601000"/>
            <a:ext cx="2586240" cy="178920"/>
          </a:xfrm>
          <a:prstGeom prst="rect">
            <a:avLst/>
          </a:prstGeom>
          <a:noFill/>
          <a:ln w="0">
            <a:noFill/>
          </a:ln>
        </p:spPr>
        <p:txBody>
          <a:bodyPr wrap="none" lIns="0" rIns="0" tIns="0" bIns="0" anchor="t">
            <a:spAutoFit/>
          </a:bodyPr>
          <a:p>
            <a:r>
              <a:rPr b="0" lang="en-US" sz="1410" strike="noStrike" u="none">
                <a:solidFill>
                  <a:srgbClr val="333333"/>
                </a:solidFill>
                <a:effectLst/>
                <a:uFillTx/>
                <a:latin typeface="NotoSansJP-Thin_"/>
                <a:ea typeface="NotoSansJP-Thin_"/>
              </a:rPr>
              <a:t> の方が性能が良いことを確認。</a:t>
            </a:r>
            <a:endParaRPr b="0" lang="en-US" sz="1410" strike="noStrike" u="none">
              <a:solidFill>
                <a:srgbClr val="000000"/>
              </a:solidFill>
              <a:effectLst/>
              <a:uFillTx/>
              <a:latin typeface="Times New Roman"/>
            </a:endParaRPr>
          </a:p>
        </p:txBody>
      </p:sp>
      <p:sp>
        <p:nvSpPr>
          <p:cNvPr id="1096" name=""/>
          <p:cNvSpPr txBox="1"/>
          <p:nvPr/>
        </p:nvSpPr>
        <p:spPr>
          <a:xfrm>
            <a:off x="237960" y="188280"/>
            <a:ext cx="183384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4.3. </a:t>
            </a:r>
            <a:r>
              <a:rPr b="1" lang="zh-CN" sz="2340" strike="noStrike" u="none">
                <a:solidFill>
                  <a:srgbClr val="ffffff"/>
                </a:solidFill>
                <a:effectLst/>
                <a:uFillTx/>
                <a:latin typeface="NotoSansJP-Thin_"/>
                <a:ea typeface="NotoSansJP-Thin_"/>
              </a:rPr>
              <a:t>生成結果</a:t>
            </a:r>
            <a:endParaRPr b="0" lang="en-US" sz="2340" strike="noStrike" u="none">
              <a:solidFill>
                <a:srgbClr val="000000"/>
              </a:solidFill>
              <a:effectLst/>
              <a:uFillTx/>
              <a:latin typeface="Times New Roman"/>
            </a:endParaRPr>
          </a:p>
        </p:txBody>
      </p:sp>
      <p:sp>
        <p:nvSpPr>
          <p:cNvPr id="1097"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19/24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8" name=""/>
          <p:cNvSpPr txBox="1"/>
          <p:nvPr/>
        </p:nvSpPr>
        <p:spPr>
          <a:xfrm>
            <a:off x="516960" y="954000"/>
            <a:ext cx="661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r>
              <a:rPr b="0" lang="zh-CN" sz="1560" strike="noStrike" u="none">
                <a:solidFill>
                  <a:srgbClr val="333333"/>
                </a:solidFill>
                <a:effectLst/>
                <a:uFillTx/>
                <a:latin typeface="NotoSansJP-Thin_"/>
                <a:ea typeface="NotoSansJP-Thin_"/>
              </a:rPr>
              <a:t>導入</a:t>
            </a:r>
            <a:endParaRPr b="0" lang="en-US" sz="1560" strike="noStrike" u="none">
              <a:solidFill>
                <a:srgbClr val="000000"/>
              </a:solidFill>
              <a:effectLst/>
              <a:uFillTx/>
              <a:latin typeface="Times New Roman"/>
            </a:endParaRPr>
          </a:p>
        </p:txBody>
      </p:sp>
      <p:sp>
        <p:nvSpPr>
          <p:cNvPr id="19" name=""/>
          <p:cNvSpPr txBox="1"/>
          <p:nvPr/>
        </p:nvSpPr>
        <p:spPr>
          <a:xfrm>
            <a:off x="897840" y="1287720"/>
            <a:ext cx="661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r>
              <a:rPr b="0" lang="zh-CN" sz="1560" strike="noStrike" u="none">
                <a:solidFill>
                  <a:srgbClr val="333333"/>
                </a:solidFill>
                <a:effectLst/>
                <a:uFillTx/>
                <a:latin typeface="NotoSansJP-Thin_"/>
                <a:ea typeface="NotoSansJP-Thin_"/>
              </a:rPr>
              <a:t>背景</a:t>
            </a:r>
            <a:endParaRPr b="0" lang="en-US" sz="1560" strike="noStrike" u="none">
              <a:solidFill>
                <a:srgbClr val="000000"/>
              </a:solidFill>
              <a:effectLst/>
              <a:uFillTx/>
              <a:latin typeface="Times New Roman"/>
            </a:endParaRPr>
          </a:p>
        </p:txBody>
      </p:sp>
      <p:sp>
        <p:nvSpPr>
          <p:cNvPr id="20" name=""/>
          <p:cNvSpPr txBox="1"/>
          <p:nvPr/>
        </p:nvSpPr>
        <p:spPr>
          <a:xfrm>
            <a:off x="897840" y="1611360"/>
            <a:ext cx="18392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DDPM</a:t>
            </a:r>
            <a:r>
              <a:rPr b="0" lang="zh-CN" sz="1560" strike="noStrike" u="none">
                <a:solidFill>
                  <a:srgbClr val="333333"/>
                </a:solidFill>
                <a:effectLst/>
                <a:uFillTx/>
                <a:latin typeface="NotoSansJP-Thin_"/>
                <a:ea typeface="NotoSansJP-Thin_"/>
              </a:rPr>
              <a:t>の位置付け</a:t>
            </a:r>
            <a:endParaRPr b="0" lang="en-US" sz="1560" strike="noStrike" u="none">
              <a:solidFill>
                <a:srgbClr val="000000"/>
              </a:solidFill>
              <a:effectLst/>
              <a:uFillTx/>
              <a:latin typeface="Times New Roman"/>
            </a:endParaRPr>
          </a:p>
        </p:txBody>
      </p:sp>
      <p:sp>
        <p:nvSpPr>
          <p:cNvPr id="21" name=""/>
          <p:cNvSpPr txBox="1"/>
          <p:nvPr/>
        </p:nvSpPr>
        <p:spPr>
          <a:xfrm>
            <a:off x="516960" y="1935360"/>
            <a:ext cx="18504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a:t>
            </a:r>
            <a:r>
              <a:rPr b="0" lang="zh-CN" sz="1560" strike="noStrike" u="none">
                <a:solidFill>
                  <a:srgbClr val="333333"/>
                </a:solidFill>
                <a:effectLst/>
                <a:uFillTx/>
                <a:latin typeface="NotoSansJP-Thin_"/>
                <a:ea typeface="NotoSansJP-Thin_"/>
              </a:rPr>
              <a:t>メカニズムの理解</a:t>
            </a:r>
            <a:endParaRPr b="0" lang="en-US" sz="1560" strike="noStrike" u="none">
              <a:solidFill>
                <a:srgbClr val="000000"/>
              </a:solidFill>
              <a:effectLst/>
              <a:uFillTx/>
              <a:latin typeface="Times New Roman"/>
            </a:endParaRPr>
          </a:p>
        </p:txBody>
      </p:sp>
      <p:sp>
        <p:nvSpPr>
          <p:cNvPr id="22" name=""/>
          <p:cNvSpPr txBox="1"/>
          <p:nvPr/>
        </p:nvSpPr>
        <p:spPr>
          <a:xfrm>
            <a:off x="897840" y="2259000"/>
            <a:ext cx="27813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Forward Process (</a:t>
            </a:r>
            <a:r>
              <a:rPr b="0" lang="zh-CN" sz="1560" strike="noStrike" u="none">
                <a:solidFill>
                  <a:srgbClr val="333333"/>
                </a:solidFill>
                <a:effectLst/>
                <a:uFillTx/>
                <a:latin typeface="NotoSansJP-Thin_"/>
                <a:ea typeface="NotoSansJP-Thin_"/>
              </a:rPr>
              <a:t>拡散過程</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23" name=""/>
          <p:cNvSpPr txBox="1"/>
          <p:nvPr/>
        </p:nvSpPr>
        <p:spPr>
          <a:xfrm>
            <a:off x="897840" y="2592360"/>
            <a:ext cx="2990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Reverse Process (</a:t>
            </a:r>
            <a:r>
              <a:rPr b="0" lang="zh-CN" sz="1560" strike="noStrike" u="none">
                <a:solidFill>
                  <a:srgbClr val="333333"/>
                </a:solidFill>
                <a:effectLst/>
                <a:uFillTx/>
                <a:latin typeface="NotoSansJP-Thin_"/>
                <a:ea typeface="NotoSansJP-Thin_"/>
              </a:rPr>
              <a:t>逆拡散過程</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24" name=""/>
          <p:cNvSpPr txBox="1"/>
          <p:nvPr/>
        </p:nvSpPr>
        <p:spPr>
          <a:xfrm>
            <a:off x="516960" y="2916360"/>
            <a:ext cx="1454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3. </a:t>
            </a:r>
            <a:r>
              <a:rPr b="0" lang="zh-CN" sz="1560" strike="noStrike" u="none">
                <a:solidFill>
                  <a:srgbClr val="333333"/>
                </a:solidFill>
                <a:effectLst/>
                <a:uFillTx/>
                <a:latin typeface="NotoSansJP-Thin_"/>
                <a:ea typeface="NotoSansJP-Thin_"/>
              </a:rPr>
              <a:t>理論と定式化</a:t>
            </a:r>
            <a:endParaRPr b="0" lang="en-US" sz="1560" strike="noStrike" u="none">
              <a:solidFill>
                <a:srgbClr val="000000"/>
              </a:solidFill>
              <a:effectLst/>
              <a:uFillTx/>
              <a:latin typeface="Times New Roman"/>
            </a:endParaRPr>
          </a:p>
        </p:txBody>
      </p:sp>
      <p:sp>
        <p:nvSpPr>
          <p:cNvPr id="25" name=""/>
          <p:cNvSpPr txBox="1"/>
          <p:nvPr/>
        </p:nvSpPr>
        <p:spPr>
          <a:xfrm>
            <a:off x="897840" y="3240000"/>
            <a:ext cx="1652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r>
              <a:rPr b="0" lang="zh-CN" sz="1560" strike="noStrike" u="none">
                <a:solidFill>
                  <a:srgbClr val="333333"/>
                </a:solidFill>
                <a:effectLst/>
                <a:uFillTx/>
                <a:latin typeface="NotoSansJP-Thin_"/>
                <a:ea typeface="NotoSansJP-Thin_"/>
              </a:rPr>
              <a:t>損失関数の導出</a:t>
            </a:r>
            <a:endParaRPr b="0" lang="en-US" sz="1560" strike="noStrike" u="none">
              <a:solidFill>
                <a:srgbClr val="000000"/>
              </a:solidFill>
              <a:effectLst/>
              <a:uFillTx/>
              <a:latin typeface="Times New Roman"/>
            </a:endParaRPr>
          </a:p>
        </p:txBody>
      </p:sp>
      <p:sp>
        <p:nvSpPr>
          <p:cNvPr id="26" name=""/>
          <p:cNvSpPr/>
          <p:nvPr/>
        </p:nvSpPr>
        <p:spPr>
          <a:xfrm>
            <a:off x="2970000" y="3581280"/>
            <a:ext cx="150120" cy="167040"/>
          </a:xfrm>
          <a:custGeom>
            <a:avLst/>
            <a:gdLst/>
            <a:ahLst/>
            <a:rect l="0" t="0" r="r" b="b"/>
            <a:pathLst>
              <a:path w="417" h="464">
                <a:moveTo>
                  <a:pt x="132" y="31"/>
                </a:moveTo>
                <a:cubicBezTo>
                  <a:pt x="117" y="31"/>
                  <a:pt x="109" y="30"/>
                  <a:pt x="108" y="28"/>
                </a:cubicBezTo>
                <a:cubicBezTo>
                  <a:pt x="108" y="27"/>
                  <a:pt x="107" y="26"/>
                  <a:pt x="107" y="23"/>
                </a:cubicBezTo>
                <a:cubicBezTo>
                  <a:pt x="107" y="12"/>
                  <a:pt x="110" y="5"/>
                  <a:pt x="115" y="1"/>
                </a:cubicBezTo>
                <a:cubicBezTo>
                  <a:pt x="116" y="0"/>
                  <a:pt x="119" y="0"/>
                  <a:pt x="125" y="0"/>
                </a:cubicBezTo>
                <a:cubicBezTo>
                  <a:pt x="149" y="1"/>
                  <a:pt x="178" y="2"/>
                  <a:pt x="211" y="2"/>
                </a:cubicBezTo>
                <a:cubicBezTo>
                  <a:pt x="276" y="2"/>
                  <a:pt x="312" y="1"/>
                  <a:pt x="321" y="0"/>
                </a:cubicBezTo>
                <a:lnTo>
                  <a:pt x="330" y="0"/>
                </a:lnTo>
                <a:cubicBezTo>
                  <a:pt x="332" y="3"/>
                  <a:pt x="334" y="5"/>
                  <a:pt x="334" y="6"/>
                </a:cubicBezTo>
                <a:cubicBezTo>
                  <a:pt x="334" y="7"/>
                  <a:pt x="333" y="11"/>
                  <a:pt x="332" y="18"/>
                </a:cubicBezTo>
                <a:cubicBezTo>
                  <a:pt x="330" y="25"/>
                  <a:pt x="328" y="29"/>
                  <a:pt x="326" y="31"/>
                </a:cubicBezTo>
                <a:lnTo>
                  <a:pt x="301" y="31"/>
                </a:lnTo>
                <a:cubicBezTo>
                  <a:pt x="269" y="31"/>
                  <a:pt x="250" y="33"/>
                  <a:pt x="245" y="37"/>
                </a:cubicBezTo>
                <a:cubicBezTo>
                  <a:pt x="242" y="39"/>
                  <a:pt x="238" y="45"/>
                  <a:pt x="235" y="56"/>
                </a:cubicBezTo>
                <a:cubicBezTo>
                  <a:pt x="232" y="67"/>
                  <a:pt x="217" y="126"/>
                  <a:pt x="190" y="234"/>
                </a:cubicBezTo>
                <a:cubicBezTo>
                  <a:pt x="183" y="264"/>
                  <a:pt x="175" y="295"/>
                  <a:pt x="167" y="328"/>
                </a:cubicBezTo>
                <a:cubicBezTo>
                  <a:pt x="159" y="361"/>
                  <a:pt x="153" y="386"/>
                  <a:pt x="149" y="402"/>
                </a:cubicBezTo>
                <a:lnTo>
                  <a:pt x="143" y="427"/>
                </a:lnTo>
                <a:cubicBezTo>
                  <a:pt x="143" y="428"/>
                  <a:pt x="145" y="429"/>
                  <a:pt x="149" y="429"/>
                </a:cubicBezTo>
                <a:cubicBezTo>
                  <a:pt x="153" y="429"/>
                  <a:pt x="166" y="430"/>
                  <a:pt x="189" y="431"/>
                </a:cubicBezTo>
                <a:lnTo>
                  <a:pt x="200" y="431"/>
                </a:lnTo>
                <a:cubicBezTo>
                  <a:pt x="215" y="431"/>
                  <a:pt x="226" y="430"/>
                  <a:pt x="235" y="430"/>
                </a:cubicBezTo>
                <a:cubicBezTo>
                  <a:pt x="243" y="429"/>
                  <a:pt x="254" y="428"/>
                  <a:pt x="269" y="425"/>
                </a:cubicBezTo>
                <a:cubicBezTo>
                  <a:pt x="282" y="422"/>
                  <a:pt x="294" y="418"/>
                  <a:pt x="303" y="413"/>
                </a:cubicBezTo>
                <a:cubicBezTo>
                  <a:pt x="312" y="408"/>
                  <a:pt x="321" y="400"/>
                  <a:pt x="332" y="390"/>
                </a:cubicBezTo>
                <a:cubicBezTo>
                  <a:pt x="343" y="380"/>
                  <a:pt x="353" y="368"/>
                  <a:pt x="361" y="353"/>
                </a:cubicBezTo>
                <a:cubicBezTo>
                  <a:pt x="368" y="339"/>
                  <a:pt x="375" y="324"/>
                  <a:pt x="381" y="308"/>
                </a:cubicBezTo>
                <a:cubicBezTo>
                  <a:pt x="387" y="291"/>
                  <a:pt x="391" y="281"/>
                  <a:pt x="392" y="279"/>
                </a:cubicBezTo>
                <a:cubicBezTo>
                  <a:pt x="395" y="278"/>
                  <a:pt x="399" y="277"/>
                  <a:pt x="404" y="277"/>
                </a:cubicBezTo>
                <a:lnTo>
                  <a:pt x="413" y="277"/>
                </a:lnTo>
                <a:cubicBezTo>
                  <a:pt x="415" y="281"/>
                  <a:pt x="417" y="284"/>
                  <a:pt x="417" y="285"/>
                </a:cubicBezTo>
                <a:cubicBezTo>
                  <a:pt x="417" y="285"/>
                  <a:pt x="412" y="299"/>
                  <a:pt x="403" y="324"/>
                </a:cubicBezTo>
                <a:cubicBezTo>
                  <a:pt x="394" y="350"/>
                  <a:pt x="384" y="377"/>
                  <a:pt x="374" y="406"/>
                </a:cubicBezTo>
                <a:cubicBezTo>
                  <a:pt x="363" y="434"/>
                  <a:pt x="357" y="452"/>
                  <a:pt x="356" y="457"/>
                </a:cubicBezTo>
                <a:cubicBezTo>
                  <a:pt x="355" y="459"/>
                  <a:pt x="354" y="460"/>
                  <a:pt x="353" y="461"/>
                </a:cubicBezTo>
                <a:cubicBezTo>
                  <a:pt x="352" y="461"/>
                  <a:pt x="349" y="462"/>
                  <a:pt x="342" y="463"/>
                </a:cubicBezTo>
                <a:cubicBezTo>
                  <a:pt x="336" y="464"/>
                  <a:pt x="326" y="464"/>
                  <a:pt x="313" y="463"/>
                </a:cubicBezTo>
                <a:cubicBezTo>
                  <a:pt x="308" y="463"/>
                  <a:pt x="291" y="463"/>
                  <a:pt x="262" y="463"/>
                </a:cubicBezTo>
                <a:cubicBezTo>
                  <a:pt x="232" y="463"/>
                  <a:pt x="204" y="463"/>
                  <a:pt x="177" y="463"/>
                </a:cubicBezTo>
                <a:lnTo>
                  <a:pt x="57" y="463"/>
                </a:lnTo>
                <a:cubicBezTo>
                  <a:pt x="19" y="463"/>
                  <a:pt x="0" y="460"/>
                  <a:pt x="0" y="456"/>
                </a:cubicBezTo>
                <a:cubicBezTo>
                  <a:pt x="0" y="453"/>
                  <a:pt x="0" y="450"/>
                  <a:pt x="1" y="445"/>
                </a:cubicBezTo>
                <a:cubicBezTo>
                  <a:pt x="4" y="437"/>
                  <a:pt x="6" y="432"/>
                  <a:pt x="8" y="431"/>
                </a:cubicBezTo>
                <a:cubicBezTo>
                  <a:pt x="10" y="431"/>
                  <a:pt x="13" y="431"/>
                  <a:pt x="18" y="431"/>
                </a:cubicBezTo>
                <a:lnTo>
                  <a:pt x="22" y="431"/>
                </a:lnTo>
                <a:cubicBezTo>
                  <a:pt x="34" y="431"/>
                  <a:pt x="48" y="430"/>
                  <a:pt x="63" y="429"/>
                </a:cubicBezTo>
                <a:cubicBezTo>
                  <a:pt x="69" y="427"/>
                  <a:pt x="73" y="425"/>
                  <a:pt x="76" y="420"/>
                </a:cubicBezTo>
                <a:cubicBezTo>
                  <a:pt x="77" y="419"/>
                  <a:pt x="93" y="356"/>
                  <a:pt x="124" y="232"/>
                </a:cubicBezTo>
                <a:cubicBezTo>
                  <a:pt x="155" y="109"/>
                  <a:pt x="171" y="44"/>
                  <a:pt x="171" y="37"/>
                </a:cubicBezTo>
                <a:cubicBezTo>
                  <a:pt x="171" y="34"/>
                  <a:pt x="158" y="32"/>
                  <a:pt x="132" y="3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 name=""/>
          <p:cNvSpPr/>
          <p:nvPr/>
        </p:nvSpPr>
        <p:spPr>
          <a:xfrm>
            <a:off x="3141720" y="3706920"/>
            <a:ext cx="56520" cy="79200"/>
          </a:xfrm>
          <a:custGeom>
            <a:avLst/>
            <a:gdLst/>
            <a:ahLst/>
            <a:rect l="0" t="0" r="r" b="b"/>
            <a:pathLst>
              <a:path w="157" h="220">
                <a:moveTo>
                  <a:pt x="126" y="63"/>
                </a:moveTo>
                <a:cubicBezTo>
                  <a:pt x="126" y="50"/>
                  <a:pt x="122" y="39"/>
                  <a:pt x="113" y="30"/>
                </a:cubicBezTo>
                <a:cubicBezTo>
                  <a:pt x="105" y="21"/>
                  <a:pt x="92" y="16"/>
                  <a:pt x="76" y="16"/>
                </a:cubicBezTo>
                <a:cubicBezTo>
                  <a:pt x="65" y="16"/>
                  <a:pt x="55" y="18"/>
                  <a:pt x="46" y="22"/>
                </a:cubicBezTo>
                <a:cubicBezTo>
                  <a:pt x="37" y="28"/>
                  <a:pt x="32" y="37"/>
                  <a:pt x="32" y="47"/>
                </a:cubicBezTo>
                <a:cubicBezTo>
                  <a:pt x="32" y="49"/>
                  <a:pt x="32" y="51"/>
                  <a:pt x="32" y="53"/>
                </a:cubicBezTo>
                <a:cubicBezTo>
                  <a:pt x="32" y="56"/>
                  <a:pt x="35" y="60"/>
                  <a:pt x="40" y="65"/>
                </a:cubicBezTo>
                <a:cubicBezTo>
                  <a:pt x="44" y="70"/>
                  <a:pt x="51" y="74"/>
                  <a:pt x="60" y="77"/>
                </a:cubicBezTo>
                <a:cubicBezTo>
                  <a:pt x="66" y="79"/>
                  <a:pt x="73" y="80"/>
                  <a:pt x="81" y="81"/>
                </a:cubicBezTo>
                <a:cubicBezTo>
                  <a:pt x="90" y="83"/>
                  <a:pt x="97" y="84"/>
                  <a:pt x="102" y="86"/>
                </a:cubicBezTo>
                <a:cubicBezTo>
                  <a:pt x="108" y="87"/>
                  <a:pt x="113" y="89"/>
                  <a:pt x="118" y="92"/>
                </a:cubicBezTo>
                <a:cubicBezTo>
                  <a:pt x="123" y="94"/>
                  <a:pt x="128" y="97"/>
                  <a:pt x="133" y="101"/>
                </a:cubicBezTo>
                <a:cubicBezTo>
                  <a:pt x="138" y="105"/>
                  <a:pt x="144" y="113"/>
                  <a:pt x="149" y="122"/>
                </a:cubicBezTo>
                <a:cubicBezTo>
                  <a:pt x="154" y="131"/>
                  <a:pt x="156" y="141"/>
                  <a:pt x="157" y="152"/>
                </a:cubicBezTo>
                <a:cubicBezTo>
                  <a:pt x="157" y="171"/>
                  <a:pt x="151" y="188"/>
                  <a:pt x="139" y="200"/>
                </a:cubicBezTo>
                <a:cubicBezTo>
                  <a:pt x="127" y="213"/>
                  <a:pt x="107" y="220"/>
                  <a:pt x="80" y="220"/>
                </a:cubicBezTo>
                <a:lnTo>
                  <a:pt x="76" y="220"/>
                </a:lnTo>
                <a:cubicBezTo>
                  <a:pt x="59" y="220"/>
                  <a:pt x="44" y="214"/>
                  <a:pt x="29" y="203"/>
                </a:cubicBezTo>
                <a:lnTo>
                  <a:pt x="25" y="206"/>
                </a:lnTo>
                <a:lnTo>
                  <a:pt x="21" y="210"/>
                </a:lnTo>
                <a:cubicBezTo>
                  <a:pt x="19" y="212"/>
                  <a:pt x="17" y="214"/>
                  <a:pt x="15" y="216"/>
                </a:cubicBezTo>
                <a:lnTo>
                  <a:pt x="10" y="220"/>
                </a:lnTo>
                <a:lnTo>
                  <a:pt x="6" y="220"/>
                </a:lnTo>
                <a:lnTo>
                  <a:pt x="4" y="220"/>
                </a:lnTo>
                <a:cubicBezTo>
                  <a:pt x="3" y="220"/>
                  <a:pt x="2" y="219"/>
                  <a:pt x="0" y="218"/>
                </a:cubicBezTo>
                <a:lnTo>
                  <a:pt x="0" y="180"/>
                </a:lnTo>
                <a:lnTo>
                  <a:pt x="0" y="152"/>
                </a:lnTo>
                <a:cubicBezTo>
                  <a:pt x="0" y="145"/>
                  <a:pt x="0" y="141"/>
                  <a:pt x="1" y="140"/>
                </a:cubicBezTo>
                <a:cubicBezTo>
                  <a:pt x="2" y="139"/>
                  <a:pt x="3" y="138"/>
                  <a:pt x="6" y="138"/>
                </a:cubicBezTo>
                <a:lnTo>
                  <a:pt x="10" y="138"/>
                </a:lnTo>
                <a:cubicBezTo>
                  <a:pt x="14" y="138"/>
                  <a:pt x="16" y="138"/>
                  <a:pt x="18" y="140"/>
                </a:cubicBezTo>
                <a:cubicBezTo>
                  <a:pt x="19" y="141"/>
                  <a:pt x="20" y="143"/>
                  <a:pt x="20" y="145"/>
                </a:cubicBezTo>
                <a:cubicBezTo>
                  <a:pt x="20" y="148"/>
                  <a:pt x="21" y="152"/>
                  <a:pt x="23" y="158"/>
                </a:cubicBezTo>
                <a:cubicBezTo>
                  <a:pt x="25" y="164"/>
                  <a:pt x="28" y="171"/>
                  <a:pt x="33" y="178"/>
                </a:cubicBezTo>
                <a:cubicBezTo>
                  <a:pt x="45" y="195"/>
                  <a:pt x="60" y="203"/>
                  <a:pt x="80" y="203"/>
                </a:cubicBezTo>
                <a:cubicBezTo>
                  <a:pt x="111" y="203"/>
                  <a:pt x="126" y="190"/>
                  <a:pt x="126" y="165"/>
                </a:cubicBezTo>
                <a:cubicBezTo>
                  <a:pt x="126" y="156"/>
                  <a:pt x="123" y="149"/>
                  <a:pt x="118" y="143"/>
                </a:cubicBezTo>
                <a:cubicBezTo>
                  <a:pt x="111" y="135"/>
                  <a:pt x="98" y="130"/>
                  <a:pt x="78" y="126"/>
                </a:cubicBezTo>
                <a:cubicBezTo>
                  <a:pt x="58" y="122"/>
                  <a:pt x="45" y="118"/>
                  <a:pt x="38" y="115"/>
                </a:cubicBezTo>
                <a:cubicBezTo>
                  <a:pt x="26" y="109"/>
                  <a:pt x="17" y="101"/>
                  <a:pt x="10" y="92"/>
                </a:cubicBezTo>
                <a:cubicBezTo>
                  <a:pt x="3" y="83"/>
                  <a:pt x="0" y="73"/>
                  <a:pt x="0" y="62"/>
                </a:cubicBezTo>
                <a:cubicBezTo>
                  <a:pt x="0" y="50"/>
                  <a:pt x="3" y="39"/>
                  <a:pt x="8" y="31"/>
                </a:cubicBezTo>
                <a:cubicBezTo>
                  <a:pt x="13" y="22"/>
                  <a:pt x="20" y="16"/>
                  <a:pt x="29" y="11"/>
                </a:cubicBezTo>
                <a:cubicBezTo>
                  <a:pt x="38" y="7"/>
                  <a:pt x="46" y="4"/>
                  <a:pt x="54" y="3"/>
                </a:cubicBezTo>
                <a:cubicBezTo>
                  <a:pt x="61" y="1"/>
                  <a:pt x="68" y="0"/>
                  <a:pt x="75" y="0"/>
                </a:cubicBezTo>
                <a:lnTo>
                  <a:pt x="80" y="0"/>
                </a:lnTo>
                <a:cubicBezTo>
                  <a:pt x="93" y="0"/>
                  <a:pt x="104" y="3"/>
                  <a:pt x="113" y="8"/>
                </a:cubicBezTo>
                <a:lnTo>
                  <a:pt x="120" y="11"/>
                </a:lnTo>
                <a:lnTo>
                  <a:pt x="125" y="8"/>
                </a:lnTo>
                <a:cubicBezTo>
                  <a:pt x="128" y="5"/>
                  <a:pt x="131" y="2"/>
                  <a:pt x="135" y="0"/>
                </a:cubicBezTo>
                <a:lnTo>
                  <a:pt x="139" y="0"/>
                </a:lnTo>
                <a:lnTo>
                  <a:pt x="141" y="0"/>
                </a:lnTo>
                <a:cubicBezTo>
                  <a:pt x="142" y="0"/>
                  <a:pt x="143" y="1"/>
                  <a:pt x="145" y="3"/>
                </a:cubicBezTo>
                <a:lnTo>
                  <a:pt x="145" y="66"/>
                </a:lnTo>
                <a:lnTo>
                  <a:pt x="142" y="69"/>
                </a:lnTo>
                <a:lnTo>
                  <a:pt x="129" y="69"/>
                </a:lnTo>
                <a:cubicBezTo>
                  <a:pt x="127" y="67"/>
                  <a:pt x="126" y="65"/>
                  <a:pt x="126" y="6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 name=""/>
          <p:cNvSpPr/>
          <p:nvPr/>
        </p:nvSpPr>
        <p:spPr>
          <a:xfrm>
            <a:off x="3208320" y="3668760"/>
            <a:ext cx="39600" cy="115560"/>
          </a:xfrm>
          <a:custGeom>
            <a:avLst/>
            <a:gdLst/>
            <a:ahLst/>
            <a:rect l="0" t="0" r="r" b="b"/>
            <a:pathLst>
              <a:path w="110" h="321">
                <a:moveTo>
                  <a:pt x="21" y="29"/>
                </a:moveTo>
                <a:cubicBezTo>
                  <a:pt x="21" y="20"/>
                  <a:pt x="23" y="13"/>
                  <a:pt x="29" y="8"/>
                </a:cubicBezTo>
                <a:cubicBezTo>
                  <a:pt x="35" y="3"/>
                  <a:pt x="42" y="0"/>
                  <a:pt x="50" y="0"/>
                </a:cubicBezTo>
                <a:cubicBezTo>
                  <a:pt x="57" y="1"/>
                  <a:pt x="64" y="4"/>
                  <a:pt x="69" y="8"/>
                </a:cubicBezTo>
                <a:cubicBezTo>
                  <a:pt x="75" y="13"/>
                  <a:pt x="77" y="20"/>
                  <a:pt x="77" y="29"/>
                </a:cubicBezTo>
                <a:cubicBezTo>
                  <a:pt x="77" y="39"/>
                  <a:pt x="75" y="46"/>
                  <a:pt x="69" y="50"/>
                </a:cubicBezTo>
                <a:cubicBezTo>
                  <a:pt x="64" y="55"/>
                  <a:pt x="57" y="58"/>
                  <a:pt x="49" y="58"/>
                </a:cubicBezTo>
                <a:cubicBezTo>
                  <a:pt x="41" y="58"/>
                  <a:pt x="35" y="55"/>
                  <a:pt x="29" y="50"/>
                </a:cubicBezTo>
                <a:cubicBezTo>
                  <a:pt x="24" y="46"/>
                  <a:pt x="21" y="39"/>
                  <a:pt x="21" y="29"/>
                </a:cubicBezTo>
                <a:moveTo>
                  <a:pt x="107" y="321"/>
                </a:moveTo>
                <a:cubicBezTo>
                  <a:pt x="102" y="320"/>
                  <a:pt x="85" y="320"/>
                  <a:pt x="56" y="320"/>
                </a:cubicBezTo>
                <a:cubicBezTo>
                  <a:pt x="52" y="320"/>
                  <a:pt x="46" y="320"/>
                  <a:pt x="38" y="320"/>
                </a:cubicBezTo>
                <a:cubicBezTo>
                  <a:pt x="30" y="320"/>
                  <a:pt x="22" y="320"/>
                  <a:pt x="14" y="321"/>
                </a:cubicBezTo>
                <a:lnTo>
                  <a:pt x="4" y="321"/>
                </a:lnTo>
                <a:lnTo>
                  <a:pt x="0" y="321"/>
                </a:lnTo>
                <a:lnTo>
                  <a:pt x="0" y="299"/>
                </a:lnTo>
                <a:lnTo>
                  <a:pt x="8" y="299"/>
                </a:lnTo>
                <a:cubicBezTo>
                  <a:pt x="17" y="299"/>
                  <a:pt x="24" y="299"/>
                  <a:pt x="31" y="298"/>
                </a:cubicBezTo>
                <a:cubicBezTo>
                  <a:pt x="34" y="296"/>
                  <a:pt x="36" y="295"/>
                  <a:pt x="36" y="292"/>
                </a:cubicBezTo>
                <a:cubicBezTo>
                  <a:pt x="37" y="290"/>
                  <a:pt x="37" y="284"/>
                  <a:pt x="37" y="272"/>
                </a:cubicBezTo>
                <a:lnTo>
                  <a:pt x="37" y="223"/>
                </a:lnTo>
                <a:lnTo>
                  <a:pt x="37" y="181"/>
                </a:lnTo>
                <a:cubicBezTo>
                  <a:pt x="37" y="163"/>
                  <a:pt x="37" y="153"/>
                  <a:pt x="36" y="148"/>
                </a:cubicBezTo>
                <a:cubicBezTo>
                  <a:pt x="36" y="144"/>
                  <a:pt x="33" y="141"/>
                  <a:pt x="30" y="139"/>
                </a:cubicBezTo>
                <a:cubicBezTo>
                  <a:pt x="25" y="137"/>
                  <a:pt x="18" y="136"/>
                  <a:pt x="7" y="136"/>
                </a:cubicBezTo>
                <a:lnTo>
                  <a:pt x="2" y="136"/>
                </a:lnTo>
                <a:lnTo>
                  <a:pt x="2" y="125"/>
                </a:lnTo>
                <a:cubicBezTo>
                  <a:pt x="2" y="118"/>
                  <a:pt x="2" y="114"/>
                  <a:pt x="3" y="114"/>
                </a:cubicBezTo>
                <a:lnTo>
                  <a:pt x="8" y="114"/>
                </a:lnTo>
                <a:cubicBezTo>
                  <a:pt x="11" y="113"/>
                  <a:pt x="15" y="113"/>
                  <a:pt x="21" y="113"/>
                </a:cubicBezTo>
                <a:cubicBezTo>
                  <a:pt x="27" y="112"/>
                  <a:pt x="32" y="112"/>
                  <a:pt x="38" y="112"/>
                </a:cubicBezTo>
                <a:cubicBezTo>
                  <a:pt x="44" y="111"/>
                  <a:pt x="49" y="111"/>
                  <a:pt x="55" y="111"/>
                </a:cubicBezTo>
                <a:cubicBezTo>
                  <a:pt x="61" y="110"/>
                  <a:pt x="66" y="110"/>
                  <a:pt x="69" y="109"/>
                </a:cubicBezTo>
                <a:cubicBezTo>
                  <a:pt x="72" y="109"/>
                  <a:pt x="74" y="108"/>
                  <a:pt x="75" y="109"/>
                </a:cubicBezTo>
                <a:lnTo>
                  <a:pt x="76" y="109"/>
                </a:lnTo>
                <a:lnTo>
                  <a:pt x="76" y="291"/>
                </a:lnTo>
                <a:cubicBezTo>
                  <a:pt x="78" y="295"/>
                  <a:pt x="79" y="297"/>
                  <a:pt x="83" y="297"/>
                </a:cubicBezTo>
                <a:cubicBezTo>
                  <a:pt x="85" y="298"/>
                  <a:pt x="91" y="299"/>
                  <a:pt x="99" y="299"/>
                </a:cubicBezTo>
                <a:lnTo>
                  <a:pt x="110" y="299"/>
                </a:lnTo>
                <a:lnTo>
                  <a:pt x="110" y="321"/>
                </a:lnTo>
                <a:lnTo>
                  <a:pt x="107" y="32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 name=""/>
          <p:cNvSpPr/>
          <p:nvPr/>
        </p:nvSpPr>
        <p:spPr>
          <a:xfrm>
            <a:off x="3255840" y="3708000"/>
            <a:ext cx="137160" cy="76320"/>
          </a:xfrm>
          <a:custGeom>
            <a:avLst/>
            <a:gdLst/>
            <a:ahLst/>
            <a:rect l="0" t="0" r="r" b="b"/>
            <a:pathLst>
              <a:path w="381" h="212">
                <a:moveTo>
                  <a:pt x="8" y="190"/>
                </a:moveTo>
                <a:lnTo>
                  <a:pt x="15" y="190"/>
                </a:lnTo>
                <a:cubicBezTo>
                  <a:pt x="27" y="190"/>
                  <a:pt x="35" y="188"/>
                  <a:pt x="37" y="183"/>
                </a:cubicBezTo>
                <a:lnTo>
                  <a:pt x="37" y="180"/>
                </a:lnTo>
                <a:cubicBezTo>
                  <a:pt x="37" y="177"/>
                  <a:pt x="37" y="173"/>
                  <a:pt x="37" y="169"/>
                </a:cubicBezTo>
                <a:cubicBezTo>
                  <a:pt x="37" y="164"/>
                  <a:pt x="37" y="159"/>
                  <a:pt x="37" y="154"/>
                </a:cubicBezTo>
                <a:cubicBezTo>
                  <a:pt x="37" y="148"/>
                  <a:pt x="37" y="141"/>
                  <a:pt x="38" y="134"/>
                </a:cubicBezTo>
                <a:cubicBezTo>
                  <a:pt x="38" y="127"/>
                  <a:pt x="38" y="120"/>
                  <a:pt x="38" y="114"/>
                </a:cubicBezTo>
                <a:cubicBezTo>
                  <a:pt x="38" y="104"/>
                  <a:pt x="38" y="94"/>
                  <a:pt x="38" y="83"/>
                </a:cubicBezTo>
                <a:cubicBezTo>
                  <a:pt x="38" y="71"/>
                  <a:pt x="38" y="62"/>
                  <a:pt x="37" y="54"/>
                </a:cubicBezTo>
                <a:lnTo>
                  <a:pt x="37" y="43"/>
                </a:lnTo>
                <a:cubicBezTo>
                  <a:pt x="36" y="37"/>
                  <a:pt x="34" y="33"/>
                  <a:pt x="30" y="31"/>
                </a:cubicBezTo>
                <a:cubicBezTo>
                  <a:pt x="27" y="29"/>
                  <a:pt x="20" y="28"/>
                  <a:pt x="9" y="27"/>
                </a:cubicBezTo>
                <a:lnTo>
                  <a:pt x="0" y="27"/>
                </a:lnTo>
                <a:lnTo>
                  <a:pt x="0" y="16"/>
                </a:lnTo>
                <a:cubicBezTo>
                  <a:pt x="0" y="9"/>
                  <a:pt x="1" y="5"/>
                  <a:pt x="1" y="5"/>
                </a:cubicBezTo>
                <a:lnTo>
                  <a:pt x="6" y="5"/>
                </a:lnTo>
                <a:cubicBezTo>
                  <a:pt x="9" y="4"/>
                  <a:pt x="14" y="4"/>
                  <a:pt x="20" y="4"/>
                </a:cubicBezTo>
                <a:cubicBezTo>
                  <a:pt x="25" y="3"/>
                  <a:pt x="31" y="3"/>
                  <a:pt x="37" y="3"/>
                </a:cubicBezTo>
                <a:cubicBezTo>
                  <a:pt x="43" y="2"/>
                  <a:pt x="48" y="2"/>
                  <a:pt x="54" y="2"/>
                </a:cubicBezTo>
                <a:cubicBezTo>
                  <a:pt x="60" y="1"/>
                  <a:pt x="65" y="1"/>
                  <a:pt x="68" y="0"/>
                </a:cubicBezTo>
                <a:cubicBezTo>
                  <a:pt x="71" y="0"/>
                  <a:pt x="73" y="-1"/>
                  <a:pt x="74" y="0"/>
                </a:cubicBezTo>
                <a:lnTo>
                  <a:pt x="75" y="0"/>
                </a:lnTo>
                <a:lnTo>
                  <a:pt x="75" y="19"/>
                </a:lnTo>
                <a:cubicBezTo>
                  <a:pt x="75" y="31"/>
                  <a:pt x="75" y="37"/>
                  <a:pt x="75" y="37"/>
                </a:cubicBezTo>
                <a:cubicBezTo>
                  <a:pt x="76" y="37"/>
                  <a:pt x="77" y="36"/>
                  <a:pt x="78" y="35"/>
                </a:cubicBezTo>
                <a:cubicBezTo>
                  <a:pt x="79" y="33"/>
                  <a:pt x="81" y="31"/>
                  <a:pt x="84" y="28"/>
                </a:cubicBezTo>
                <a:cubicBezTo>
                  <a:pt x="86" y="24"/>
                  <a:pt x="89" y="21"/>
                  <a:pt x="93" y="19"/>
                </a:cubicBezTo>
                <a:cubicBezTo>
                  <a:pt x="96" y="16"/>
                  <a:pt x="101" y="13"/>
                  <a:pt x="107" y="10"/>
                </a:cubicBezTo>
                <a:cubicBezTo>
                  <a:pt x="112" y="6"/>
                  <a:pt x="118" y="4"/>
                  <a:pt x="125" y="2"/>
                </a:cubicBezTo>
                <a:cubicBezTo>
                  <a:pt x="131" y="1"/>
                  <a:pt x="139" y="0"/>
                  <a:pt x="149" y="0"/>
                </a:cubicBezTo>
                <a:cubicBezTo>
                  <a:pt x="154" y="0"/>
                  <a:pt x="158" y="0"/>
                  <a:pt x="162" y="1"/>
                </a:cubicBezTo>
                <a:cubicBezTo>
                  <a:pt x="167" y="1"/>
                  <a:pt x="170" y="2"/>
                  <a:pt x="173" y="4"/>
                </a:cubicBezTo>
                <a:cubicBezTo>
                  <a:pt x="177" y="5"/>
                  <a:pt x="180" y="6"/>
                  <a:pt x="183" y="7"/>
                </a:cubicBezTo>
                <a:cubicBezTo>
                  <a:pt x="185" y="9"/>
                  <a:pt x="188" y="10"/>
                  <a:pt x="190" y="12"/>
                </a:cubicBezTo>
                <a:cubicBezTo>
                  <a:pt x="192" y="13"/>
                  <a:pt x="193" y="15"/>
                  <a:pt x="195" y="17"/>
                </a:cubicBezTo>
                <a:cubicBezTo>
                  <a:pt x="197" y="19"/>
                  <a:pt x="198" y="21"/>
                  <a:pt x="199" y="22"/>
                </a:cubicBezTo>
                <a:cubicBezTo>
                  <a:pt x="201" y="24"/>
                  <a:pt x="202" y="26"/>
                  <a:pt x="203" y="28"/>
                </a:cubicBezTo>
                <a:cubicBezTo>
                  <a:pt x="204" y="29"/>
                  <a:pt x="204" y="31"/>
                  <a:pt x="205" y="32"/>
                </a:cubicBezTo>
                <a:cubicBezTo>
                  <a:pt x="205" y="34"/>
                  <a:pt x="205" y="35"/>
                  <a:pt x="206" y="36"/>
                </a:cubicBezTo>
                <a:lnTo>
                  <a:pt x="207" y="39"/>
                </a:lnTo>
                <a:lnTo>
                  <a:pt x="208" y="37"/>
                </a:lnTo>
                <a:cubicBezTo>
                  <a:pt x="209" y="35"/>
                  <a:pt x="210" y="34"/>
                  <a:pt x="211" y="33"/>
                </a:cubicBezTo>
                <a:cubicBezTo>
                  <a:pt x="212" y="32"/>
                  <a:pt x="214" y="30"/>
                  <a:pt x="216" y="28"/>
                </a:cubicBezTo>
                <a:cubicBezTo>
                  <a:pt x="217" y="25"/>
                  <a:pt x="220" y="23"/>
                  <a:pt x="222" y="21"/>
                </a:cubicBezTo>
                <a:cubicBezTo>
                  <a:pt x="224" y="19"/>
                  <a:pt x="226" y="17"/>
                  <a:pt x="229" y="15"/>
                </a:cubicBezTo>
                <a:cubicBezTo>
                  <a:pt x="231" y="13"/>
                  <a:pt x="235" y="11"/>
                  <a:pt x="238" y="9"/>
                </a:cubicBezTo>
                <a:cubicBezTo>
                  <a:pt x="243" y="8"/>
                  <a:pt x="247" y="6"/>
                  <a:pt x="250" y="5"/>
                </a:cubicBezTo>
                <a:cubicBezTo>
                  <a:pt x="254" y="3"/>
                  <a:pt x="258" y="2"/>
                  <a:pt x="263" y="1"/>
                </a:cubicBezTo>
                <a:cubicBezTo>
                  <a:pt x="268" y="1"/>
                  <a:pt x="273" y="0"/>
                  <a:pt x="278" y="0"/>
                </a:cubicBezTo>
                <a:cubicBezTo>
                  <a:pt x="318" y="0"/>
                  <a:pt x="340" y="18"/>
                  <a:pt x="343" y="54"/>
                </a:cubicBezTo>
                <a:cubicBezTo>
                  <a:pt x="344" y="56"/>
                  <a:pt x="344" y="78"/>
                  <a:pt x="344" y="120"/>
                </a:cubicBezTo>
                <a:lnTo>
                  <a:pt x="344" y="162"/>
                </a:lnTo>
                <a:cubicBezTo>
                  <a:pt x="344" y="175"/>
                  <a:pt x="344" y="182"/>
                  <a:pt x="345" y="184"/>
                </a:cubicBezTo>
                <a:cubicBezTo>
                  <a:pt x="345" y="186"/>
                  <a:pt x="347" y="188"/>
                  <a:pt x="350" y="189"/>
                </a:cubicBezTo>
                <a:cubicBezTo>
                  <a:pt x="357" y="190"/>
                  <a:pt x="364" y="190"/>
                  <a:pt x="373" y="190"/>
                </a:cubicBezTo>
                <a:lnTo>
                  <a:pt x="381" y="190"/>
                </a:lnTo>
                <a:lnTo>
                  <a:pt x="381" y="212"/>
                </a:lnTo>
                <a:lnTo>
                  <a:pt x="377" y="212"/>
                </a:lnTo>
                <a:lnTo>
                  <a:pt x="366" y="212"/>
                </a:lnTo>
                <a:cubicBezTo>
                  <a:pt x="359" y="211"/>
                  <a:pt x="350" y="211"/>
                  <a:pt x="342" y="211"/>
                </a:cubicBezTo>
                <a:cubicBezTo>
                  <a:pt x="333" y="211"/>
                  <a:pt x="327" y="211"/>
                  <a:pt x="324" y="211"/>
                </a:cubicBezTo>
                <a:cubicBezTo>
                  <a:pt x="291" y="211"/>
                  <a:pt x="273" y="211"/>
                  <a:pt x="270" y="212"/>
                </a:cubicBezTo>
                <a:lnTo>
                  <a:pt x="266" y="212"/>
                </a:lnTo>
                <a:lnTo>
                  <a:pt x="266" y="190"/>
                </a:lnTo>
                <a:lnTo>
                  <a:pt x="274" y="190"/>
                </a:lnTo>
                <a:cubicBezTo>
                  <a:pt x="293" y="190"/>
                  <a:pt x="303" y="188"/>
                  <a:pt x="303" y="182"/>
                </a:cubicBezTo>
                <a:cubicBezTo>
                  <a:pt x="303" y="182"/>
                  <a:pt x="304" y="160"/>
                  <a:pt x="304" y="116"/>
                </a:cubicBezTo>
                <a:cubicBezTo>
                  <a:pt x="303" y="72"/>
                  <a:pt x="303" y="50"/>
                  <a:pt x="303" y="47"/>
                </a:cubicBezTo>
                <a:cubicBezTo>
                  <a:pt x="301" y="38"/>
                  <a:pt x="297" y="32"/>
                  <a:pt x="293" y="27"/>
                </a:cubicBezTo>
                <a:cubicBezTo>
                  <a:pt x="289" y="23"/>
                  <a:pt x="285" y="20"/>
                  <a:pt x="282" y="19"/>
                </a:cubicBezTo>
                <a:cubicBezTo>
                  <a:pt x="278" y="18"/>
                  <a:pt x="274" y="18"/>
                  <a:pt x="269" y="18"/>
                </a:cubicBezTo>
                <a:cubicBezTo>
                  <a:pt x="255" y="18"/>
                  <a:pt x="241" y="23"/>
                  <a:pt x="230" y="34"/>
                </a:cubicBezTo>
                <a:cubicBezTo>
                  <a:pt x="222" y="43"/>
                  <a:pt x="216" y="52"/>
                  <a:pt x="214" y="61"/>
                </a:cubicBezTo>
                <a:cubicBezTo>
                  <a:pt x="212" y="69"/>
                  <a:pt x="211" y="83"/>
                  <a:pt x="210" y="100"/>
                </a:cubicBezTo>
                <a:lnTo>
                  <a:pt x="210" y="131"/>
                </a:lnTo>
                <a:lnTo>
                  <a:pt x="210" y="161"/>
                </a:lnTo>
                <a:cubicBezTo>
                  <a:pt x="210" y="170"/>
                  <a:pt x="210" y="176"/>
                  <a:pt x="211" y="180"/>
                </a:cubicBezTo>
                <a:cubicBezTo>
                  <a:pt x="211" y="183"/>
                  <a:pt x="212" y="185"/>
                  <a:pt x="212" y="186"/>
                </a:cubicBezTo>
                <a:cubicBezTo>
                  <a:pt x="213" y="187"/>
                  <a:pt x="214" y="188"/>
                  <a:pt x="216" y="189"/>
                </a:cubicBezTo>
                <a:cubicBezTo>
                  <a:pt x="223" y="190"/>
                  <a:pt x="231" y="190"/>
                  <a:pt x="240" y="190"/>
                </a:cubicBezTo>
                <a:lnTo>
                  <a:pt x="249" y="190"/>
                </a:lnTo>
                <a:lnTo>
                  <a:pt x="249" y="212"/>
                </a:lnTo>
                <a:lnTo>
                  <a:pt x="245" y="212"/>
                </a:lnTo>
                <a:lnTo>
                  <a:pt x="232" y="212"/>
                </a:lnTo>
                <a:cubicBezTo>
                  <a:pt x="225" y="211"/>
                  <a:pt x="217" y="211"/>
                  <a:pt x="208" y="211"/>
                </a:cubicBezTo>
                <a:cubicBezTo>
                  <a:pt x="200" y="211"/>
                  <a:pt x="194" y="211"/>
                  <a:pt x="190" y="211"/>
                </a:cubicBezTo>
                <a:cubicBezTo>
                  <a:pt x="157" y="211"/>
                  <a:pt x="140" y="211"/>
                  <a:pt x="137" y="212"/>
                </a:cubicBezTo>
                <a:lnTo>
                  <a:pt x="133" y="212"/>
                </a:lnTo>
                <a:lnTo>
                  <a:pt x="133" y="190"/>
                </a:lnTo>
                <a:lnTo>
                  <a:pt x="140" y="190"/>
                </a:lnTo>
                <a:cubicBezTo>
                  <a:pt x="160" y="190"/>
                  <a:pt x="170" y="188"/>
                  <a:pt x="170" y="182"/>
                </a:cubicBezTo>
                <a:cubicBezTo>
                  <a:pt x="170" y="182"/>
                  <a:pt x="170" y="160"/>
                  <a:pt x="170" y="116"/>
                </a:cubicBezTo>
                <a:cubicBezTo>
                  <a:pt x="170" y="72"/>
                  <a:pt x="169" y="50"/>
                  <a:pt x="169" y="47"/>
                </a:cubicBezTo>
                <a:cubicBezTo>
                  <a:pt x="167" y="38"/>
                  <a:pt x="164" y="32"/>
                  <a:pt x="160" y="27"/>
                </a:cubicBezTo>
                <a:cubicBezTo>
                  <a:pt x="155" y="23"/>
                  <a:pt x="151" y="20"/>
                  <a:pt x="148" y="19"/>
                </a:cubicBezTo>
                <a:cubicBezTo>
                  <a:pt x="145" y="18"/>
                  <a:pt x="141" y="18"/>
                  <a:pt x="136" y="18"/>
                </a:cubicBezTo>
                <a:cubicBezTo>
                  <a:pt x="121" y="18"/>
                  <a:pt x="109" y="23"/>
                  <a:pt x="98" y="34"/>
                </a:cubicBezTo>
                <a:cubicBezTo>
                  <a:pt x="89" y="43"/>
                  <a:pt x="84" y="52"/>
                  <a:pt x="82" y="61"/>
                </a:cubicBezTo>
                <a:cubicBezTo>
                  <a:pt x="79" y="69"/>
                  <a:pt x="78" y="83"/>
                  <a:pt x="78" y="100"/>
                </a:cubicBezTo>
                <a:lnTo>
                  <a:pt x="78" y="131"/>
                </a:lnTo>
                <a:lnTo>
                  <a:pt x="78" y="161"/>
                </a:lnTo>
                <a:cubicBezTo>
                  <a:pt x="78" y="170"/>
                  <a:pt x="78" y="176"/>
                  <a:pt x="78" y="180"/>
                </a:cubicBezTo>
                <a:cubicBezTo>
                  <a:pt x="79" y="183"/>
                  <a:pt x="79" y="185"/>
                  <a:pt x="80" y="186"/>
                </a:cubicBezTo>
                <a:cubicBezTo>
                  <a:pt x="80" y="187"/>
                  <a:pt x="82" y="188"/>
                  <a:pt x="84" y="189"/>
                </a:cubicBezTo>
                <a:cubicBezTo>
                  <a:pt x="91" y="190"/>
                  <a:pt x="99" y="190"/>
                  <a:pt x="107" y="190"/>
                </a:cubicBezTo>
                <a:lnTo>
                  <a:pt x="115" y="190"/>
                </a:lnTo>
                <a:lnTo>
                  <a:pt x="115" y="212"/>
                </a:lnTo>
                <a:lnTo>
                  <a:pt x="111" y="212"/>
                </a:lnTo>
                <a:lnTo>
                  <a:pt x="100" y="212"/>
                </a:lnTo>
                <a:cubicBezTo>
                  <a:pt x="93" y="211"/>
                  <a:pt x="85" y="211"/>
                  <a:pt x="76" y="211"/>
                </a:cubicBezTo>
                <a:cubicBezTo>
                  <a:pt x="67" y="211"/>
                  <a:pt x="61" y="211"/>
                  <a:pt x="58" y="211"/>
                </a:cubicBezTo>
                <a:cubicBezTo>
                  <a:pt x="25" y="211"/>
                  <a:pt x="7" y="211"/>
                  <a:pt x="4" y="212"/>
                </a:cubicBezTo>
                <a:lnTo>
                  <a:pt x="0" y="212"/>
                </a:lnTo>
                <a:lnTo>
                  <a:pt x="0" y="190"/>
                </a:lnTo>
                <a:lnTo>
                  <a:pt x="8" y="19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 name=""/>
          <p:cNvSpPr/>
          <p:nvPr/>
        </p:nvSpPr>
        <p:spPr>
          <a:xfrm>
            <a:off x="3398400" y="3708000"/>
            <a:ext cx="86760" cy="109800"/>
          </a:xfrm>
          <a:custGeom>
            <a:avLst/>
            <a:gdLst/>
            <a:ahLst/>
            <a:rect l="0" t="0" r="r" b="b"/>
            <a:pathLst>
              <a:path w="241" h="305">
                <a:moveTo>
                  <a:pt x="8" y="283"/>
                </a:moveTo>
                <a:lnTo>
                  <a:pt x="15" y="283"/>
                </a:lnTo>
                <a:cubicBezTo>
                  <a:pt x="27" y="283"/>
                  <a:pt x="35" y="281"/>
                  <a:pt x="37" y="276"/>
                </a:cubicBezTo>
                <a:lnTo>
                  <a:pt x="37" y="272"/>
                </a:lnTo>
                <a:cubicBezTo>
                  <a:pt x="37" y="270"/>
                  <a:pt x="37" y="267"/>
                  <a:pt x="37" y="263"/>
                </a:cubicBezTo>
                <a:cubicBezTo>
                  <a:pt x="37" y="259"/>
                  <a:pt x="37" y="255"/>
                  <a:pt x="37" y="249"/>
                </a:cubicBezTo>
                <a:cubicBezTo>
                  <a:pt x="37" y="243"/>
                  <a:pt x="37" y="237"/>
                  <a:pt x="38" y="230"/>
                </a:cubicBezTo>
                <a:cubicBezTo>
                  <a:pt x="38" y="224"/>
                  <a:pt x="38" y="217"/>
                  <a:pt x="38" y="209"/>
                </a:cubicBezTo>
                <a:cubicBezTo>
                  <a:pt x="37" y="202"/>
                  <a:pt x="37" y="194"/>
                  <a:pt x="38" y="185"/>
                </a:cubicBezTo>
                <a:cubicBezTo>
                  <a:pt x="38" y="177"/>
                  <a:pt x="38" y="168"/>
                  <a:pt x="38" y="160"/>
                </a:cubicBezTo>
                <a:cubicBezTo>
                  <a:pt x="38" y="150"/>
                  <a:pt x="38" y="138"/>
                  <a:pt x="38" y="127"/>
                </a:cubicBezTo>
                <a:cubicBezTo>
                  <a:pt x="38" y="115"/>
                  <a:pt x="38" y="104"/>
                  <a:pt x="38" y="95"/>
                </a:cubicBezTo>
                <a:cubicBezTo>
                  <a:pt x="38" y="86"/>
                  <a:pt x="38" y="77"/>
                  <a:pt x="38" y="70"/>
                </a:cubicBezTo>
                <a:cubicBezTo>
                  <a:pt x="38" y="62"/>
                  <a:pt x="37" y="56"/>
                  <a:pt x="37" y="51"/>
                </a:cubicBezTo>
                <a:cubicBezTo>
                  <a:pt x="37" y="46"/>
                  <a:pt x="37" y="44"/>
                  <a:pt x="37" y="43"/>
                </a:cubicBezTo>
                <a:cubicBezTo>
                  <a:pt x="36" y="37"/>
                  <a:pt x="34" y="33"/>
                  <a:pt x="30" y="31"/>
                </a:cubicBezTo>
                <a:cubicBezTo>
                  <a:pt x="27" y="29"/>
                  <a:pt x="20" y="28"/>
                  <a:pt x="9" y="27"/>
                </a:cubicBezTo>
                <a:lnTo>
                  <a:pt x="0" y="27"/>
                </a:lnTo>
                <a:lnTo>
                  <a:pt x="0" y="16"/>
                </a:lnTo>
                <a:cubicBezTo>
                  <a:pt x="0" y="9"/>
                  <a:pt x="1" y="5"/>
                  <a:pt x="1" y="5"/>
                </a:cubicBezTo>
                <a:lnTo>
                  <a:pt x="6" y="5"/>
                </a:lnTo>
                <a:cubicBezTo>
                  <a:pt x="9" y="4"/>
                  <a:pt x="14" y="4"/>
                  <a:pt x="20" y="4"/>
                </a:cubicBezTo>
                <a:cubicBezTo>
                  <a:pt x="26" y="3"/>
                  <a:pt x="32" y="3"/>
                  <a:pt x="38" y="3"/>
                </a:cubicBezTo>
                <a:cubicBezTo>
                  <a:pt x="44" y="2"/>
                  <a:pt x="50" y="2"/>
                  <a:pt x="56" y="2"/>
                </a:cubicBezTo>
                <a:cubicBezTo>
                  <a:pt x="63" y="1"/>
                  <a:pt x="67" y="1"/>
                  <a:pt x="71" y="0"/>
                </a:cubicBezTo>
                <a:cubicBezTo>
                  <a:pt x="74" y="0"/>
                  <a:pt x="76" y="-1"/>
                  <a:pt x="76" y="0"/>
                </a:cubicBezTo>
                <a:lnTo>
                  <a:pt x="77" y="0"/>
                </a:lnTo>
                <a:lnTo>
                  <a:pt x="77" y="12"/>
                </a:lnTo>
                <a:lnTo>
                  <a:pt x="78" y="25"/>
                </a:lnTo>
                <a:lnTo>
                  <a:pt x="82" y="21"/>
                </a:lnTo>
                <a:cubicBezTo>
                  <a:pt x="100" y="7"/>
                  <a:pt x="122" y="0"/>
                  <a:pt x="148" y="0"/>
                </a:cubicBezTo>
                <a:cubicBezTo>
                  <a:pt x="173" y="0"/>
                  <a:pt x="195" y="10"/>
                  <a:pt x="214" y="31"/>
                </a:cubicBezTo>
                <a:cubicBezTo>
                  <a:pt x="232" y="51"/>
                  <a:pt x="241" y="77"/>
                  <a:pt x="241" y="108"/>
                </a:cubicBezTo>
                <a:cubicBezTo>
                  <a:pt x="241" y="140"/>
                  <a:pt x="231" y="166"/>
                  <a:pt x="210" y="186"/>
                </a:cubicBezTo>
                <a:cubicBezTo>
                  <a:pt x="189" y="207"/>
                  <a:pt x="166" y="217"/>
                  <a:pt x="140" y="217"/>
                </a:cubicBezTo>
                <a:cubicBezTo>
                  <a:pt x="118" y="217"/>
                  <a:pt x="99" y="210"/>
                  <a:pt x="83" y="196"/>
                </a:cubicBezTo>
                <a:lnTo>
                  <a:pt x="79" y="193"/>
                </a:lnTo>
                <a:lnTo>
                  <a:pt x="79" y="234"/>
                </a:lnTo>
                <a:lnTo>
                  <a:pt x="79" y="260"/>
                </a:lnTo>
                <a:cubicBezTo>
                  <a:pt x="79" y="269"/>
                  <a:pt x="79" y="274"/>
                  <a:pt x="80" y="276"/>
                </a:cubicBezTo>
                <a:cubicBezTo>
                  <a:pt x="80" y="278"/>
                  <a:pt x="82" y="280"/>
                  <a:pt x="85" y="281"/>
                </a:cubicBezTo>
                <a:cubicBezTo>
                  <a:pt x="92" y="282"/>
                  <a:pt x="99" y="283"/>
                  <a:pt x="108" y="283"/>
                </a:cubicBezTo>
                <a:lnTo>
                  <a:pt x="116" y="283"/>
                </a:lnTo>
                <a:lnTo>
                  <a:pt x="116" y="305"/>
                </a:lnTo>
                <a:lnTo>
                  <a:pt x="112" y="305"/>
                </a:lnTo>
                <a:lnTo>
                  <a:pt x="101" y="304"/>
                </a:lnTo>
                <a:cubicBezTo>
                  <a:pt x="93" y="304"/>
                  <a:pt x="85" y="304"/>
                  <a:pt x="77" y="304"/>
                </a:cubicBezTo>
                <a:cubicBezTo>
                  <a:pt x="68" y="304"/>
                  <a:pt x="62" y="304"/>
                  <a:pt x="59" y="303"/>
                </a:cubicBezTo>
                <a:cubicBezTo>
                  <a:pt x="25" y="303"/>
                  <a:pt x="7" y="304"/>
                  <a:pt x="4" y="305"/>
                </a:cubicBezTo>
                <a:lnTo>
                  <a:pt x="0" y="305"/>
                </a:lnTo>
                <a:lnTo>
                  <a:pt x="0" y="283"/>
                </a:lnTo>
                <a:lnTo>
                  <a:pt x="8" y="283"/>
                </a:lnTo>
                <a:moveTo>
                  <a:pt x="194" y="107"/>
                </a:moveTo>
                <a:cubicBezTo>
                  <a:pt x="194" y="83"/>
                  <a:pt x="189" y="63"/>
                  <a:pt x="178" y="45"/>
                </a:cubicBezTo>
                <a:cubicBezTo>
                  <a:pt x="167" y="28"/>
                  <a:pt x="154" y="19"/>
                  <a:pt x="138" y="19"/>
                </a:cubicBezTo>
                <a:cubicBezTo>
                  <a:pt x="115" y="19"/>
                  <a:pt x="95" y="29"/>
                  <a:pt x="79" y="50"/>
                </a:cubicBezTo>
                <a:lnTo>
                  <a:pt x="79" y="164"/>
                </a:lnTo>
                <a:cubicBezTo>
                  <a:pt x="91" y="187"/>
                  <a:pt x="109" y="200"/>
                  <a:pt x="132" y="200"/>
                </a:cubicBezTo>
                <a:cubicBezTo>
                  <a:pt x="148" y="200"/>
                  <a:pt x="163" y="191"/>
                  <a:pt x="175" y="173"/>
                </a:cubicBezTo>
                <a:cubicBezTo>
                  <a:pt x="188" y="156"/>
                  <a:pt x="194" y="134"/>
                  <a:pt x="194"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 name=""/>
          <p:cNvSpPr/>
          <p:nvPr/>
        </p:nvSpPr>
        <p:spPr>
          <a:xfrm>
            <a:off x="3495240" y="3664440"/>
            <a:ext cx="41040" cy="119880"/>
          </a:xfrm>
          <a:custGeom>
            <a:avLst/>
            <a:gdLst/>
            <a:ahLst/>
            <a:rect l="0" t="0" r="r" b="b"/>
            <a:pathLst>
              <a:path w="114" h="333">
                <a:moveTo>
                  <a:pt x="8" y="311"/>
                </a:moveTo>
                <a:lnTo>
                  <a:pt x="14" y="311"/>
                </a:lnTo>
                <a:cubicBezTo>
                  <a:pt x="27" y="311"/>
                  <a:pt x="34" y="309"/>
                  <a:pt x="37" y="304"/>
                </a:cubicBezTo>
                <a:lnTo>
                  <a:pt x="37" y="301"/>
                </a:lnTo>
                <a:cubicBezTo>
                  <a:pt x="37" y="298"/>
                  <a:pt x="37" y="294"/>
                  <a:pt x="37" y="290"/>
                </a:cubicBezTo>
                <a:cubicBezTo>
                  <a:pt x="37" y="285"/>
                  <a:pt x="37" y="280"/>
                  <a:pt x="37" y="274"/>
                </a:cubicBezTo>
                <a:cubicBezTo>
                  <a:pt x="37" y="268"/>
                  <a:pt x="37" y="261"/>
                  <a:pt x="37" y="253"/>
                </a:cubicBezTo>
                <a:cubicBezTo>
                  <a:pt x="38" y="245"/>
                  <a:pt x="38" y="237"/>
                  <a:pt x="37" y="228"/>
                </a:cubicBezTo>
                <a:cubicBezTo>
                  <a:pt x="37" y="220"/>
                  <a:pt x="37" y="211"/>
                  <a:pt x="37" y="202"/>
                </a:cubicBezTo>
                <a:cubicBezTo>
                  <a:pt x="38" y="193"/>
                  <a:pt x="38" y="184"/>
                  <a:pt x="37" y="175"/>
                </a:cubicBezTo>
                <a:cubicBezTo>
                  <a:pt x="37" y="163"/>
                  <a:pt x="37" y="151"/>
                  <a:pt x="37" y="138"/>
                </a:cubicBezTo>
                <a:cubicBezTo>
                  <a:pt x="37" y="124"/>
                  <a:pt x="37" y="113"/>
                  <a:pt x="37" y="102"/>
                </a:cubicBezTo>
                <a:cubicBezTo>
                  <a:pt x="37" y="91"/>
                  <a:pt x="37" y="81"/>
                  <a:pt x="37" y="73"/>
                </a:cubicBezTo>
                <a:cubicBezTo>
                  <a:pt x="37" y="65"/>
                  <a:pt x="37" y="58"/>
                  <a:pt x="37" y="52"/>
                </a:cubicBezTo>
                <a:cubicBezTo>
                  <a:pt x="36" y="46"/>
                  <a:pt x="36" y="44"/>
                  <a:pt x="37" y="44"/>
                </a:cubicBezTo>
                <a:cubicBezTo>
                  <a:pt x="36" y="38"/>
                  <a:pt x="34" y="34"/>
                  <a:pt x="30" y="32"/>
                </a:cubicBezTo>
                <a:cubicBezTo>
                  <a:pt x="27" y="30"/>
                  <a:pt x="19" y="29"/>
                  <a:pt x="9" y="28"/>
                </a:cubicBezTo>
                <a:lnTo>
                  <a:pt x="0" y="28"/>
                </a:lnTo>
                <a:lnTo>
                  <a:pt x="0" y="17"/>
                </a:lnTo>
                <a:cubicBezTo>
                  <a:pt x="0" y="9"/>
                  <a:pt x="0" y="6"/>
                  <a:pt x="1" y="6"/>
                </a:cubicBezTo>
                <a:lnTo>
                  <a:pt x="6" y="5"/>
                </a:lnTo>
                <a:cubicBezTo>
                  <a:pt x="9" y="5"/>
                  <a:pt x="13" y="4"/>
                  <a:pt x="20" y="4"/>
                </a:cubicBezTo>
                <a:cubicBezTo>
                  <a:pt x="26" y="4"/>
                  <a:pt x="31" y="4"/>
                  <a:pt x="37" y="3"/>
                </a:cubicBezTo>
                <a:cubicBezTo>
                  <a:pt x="43" y="3"/>
                  <a:pt x="49" y="3"/>
                  <a:pt x="55" y="2"/>
                </a:cubicBezTo>
                <a:cubicBezTo>
                  <a:pt x="61" y="2"/>
                  <a:pt x="67" y="1"/>
                  <a:pt x="70" y="1"/>
                </a:cubicBezTo>
                <a:cubicBezTo>
                  <a:pt x="73" y="0"/>
                  <a:pt x="75" y="0"/>
                  <a:pt x="76" y="0"/>
                </a:cubicBezTo>
                <a:lnTo>
                  <a:pt x="77" y="0"/>
                </a:lnTo>
                <a:lnTo>
                  <a:pt x="77" y="151"/>
                </a:lnTo>
                <a:cubicBezTo>
                  <a:pt x="77" y="253"/>
                  <a:pt x="77" y="304"/>
                  <a:pt x="77" y="304"/>
                </a:cubicBezTo>
                <a:cubicBezTo>
                  <a:pt x="79" y="307"/>
                  <a:pt x="81" y="309"/>
                  <a:pt x="83" y="310"/>
                </a:cubicBezTo>
                <a:cubicBezTo>
                  <a:pt x="90" y="311"/>
                  <a:pt x="98" y="311"/>
                  <a:pt x="107" y="311"/>
                </a:cubicBezTo>
                <a:lnTo>
                  <a:pt x="114" y="311"/>
                </a:lnTo>
                <a:lnTo>
                  <a:pt x="114" y="333"/>
                </a:lnTo>
                <a:lnTo>
                  <a:pt x="110" y="333"/>
                </a:lnTo>
                <a:lnTo>
                  <a:pt x="99" y="333"/>
                </a:lnTo>
                <a:cubicBezTo>
                  <a:pt x="92" y="332"/>
                  <a:pt x="84" y="332"/>
                  <a:pt x="76" y="332"/>
                </a:cubicBezTo>
                <a:cubicBezTo>
                  <a:pt x="68" y="332"/>
                  <a:pt x="61" y="332"/>
                  <a:pt x="57" y="332"/>
                </a:cubicBezTo>
                <a:cubicBezTo>
                  <a:pt x="53" y="331"/>
                  <a:pt x="47" y="331"/>
                  <a:pt x="39" y="332"/>
                </a:cubicBezTo>
                <a:cubicBezTo>
                  <a:pt x="30" y="332"/>
                  <a:pt x="22" y="332"/>
                  <a:pt x="15" y="333"/>
                </a:cubicBezTo>
                <a:lnTo>
                  <a:pt x="4" y="333"/>
                </a:lnTo>
                <a:lnTo>
                  <a:pt x="0" y="333"/>
                </a:lnTo>
                <a:lnTo>
                  <a:pt x="0" y="311"/>
                </a:lnTo>
                <a:lnTo>
                  <a:pt x="8" y="31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 name=""/>
          <p:cNvSpPr/>
          <p:nvPr/>
        </p:nvSpPr>
        <p:spPr>
          <a:xfrm>
            <a:off x="3543480" y="3706920"/>
            <a:ext cx="66960" cy="79200"/>
          </a:xfrm>
          <a:custGeom>
            <a:avLst/>
            <a:gdLst/>
            <a:ahLst/>
            <a:rect l="0" t="0" r="r" b="b"/>
            <a:pathLst>
              <a:path w="186" h="220">
                <a:moveTo>
                  <a:pt x="0" y="111"/>
                </a:moveTo>
                <a:cubicBezTo>
                  <a:pt x="0" y="92"/>
                  <a:pt x="3" y="76"/>
                  <a:pt x="9" y="62"/>
                </a:cubicBezTo>
                <a:cubicBezTo>
                  <a:pt x="16" y="48"/>
                  <a:pt x="24" y="36"/>
                  <a:pt x="33" y="27"/>
                </a:cubicBezTo>
                <a:cubicBezTo>
                  <a:pt x="43" y="18"/>
                  <a:pt x="53" y="12"/>
                  <a:pt x="65" y="7"/>
                </a:cubicBezTo>
                <a:cubicBezTo>
                  <a:pt x="77" y="3"/>
                  <a:pt x="87" y="0"/>
                  <a:pt x="97" y="0"/>
                </a:cubicBezTo>
                <a:cubicBezTo>
                  <a:pt x="114" y="0"/>
                  <a:pt x="128" y="3"/>
                  <a:pt x="140" y="9"/>
                </a:cubicBezTo>
                <a:cubicBezTo>
                  <a:pt x="153" y="14"/>
                  <a:pt x="162" y="22"/>
                  <a:pt x="168" y="32"/>
                </a:cubicBezTo>
                <a:cubicBezTo>
                  <a:pt x="175" y="43"/>
                  <a:pt x="179" y="53"/>
                  <a:pt x="182" y="63"/>
                </a:cubicBezTo>
                <a:cubicBezTo>
                  <a:pt x="184" y="73"/>
                  <a:pt x="186" y="85"/>
                  <a:pt x="186" y="97"/>
                </a:cubicBezTo>
                <a:cubicBezTo>
                  <a:pt x="186" y="99"/>
                  <a:pt x="185" y="101"/>
                  <a:pt x="182" y="104"/>
                </a:cubicBezTo>
                <a:lnTo>
                  <a:pt x="47" y="104"/>
                </a:lnTo>
                <a:lnTo>
                  <a:pt x="47" y="112"/>
                </a:lnTo>
                <a:cubicBezTo>
                  <a:pt x="47" y="159"/>
                  <a:pt x="64" y="188"/>
                  <a:pt x="95" y="198"/>
                </a:cubicBezTo>
                <a:cubicBezTo>
                  <a:pt x="102" y="200"/>
                  <a:pt x="109" y="201"/>
                  <a:pt x="117" y="201"/>
                </a:cubicBezTo>
                <a:cubicBezTo>
                  <a:pt x="130" y="201"/>
                  <a:pt x="141" y="196"/>
                  <a:pt x="151" y="185"/>
                </a:cubicBezTo>
                <a:cubicBezTo>
                  <a:pt x="156" y="180"/>
                  <a:pt x="161" y="173"/>
                  <a:pt x="164" y="165"/>
                </a:cubicBezTo>
                <a:lnTo>
                  <a:pt x="169" y="154"/>
                </a:lnTo>
                <a:cubicBezTo>
                  <a:pt x="170" y="153"/>
                  <a:pt x="172" y="153"/>
                  <a:pt x="176" y="153"/>
                </a:cubicBezTo>
                <a:lnTo>
                  <a:pt x="178" y="153"/>
                </a:lnTo>
                <a:cubicBezTo>
                  <a:pt x="183" y="153"/>
                  <a:pt x="186" y="154"/>
                  <a:pt x="186" y="157"/>
                </a:cubicBezTo>
                <a:cubicBezTo>
                  <a:pt x="186" y="159"/>
                  <a:pt x="185" y="161"/>
                  <a:pt x="184" y="164"/>
                </a:cubicBezTo>
                <a:cubicBezTo>
                  <a:pt x="178" y="181"/>
                  <a:pt x="168" y="195"/>
                  <a:pt x="154" y="205"/>
                </a:cubicBezTo>
                <a:cubicBezTo>
                  <a:pt x="140" y="215"/>
                  <a:pt x="124" y="220"/>
                  <a:pt x="107" y="220"/>
                </a:cubicBezTo>
                <a:cubicBezTo>
                  <a:pt x="77" y="220"/>
                  <a:pt x="50" y="209"/>
                  <a:pt x="30" y="187"/>
                </a:cubicBezTo>
                <a:cubicBezTo>
                  <a:pt x="10" y="165"/>
                  <a:pt x="0" y="140"/>
                  <a:pt x="0" y="111"/>
                </a:cubicBezTo>
                <a:moveTo>
                  <a:pt x="147" y="83"/>
                </a:moveTo>
                <a:cubicBezTo>
                  <a:pt x="143" y="42"/>
                  <a:pt x="128" y="20"/>
                  <a:pt x="101" y="18"/>
                </a:cubicBezTo>
                <a:lnTo>
                  <a:pt x="100" y="18"/>
                </a:lnTo>
                <a:cubicBezTo>
                  <a:pt x="98" y="18"/>
                  <a:pt x="95" y="18"/>
                  <a:pt x="93" y="18"/>
                </a:cubicBezTo>
                <a:cubicBezTo>
                  <a:pt x="90" y="18"/>
                  <a:pt x="86" y="20"/>
                  <a:pt x="81" y="22"/>
                </a:cubicBezTo>
                <a:cubicBezTo>
                  <a:pt x="75" y="24"/>
                  <a:pt x="71" y="28"/>
                  <a:pt x="67" y="32"/>
                </a:cubicBezTo>
                <a:cubicBezTo>
                  <a:pt x="63" y="36"/>
                  <a:pt x="59" y="43"/>
                  <a:pt x="56" y="52"/>
                </a:cubicBezTo>
                <a:cubicBezTo>
                  <a:pt x="51" y="60"/>
                  <a:pt x="49" y="71"/>
                  <a:pt x="47" y="83"/>
                </a:cubicBezTo>
                <a:lnTo>
                  <a:pt x="47" y="86"/>
                </a:lnTo>
                <a:lnTo>
                  <a:pt x="147" y="86"/>
                </a:lnTo>
                <a:lnTo>
                  <a:pt x="147" y="8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 name=""/>
          <p:cNvSpPr txBox="1"/>
          <p:nvPr/>
        </p:nvSpPr>
        <p:spPr>
          <a:xfrm>
            <a:off x="897840" y="3573720"/>
            <a:ext cx="2054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a:t>
            </a:r>
            <a:r>
              <a:rPr b="0" lang="zh-CN" sz="1560" strike="noStrike" u="none">
                <a:solidFill>
                  <a:srgbClr val="333333"/>
                </a:solidFill>
                <a:effectLst/>
                <a:uFillTx/>
                <a:latin typeface="NotoSansJP-Thin_"/>
                <a:ea typeface="NotoSansJP-Thin_"/>
              </a:rPr>
              <a:t>損失関数の簡略化 </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sp>
        <p:nvSpPr>
          <p:cNvPr id="34" name=""/>
          <p:cNvSpPr/>
          <p:nvPr/>
        </p:nvSpPr>
        <p:spPr>
          <a:xfrm>
            <a:off x="3753720" y="3638520"/>
            <a:ext cx="99360" cy="109800"/>
          </a:xfrm>
          <a:custGeom>
            <a:avLst/>
            <a:gdLst/>
            <a:ahLst/>
            <a:rect l="0" t="0" r="r" b="b"/>
            <a:pathLst>
              <a:path w="276" h="305">
                <a:moveTo>
                  <a:pt x="252" y="240"/>
                </a:moveTo>
                <a:cubicBezTo>
                  <a:pt x="256" y="240"/>
                  <a:pt x="259" y="244"/>
                  <a:pt x="262" y="251"/>
                </a:cubicBezTo>
                <a:cubicBezTo>
                  <a:pt x="264" y="257"/>
                  <a:pt x="266" y="264"/>
                  <a:pt x="266" y="269"/>
                </a:cubicBezTo>
                <a:cubicBezTo>
                  <a:pt x="266" y="271"/>
                  <a:pt x="266" y="272"/>
                  <a:pt x="265" y="274"/>
                </a:cubicBezTo>
                <a:cubicBezTo>
                  <a:pt x="264" y="276"/>
                  <a:pt x="261" y="278"/>
                  <a:pt x="256" y="281"/>
                </a:cubicBezTo>
                <a:cubicBezTo>
                  <a:pt x="250" y="284"/>
                  <a:pt x="241" y="288"/>
                  <a:pt x="228" y="293"/>
                </a:cubicBezTo>
                <a:cubicBezTo>
                  <a:pt x="216" y="298"/>
                  <a:pt x="203" y="302"/>
                  <a:pt x="189" y="304"/>
                </a:cubicBezTo>
                <a:cubicBezTo>
                  <a:pt x="184" y="305"/>
                  <a:pt x="175" y="305"/>
                  <a:pt x="162" y="305"/>
                </a:cubicBezTo>
                <a:cubicBezTo>
                  <a:pt x="132" y="305"/>
                  <a:pt x="106" y="301"/>
                  <a:pt x="84" y="294"/>
                </a:cubicBezTo>
                <a:cubicBezTo>
                  <a:pt x="63" y="286"/>
                  <a:pt x="46" y="276"/>
                  <a:pt x="34" y="264"/>
                </a:cubicBezTo>
                <a:cubicBezTo>
                  <a:pt x="23" y="252"/>
                  <a:pt x="14" y="239"/>
                  <a:pt x="9" y="226"/>
                </a:cubicBezTo>
                <a:cubicBezTo>
                  <a:pt x="3" y="213"/>
                  <a:pt x="0" y="200"/>
                  <a:pt x="0" y="188"/>
                </a:cubicBezTo>
                <a:lnTo>
                  <a:pt x="0" y="178"/>
                </a:lnTo>
                <a:cubicBezTo>
                  <a:pt x="0" y="142"/>
                  <a:pt x="12" y="108"/>
                  <a:pt x="34" y="78"/>
                </a:cubicBezTo>
                <a:cubicBezTo>
                  <a:pt x="39" y="71"/>
                  <a:pt x="44" y="65"/>
                  <a:pt x="51" y="58"/>
                </a:cubicBezTo>
                <a:cubicBezTo>
                  <a:pt x="58" y="52"/>
                  <a:pt x="68" y="44"/>
                  <a:pt x="80" y="35"/>
                </a:cubicBezTo>
                <a:cubicBezTo>
                  <a:pt x="93" y="26"/>
                  <a:pt x="109" y="19"/>
                  <a:pt x="130" y="12"/>
                </a:cubicBezTo>
                <a:cubicBezTo>
                  <a:pt x="150" y="6"/>
                  <a:pt x="171" y="2"/>
                  <a:pt x="193" y="0"/>
                </a:cubicBezTo>
                <a:cubicBezTo>
                  <a:pt x="193" y="0"/>
                  <a:pt x="198" y="0"/>
                  <a:pt x="207" y="0"/>
                </a:cubicBezTo>
                <a:cubicBezTo>
                  <a:pt x="216" y="0"/>
                  <a:pt x="224" y="0"/>
                  <a:pt x="231" y="0"/>
                </a:cubicBezTo>
                <a:cubicBezTo>
                  <a:pt x="253" y="0"/>
                  <a:pt x="267" y="1"/>
                  <a:pt x="270" y="4"/>
                </a:cubicBezTo>
                <a:cubicBezTo>
                  <a:pt x="274" y="7"/>
                  <a:pt x="276" y="12"/>
                  <a:pt x="276" y="18"/>
                </a:cubicBezTo>
                <a:cubicBezTo>
                  <a:pt x="274" y="29"/>
                  <a:pt x="268" y="37"/>
                  <a:pt x="258" y="41"/>
                </a:cubicBezTo>
                <a:lnTo>
                  <a:pt x="226" y="41"/>
                </a:lnTo>
                <a:cubicBezTo>
                  <a:pt x="194" y="42"/>
                  <a:pt x="172" y="45"/>
                  <a:pt x="160" y="50"/>
                </a:cubicBezTo>
                <a:cubicBezTo>
                  <a:pt x="138" y="59"/>
                  <a:pt x="121" y="76"/>
                  <a:pt x="111" y="102"/>
                </a:cubicBezTo>
                <a:cubicBezTo>
                  <a:pt x="107" y="111"/>
                  <a:pt x="105" y="117"/>
                  <a:pt x="105" y="119"/>
                </a:cubicBezTo>
                <a:cubicBezTo>
                  <a:pt x="105" y="120"/>
                  <a:pt x="127" y="120"/>
                  <a:pt x="168" y="120"/>
                </a:cubicBezTo>
                <a:cubicBezTo>
                  <a:pt x="175" y="120"/>
                  <a:pt x="182" y="120"/>
                  <a:pt x="191" y="120"/>
                </a:cubicBezTo>
                <a:cubicBezTo>
                  <a:pt x="200" y="120"/>
                  <a:pt x="207" y="120"/>
                  <a:pt x="210" y="119"/>
                </a:cubicBezTo>
                <a:cubicBezTo>
                  <a:pt x="224" y="119"/>
                  <a:pt x="233" y="121"/>
                  <a:pt x="238" y="123"/>
                </a:cubicBezTo>
                <a:cubicBezTo>
                  <a:pt x="243" y="125"/>
                  <a:pt x="246" y="130"/>
                  <a:pt x="246" y="138"/>
                </a:cubicBezTo>
                <a:cubicBezTo>
                  <a:pt x="246" y="150"/>
                  <a:pt x="240" y="158"/>
                  <a:pt x="228" y="161"/>
                </a:cubicBezTo>
                <a:cubicBezTo>
                  <a:pt x="226" y="162"/>
                  <a:pt x="203" y="162"/>
                  <a:pt x="160" y="162"/>
                </a:cubicBezTo>
                <a:cubicBezTo>
                  <a:pt x="116" y="162"/>
                  <a:pt x="94" y="162"/>
                  <a:pt x="94" y="163"/>
                </a:cubicBezTo>
                <a:cubicBezTo>
                  <a:pt x="90" y="176"/>
                  <a:pt x="88" y="190"/>
                  <a:pt x="88" y="206"/>
                </a:cubicBezTo>
                <a:cubicBezTo>
                  <a:pt x="88" y="230"/>
                  <a:pt x="96" y="247"/>
                  <a:pt x="111" y="257"/>
                </a:cubicBezTo>
                <a:cubicBezTo>
                  <a:pt x="128" y="267"/>
                  <a:pt x="147" y="271"/>
                  <a:pt x="169" y="271"/>
                </a:cubicBezTo>
                <a:cubicBezTo>
                  <a:pt x="170" y="271"/>
                  <a:pt x="172" y="271"/>
                  <a:pt x="174" y="271"/>
                </a:cubicBezTo>
                <a:cubicBezTo>
                  <a:pt x="177" y="271"/>
                  <a:pt x="178" y="271"/>
                  <a:pt x="179" y="271"/>
                </a:cubicBezTo>
                <a:cubicBezTo>
                  <a:pt x="193" y="269"/>
                  <a:pt x="207" y="263"/>
                  <a:pt x="223" y="254"/>
                </a:cubicBezTo>
                <a:cubicBezTo>
                  <a:pt x="239" y="245"/>
                  <a:pt x="249" y="240"/>
                  <a:pt x="252" y="2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 name=""/>
          <p:cNvSpPr txBox="1"/>
          <p:nvPr/>
        </p:nvSpPr>
        <p:spPr>
          <a:xfrm>
            <a:off x="3623760" y="3573720"/>
            <a:ext cx="1976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a:t>
            </a:r>
            <a:endParaRPr b="0" lang="en-US" sz="1560" strike="noStrike" u="none">
              <a:solidFill>
                <a:srgbClr val="000000"/>
              </a:solidFill>
              <a:effectLst/>
              <a:uFillTx/>
              <a:latin typeface="Times New Roman"/>
            </a:endParaRPr>
          </a:p>
        </p:txBody>
      </p:sp>
      <p:sp>
        <p:nvSpPr>
          <p:cNvPr id="36" name=""/>
          <p:cNvSpPr txBox="1"/>
          <p:nvPr/>
        </p:nvSpPr>
        <p:spPr>
          <a:xfrm>
            <a:off x="3864600" y="3573720"/>
            <a:ext cx="9918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-prediction)</a:t>
            </a:r>
            <a:endParaRPr b="0" lang="en-US" sz="1560" strike="noStrike" u="none">
              <a:solidFill>
                <a:srgbClr val="000000"/>
              </a:solidFill>
              <a:effectLst/>
              <a:uFillTx/>
              <a:latin typeface="Times New Roman"/>
            </a:endParaRPr>
          </a:p>
        </p:txBody>
      </p:sp>
      <p:sp>
        <p:nvSpPr>
          <p:cNvPr id="37" name=""/>
          <p:cNvSpPr txBox="1"/>
          <p:nvPr/>
        </p:nvSpPr>
        <p:spPr>
          <a:xfrm>
            <a:off x="897840" y="3916440"/>
            <a:ext cx="26874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3. Score Matching </a:t>
            </a:r>
            <a:r>
              <a:rPr b="0" lang="zh-CN" sz="1560" strike="noStrike" u="none">
                <a:solidFill>
                  <a:srgbClr val="333333"/>
                </a:solidFill>
                <a:effectLst/>
                <a:uFillTx/>
                <a:latin typeface="NotoSansJP-Thin_"/>
                <a:ea typeface="NotoSansJP-Thin_"/>
              </a:rPr>
              <a:t>との関連性</a:t>
            </a:r>
            <a:endParaRPr b="0" lang="en-US" sz="1560" strike="noStrike" u="none">
              <a:solidFill>
                <a:srgbClr val="000000"/>
              </a:solidFill>
              <a:effectLst/>
              <a:uFillTx/>
              <a:latin typeface="Times New Roman"/>
            </a:endParaRPr>
          </a:p>
        </p:txBody>
      </p:sp>
      <p:sp>
        <p:nvSpPr>
          <p:cNvPr id="38" name=""/>
          <p:cNvSpPr txBox="1"/>
          <p:nvPr/>
        </p:nvSpPr>
        <p:spPr>
          <a:xfrm>
            <a:off x="516960" y="4240440"/>
            <a:ext cx="22464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4. </a:t>
            </a:r>
            <a:r>
              <a:rPr b="0" lang="zh-CN" sz="1560" strike="noStrike" u="none">
                <a:solidFill>
                  <a:srgbClr val="333333"/>
                </a:solidFill>
                <a:effectLst/>
                <a:uFillTx/>
                <a:latin typeface="NotoSansJP-Thin_"/>
                <a:ea typeface="NotoSansJP-Thin_"/>
              </a:rPr>
              <a:t>実験とアーキテクチャ</a:t>
            </a:r>
            <a:endParaRPr b="0" lang="en-US" sz="1560" strike="noStrike" u="none">
              <a:solidFill>
                <a:srgbClr val="000000"/>
              </a:solidFill>
              <a:effectLst/>
              <a:uFillTx/>
              <a:latin typeface="Times New Roman"/>
            </a:endParaRPr>
          </a:p>
        </p:txBody>
      </p:sp>
      <p:sp>
        <p:nvSpPr>
          <p:cNvPr id="39" name=""/>
          <p:cNvSpPr txBox="1"/>
          <p:nvPr/>
        </p:nvSpPr>
        <p:spPr>
          <a:xfrm>
            <a:off x="897840" y="4573800"/>
            <a:ext cx="24404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r>
              <a:rPr b="0" lang="zh-CN" sz="1560" strike="noStrike" u="none">
                <a:solidFill>
                  <a:srgbClr val="333333"/>
                </a:solidFill>
                <a:effectLst/>
                <a:uFillTx/>
                <a:latin typeface="NotoSansJP-Thin_"/>
                <a:ea typeface="NotoSansJP-Thin_"/>
              </a:rPr>
              <a:t>アーキテクチャ </a:t>
            </a:r>
            <a:r>
              <a:rPr b="0" lang="en-US" sz="1560" strike="noStrike" u="none">
                <a:solidFill>
                  <a:srgbClr val="333333"/>
                </a:solidFill>
                <a:effectLst/>
                <a:uFillTx/>
                <a:latin typeface="NotoSansJP-Thin_"/>
                <a:ea typeface="NotoSansJP-Thin_"/>
              </a:rPr>
              <a:t>(U-Net)</a:t>
            </a:r>
            <a:endParaRPr b="0" lang="en-US" sz="1560" strike="noStrike" u="none">
              <a:solidFill>
                <a:srgbClr val="000000"/>
              </a:solidFill>
              <a:effectLst/>
              <a:uFillTx/>
              <a:latin typeface="Times New Roman"/>
            </a:endParaRPr>
          </a:p>
        </p:txBody>
      </p:sp>
      <p:sp>
        <p:nvSpPr>
          <p:cNvPr id="40" name=""/>
          <p:cNvSpPr txBox="1"/>
          <p:nvPr/>
        </p:nvSpPr>
        <p:spPr>
          <a:xfrm>
            <a:off x="897840" y="4897440"/>
            <a:ext cx="22464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a:t>
            </a:r>
            <a:r>
              <a:rPr b="0" lang="zh-CN" sz="1560" strike="noStrike" u="none">
                <a:solidFill>
                  <a:srgbClr val="333333"/>
                </a:solidFill>
                <a:effectLst/>
                <a:uFillTx/>
                <a:latin typeface="NotoSansJP-Thin_"/>
                <a:ea typeface="NotoSansJP-Thin_"/>
              </a:rPr>
              <a:t>サンプリング（生成）</a:t>
            </a:r>
            <a:endParaRPr b="0" lang="en-US" sz="1560" strike="noStrike" u="none">
              <a:solidFill>
                <a:srgbClr val="000000"/>
              </a:solidFill>
              <a:effectLst/>
              <a:uFillTx/>
              <a:latin typeface="Times New Roman"/>
            </a:endParaRPr>
          </a:p>
        </p:txBody>
      </p:sp>
      <p:sp>
        <p:nvSpPr>
          <p:cNvPr id="41" name=""/>
          <p:cNvSpPr txBox="1"/>
          <p:nvPr/>
        </p:nvSpPr>
        <p:spPr>
          <a:xfrm>
            <a:off x="897840" y="5221440"/>
            <a:ext cx="1057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3. </a:t>
            </a:r>
            <a:r>
              <a:rPr b="0" lang="zh-CN" sz="1560" strike="noStrike" u="none">
                <a:solidFill>
                  <a:srgbClr val="333333"/>
                </a:solidFill>
                <a:effectLst/>
                <a:uFillTx/>
                <a:latin typeface="NotoSansJP-Thin_"/>
                <a:ea typeface="NotoSansJP-Thin_"/>
              </a:rPr>
              <a:t>生成結果</a:t>
            </a:r>
            <a:endParaRPr b="0" lang="en-US" sz="1560" strike="noStrike" u="none">
              <a:solidFill>
                <a:srgbClr val="000000"/>
              </a:solidFill>
              <a:effectLst/>
              <a:uFillTx/>
              <a:latin typeface="Times New Roman"/>
            </a:endParaRPr>
          </a:p>
        </p:txBody>
      </p:sp>
      <p:sp>
        <p:nvSpPr>
          <p:cNvPr id="42" name=""/>
          <p:cNvSpPr txBox="1"/>
          <p:nvPr/>
        </p:nvSpPr>
        <p:spPr>
          <a:xfrm>
            <a:off x="516960" y="5554800"/>
            <a:ext cx="1454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5. </a:t>
            </a:r>
            <a:r>
              <a:rPr b="0" lang="zh-CN" sz="1560" strike="noStrike" u="none">
                <a:solidFill>
                  <a:srgbClr val="333333"/>
                </a:solidFill>
                <a:effectLst/>
                <a:uFillTx/>
                <a:latin typeface="NotoSansJP-Thin_"/>
                <a:ea typeface="NotoSansJP-Thin_"/>
              </a:rPr>
              <a:t>議論とまとめ</a:t>
            </a:r>
            <a:endParaRPr b="0" lang="en-US" sz="1560" strike="noStrike" u="none">
              <a:solidFill>
                <a:srgbClr val="000000"/>
              </a:solidFill>
              <a:effectLst/>
              <a:uFillTx/>
              <a:latin typeface="Times New Roman"/>
            </a:endParaRPr>
          </a:p>
        </p:txBody>
      </p:sp>
      <p:sp>
        <p:nvSpPr>
          <p:cNvPr id="43" name=""/>
          <p:cNvSpPr txBox="1"/>
          <p:nvPr/>
        </p:nvSpPr>
        <p:spPr>
          <a:xfrm>
            <a:off x="897840" y="5878440"/>
            <a:ext cx="1454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a:t>
            </a:r>
            <a:r>
              <a:rPr b="0" lang="zh-CN" sz="1560" strike="noStrike" u="none">
                <a:solidFill>
                  <a:srgbClr val="333333"/>
                </a:solidFill>
                <a:effectLst/>
                <a:uFillTx/>
                <a:latin typeface="NotoSansJP-Thin_"/>
                <a:ea typeface="NotoSansJP-Thin_"/>
              </a:rPr>
              <a:t>本研究の貢献</a:t>
            </a:r>
            <a:endParaRPr b="0" lang="en-US" sz="1560" strike="noStrike" u="none">
              <a:solidFill>
                <a:srgbClr val="000000"/>
              </a:solidFill>
              <a:effectLst/>
              <a:uFillTx/>
              <a:latin typeface="Times New Roman"/>
            </a:endParaRPr>
          </a:p>
        </p:txBody>
      </p:sp>
      <p:sp>
        <p:nvSpPr>
          <p:cNvPr id="44" name=""/>
          <p:cNvSpPr txBox="1"/>
          <p:nvPr/>
        </p:nvSpPr>
        <p:spPr>
          <a:xfrm>
            <a:off x="897840" y="6202440"/>
            <a:ext cx="661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a:t>
            </a:r>
            <a:r>
              <a:rPr b="0" lang="zh-CN" sz="1560" strike="noStrike" u="none">
                <a:solidFill>
                  <a:srgbClr val="333333"/>
                </a:solidFill>
                <a:effectLst/>
                <a:uFillTx/>
                <a:latin typeface="NotoSansJP-Thin_"/>
                <a:ea typeface="NotoSansJP-Thin_"/>
              </a:rPr>
              <a:t>課題</a:t>
            </a:r>
            <a:endParaRPr b="0" lang="en-US" sz="1560" strike="noStrike" u="none">
              <a:solidFill>
                <a:srgbClr val="000000"/>
              </a:solidFill>
              <a:effectLst/>
              <a:uFillTx/>
              <a:latin typeface="Times New Roman"/>
            </a:endParaRPr>
          </a:p>
        </p:txBody>
      </p:sp>
      <p:sp>
        <p:nvSpPr>
          <p:cNvPr id="45"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46" name=""/>
          <p:cNvSpPr txBox="1"/>
          <p:nvPr/>
        </p:nvSpPr>
        <p:spPr>
          <a:xfrm>
            <a:off x="897840" y="6535800"/>
            <a:ext cx="661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3. </a:t>
            </a:r>
            <a:r>
              <a:rPr b="0" lang="zh-CN" sz="1560" strike="noStrike" u="none">
                <a:solidFill>
                  <a:srgbClr val="333333"/>
                </a:solidFill>
                <a:effectLst/>
                <a:uFillTx/>
                <a:latin typeface="NotoSansJP-Thin_"/>
                <a:ea typeface="NotoSansJP-Thin_"/>
              </a:rPr>
              <a:t>影響</a:t>
            </a:r>
            <a:endParaRPr b="0" lang="en-US" sz="1560" strike="noStrike" u="none">
              <a:solidFill>
                <a:srgbClr val="000000"/>
              </a:solidFill>
              <a:effectLst/>
              <a:uFillTx/>
              <a:latin typeface="Times New Roman"/>
            </a:endParaRPr>
          </a:p>
        </p:txBody>
      </p:sp>
      <p:sp>
        <p:nvSpPr>
          <p:cNvPr id="47" name=""/>
          <p:cNvSpPr txBox="1"/>
          <p:nvPr/>
        </p:nvSpPr>
        <p:spPr>
          <a:xfrm>
            <a:off x="237960" y="188280"/>
            <a:ext cx="109044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Agenda</a:t>
            </a:r>
            <a:endParaRPr b="0" lang="en-US" sz="2340" strike="noStrike" u="none">
              <a:solidFill>
                <a:srgbClr val="000000"/>
              </a:solidFill>
              <a:effectLst/>
              <a:uFillTx/>
              <a:latin typeface="Times New Roman"/>
            </a:endParaRPr>
          </a:p>
        </p:txBody>
      </p:sp>
      <p:sp>
        <p:nvSpPr>
          <p:cNvPr id="48"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09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0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01" name=""/>
          <p:cNvSpPr txBox="1"/>
          <p:nvPr/>
        </p:nvSpPr>
        <p:spPr>
          <a:xfrm>
            <a:off x="380880" y="3354120"/>
            <a:ext cx="261648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5. </a:t>
            </a:r>
            <a:r>
              <a:rPr b="1" lang="zh-CN" sz="2810" strike="noStrike" u="none">
                <a:solidFill>
                  <a:srgbClr val="800000"/>
                </a:solidFill>
                <a:effectLst/>
                <a:uFillTx/>
                <a:latin typeface="NotoSansJP-Thin_"/>
                <a:ea typeface="NotoSansJP-Thin_"/>
              </a:rPr>
              <a:t>議論とまとめ</a:t>
            </a:r>
            <a:endParaRPr b="0" lang="en-US" sz="2810" strike="noStrike" u="none">
              <a:solidFill>
                <a:srgbClr val="000000"/>
              </a:solidFill>
              <a:effectLst/>
              <a:uFillTx/>
              <a:latin typeface="Times New Roman"/>
            </a:endParaRPr>
          </a:p>
        </p:txBody>
      </p:sp>
      <p:sp>
        <p:nvSpPr>
          <p:cNvPr id="1102"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20/24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0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0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06" name=""/>
          <p:cNvSpPr/>
          <p:nvPr/>
        </p:nvSpPr>
        <p:spPr>
          <a:xfrm>
            <a:off x="542880" y="1428480"/>
            <a:ext cx="76320" cy="76680"/>
          </a:xfrm>
          <a:custGeom>
            <a:avLst/>
            <a:gdLst/>
            <a:ahLst/>
            <a:rect l="0" t="0" r="r" b="b"/>
            <a:pathLst>
              <a:path w="212" h="213">
                <a:moveTo>
                  <a:pt x="212" y="106"/>
                </a:moveTo>
                <a:cubicBezTo>
                  <a:pt x="212" y="120"/>
                  <a:pt x="210" y="134"/>
                  <a:pt x="204" y="148"/>
                </a:cubicBezTo>
                <a:cubicBezTo>
                  <a:pt x="199" y="161"/>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1"/>
                  <a:pt x="8" y="148"/>
                </a:cubicBezTo>
                <a:cubicBezTo>
                  <a:pt x="2" y="134"/>
                  <a:pt x="0" y="120"/>
                  <a:pt x="0" y="106"/>
                </a:cubicBezTo>
                <a:cubicBezTo>
                  <a:pt x="0" y="92"/>
                  <a:pt x="2" y="79"/>
                  <a:pt x="8" y="66"/>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07" name=""/>
          <p:cNvSpPr txBox="1"/>
          <p:nvPr/>
        </p:nvSpPr>
        <p:spPr>
          <a:xfrm>
            <a:off x="380880" y="897120"/>
            <a:ext cx="118944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本研究の貢献</a:t>
            </a:r>
            <a:endParaRPr b="0" lang="en-US" sz="1560" strike="noStrike" u="none">
              <a:solidFill>
                <a:srgbClr val="000000"/>
              </a:solidFill>
              <a:effectLst/>
              <a:uFillTx/>
              <a:latin typeface="Times New Roman"/>
            </a:endParaRPr>
          </a:p>
        </p:txBody>
      </p:sp>
      <p:sp>
        <p:nvSpPr>
          <p:cNvPr id="1108" name=""/>
          <p:cNvSpPr/>
          <p:nvPr/>
        </p:nvSpPr>
        <p:spPr>
          <a:xfrm>
            <a:off x="542880" y="1752480"/>
            <a:ext cx="76320" cy="76320"/>
          </a:xfrm>
          <a:custGeom>
            <a:avLst/>
            <a:gdLst/>
            <a:ahLst/>
            <a:rect l="0" t="0" r="r" b="b"/>
            <a:pathLst>
              <a:path w="212" h="212">
                <a:moveTo>
                  <a:pt x="212" y="107"/>
                </a:moveTo>
                <a:cubicBezTo>
                  <a:pt x="212" y="121"/>
                  <a:pt x="210" y="134"/>
                  <a:pt x="204" y="147"/>
                </a:cubicBezTo>
                <a:cubicBezTo>
                  <a:pt x="199" y="160"/>
                  <a:pt x="191" y="172"/>
                  <a:pt x="181" y="182"/>
                </a:cubicBezTo>
                <a:cubicBezTo>
                  <a:pt x="171" y="191"/>
                  <a:pt x="160" y="199"/>
                  <a:pt x="147" y="204"/>
                </a:cubicBezTo>
                <a:cubicBezTo>
                  <a:pt x="134" y="210"/>
                  <a:pt x="120" y="212"/>
                  <a:pt x="106" y="212"/>
                </a:cubicBezTo>
                <a:cubicBezTo>
                  <a:pt x="92" y="212"/>
                  <a:pt x="79" y="210"/>
                  <a:pt x="65" y="204"/>
                </a:cubicBezTo>
                <a:cubicBezTo>
                  <a:pt x="52" y="199"/>
                  <a:pt x="41" y="191"/>
                  <a:pt x="31" y="182"/>
                </a:cubicBezTo>
                <a:cubicBezTo>
                  <a:pt x="21" y="172"/>
                  <a:pt x="13" y="160"/>
                  <a:pt x="8" y="147"/>
                </a:cubicBezTo>
                <a:cubicBezTo>
                  <a:pt x="2" y="134"/>
                  <a:pt x="0" y="121"/>
                  <a:pt x="0" y="107"/>
                </a:cubicBezTo>
                <a:cubicBezTo>
                  <a:pt x="0" y="93"/>
                  <a:pt x="2" y="78"/>
                  <a:pt x="8" y="65"/>
                </a:cubicBezTo>
                <a:cubicBezTo>
                  <a:pt x="13" y="52"/>
                  <a:pt x="21" y="41"/>
                  <a:pt x="31" y="31"/>
                </a:cubicBezTo>
                <a:cubicBezTo>
                  <a:pt x="41" y="21"/>
                  <a:pt x="52" y="13"/>
                  <a:pt x="65" y="8"/>
                </a:cubicBezTo>
                <a:cubicBezTo>
                  <a:pt x="79" y="3"/>
                  <a:pt x="92" y="0"/>
                  <a:pt x="106" y="0"/>
                </a:cubicBezTo>
                <a:cubicBezTo>
                  <a:pt x="120" y="0"/>
                  <a:pt x="134" y="3"/>
                  <a:pt x="147" y="8"/>
                </a:cubicBezTo>
                <a:cubicBezTo>
                  <a:pt x="160" y="13"/>
                  <a:pt x="171" y="21"/>
                  <a:pt x="181" y="31"/>
                </a:cubicBezTo>
                <a:cubicBezTo>
                  <a:pt x="191" y="41"/>
                  <a:pt x="199" y="52"/>
                  <a:pt x="204" y="65"/>
                </a:cubicBezTo>
                <a:cubicBezTo>
                  <a:pt x="210" y="78"/>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09" name=""/>
          <p:cNvSpPr txBox="1"/>
          <p:nvPr/>
        </p:nvSpPr>
        <p:spPr>
          <a:xfrm>
            <a:off x="762120" y="1363680"/>
            <a:ext cx="57751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高品質な画像生成</a:t>
            </a:r>
            <a:r>
              <a:rPr b="0" lang="en-US" sz="1560" strike="noStrike" u="none">
                <a:solidFill>
                  <a:srgbClr val="333333"/>
                </a:solidFill>
                <a:effectLst/>
                <a:uFillTx/>
                <a:latin typeface="NotoSansJP-Thin_"/>
                <a:ea typeface="NotoSansJP-Thin_"/>
              </a:rPr>
              <a:t>: GAN</a:t>
            </a:r>
            <a:r>
              <a:rPr b="0" lang="zh-CN" sz="1560" strike="noStrike" u="none">
                <a:solidFill>
                  <a:srgbClr val="333333"/>
                </a:solidFill>
                <a:effectLst/>
                <a:uFillTx/>
                <a:latin typeface="NotoSansJP-Thin_"/>
                <a:ea typeface="NotoSansJP-Thin_"/>
              </a:rPr>
              <a:t>に匹敵する高忠実度な画像生成を達成。</a:t>
            </a:r>
            <a:endParaRPr b="0" lang="en-US" sz="1560" strike="noStrike" u="none">
              <a:solidFill>
                <a:srgbClr val="000000"/>
              </a:solidFill>
              <a:effectLst/>
              <a:uFillTx/>
              <a:latin typeface="Times New Roman"/>
            </a:endParaRPr>
          </a:p>
        </p:txBody>
      </p:sp>
      <p:sp>
        <p:nvSpPr>
          <p:cNvPr id="1110" name=""/>
          <p:cNvSpPr/>
          <p:nvPr/>
        </p:nvSpPr>
        <p:spPr>
          <a:xfrm>
            <a:off x="542880" y="2076120"/>
            <a:ext cx="76320" cy="76680"/>
          </a:xfrm>
          <a:custGeom>
            <a:avLst/>
            <a:gdLst/>
            <a:ahLst/>
            <a:rect l="0" t="0" r="r" b="b"/>
            <a:pathLst>
              <a:path w="212" h="213">
                <a:moveTo>
                  <a:pt x="212" y="107"/>
                </a:moveTo>
                <a:cubicBezTo>
                  <a:pt x="212" y="121"/>
                  <a:pt x="210" y="135"/>
                  <a:pt x="204" y="148"/>
                </a:cubicBezTo>
                <a:cubicBezTo>
                  <a:pt x="199" y="161"/>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1"/>
                  <a:pt x="8" y="148"/>
                </a:cubicBezTo>
                <a:cubicBezTo>
                  <a:pt x="2" y="135"/>
                  <a:pt x="0" y="121"/>
                  <a:pt x="0" y="107"/>
                </a:cubicBezTo>
                <a:cubicBezTo>
                  <a:pt x="0" y="93"/>
                  <a:pt x="2" y="80"/>
                  <a:pt x="8" y="67"/>
                </a:cubicBezTo>
                <a:cubicBezTo>
                  <a:pt x="13" y="54"/>
                  <a:pt x="21" y="42"/>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2"/>
                  <a:pt x="199" y="54"/>
                  <a:pt x="204" y="67"/>
                </a:cubicBezTo>
                <a:cubicBezTo>
                  <a:pt x="210" y="80"/>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11" name=""/>
          <p:cNvSpPr txBox="1"/>
          <p:nvPr/>
        </p:nvSpPr>
        <p:spPr>
          <a:xfrm>
            <a:off x="762120" y="1687680"/>
            <a:ext cx="65347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安定した学習</a:t>
            </a:r>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敵対的学習が不要で、安定した尤度ベースの学習が可能。</a:t>
            </a:r>
            <a:endParaRPr b="0" lang="en-US" sz="1560" strike="noStrike" u="none">
              <a:solidFill>
                <a:srgbClr val="000000"/>
              </a:solidFill>
              <a:effectLst/>
              <a:uFillTx/>
              <a:latin typeface="Times New Roman"/>
            </a:endParaRPr>
          </a:p>
        </p:txBody>
      </p:sp>
      <p:sp>
        <p:nvSpPr>
          <p:cNvPr id="1112" name=""/>
          <p:cNvSpPr/>
          <p:nvPr/>
        </p:nvSpPr>
        <p:spPr>
          <a:xfrm>
            <a:off x="542880" y="2409480"/>
            <a:ext cx="76320" cy="76680"/>
          </a:xfrm>
          <a:custGeom>
            <a:avLst/>
            <a:gdLst/>
            <a:ahLst/>
            <a:rect l="0" t="0" r="r" b="b"/>
            <a:pathLst>
              <a:path w="212" h="213">
                <a:moveTo>
                  <a:pt x="212" y="106"/>
                </a:moveTo>
                <a:cubicBezTo>
                  <a:pt x="212" y="120"/>
                  <a:pt x="210" y="134"/>
                  <a:pt x="204" y="147"/>
                </a:cubicBezTo>
                <a:cubicBezTo>
                  <a:pt x="199" y="160"/>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0"/>
                  <a:pt x="8" y="147"/>
                </a:cubicBezTo>
                <a:cubicBezTo>
                  <a:pt x="2" y="134"/>
                  <a:pt x="0" y="120"/>
                  <a:pt x="0" y="106"/>
                </a:cubicBezTo>
                <a:cubicBezTo>
                  <a:pt x="0" y="92"/>
                  <a:pt x="2" y="79"/>
                  <a:pt x="8" y="66"/>
                </a:cubicBezTo>
                <a:cubicBezTo>
                  <a:pt x="13" y="53"/>
                  <a:pt x="21" y="41"/>
                  <a:pt x="31" y="31"/>
                </a:cubicBezTo>
                <a:cubicBezTo>
                  <a:pt x="41" y="22"/>
                  <a:pt x="52" y="14"/>
                  <a:pt x="65" y="9"/>
                </a:cubicBezTo>
                <a:cubicBezTo>
                  <a:pt x="79" y="3"/>
                  <a:pt x="92" y="0"/>
                  <a:pt x="106" y="0"/>
                </a:cubicBezTo>
                <a:cubicBezTo>
                  <a:pt x="120" y="0"/>
                  <a:pt x="134" y="3"/>
                  <a:pt x="147" y="9"/>
                </a:cubicBezTo>
                <a:cubicBezTo>
                  <a:pt x="160" y="14"/>
                  <a:pt x="171" y="22"/>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13" name=""/>
          <p:cNvSpPr txBox="1"/>
          <p:nvPr/>
        </p:nvSpPr>
        <p:spPr>
          <a:xfrm>
            <a:off x="762120" y="2011320"/>
            <a:ext cx="621216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理論的背景</a:t>
            </a:r>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変分推論と</a:t>
            </a:r>
            <a:r>
              <a:rPr b="0" lang="en-US" sz="1560" strike="noStrike" u="none">
                <a:solidFill>
                  <a:srgbClr val="333333"/>
                </a:solidFill>
                <a:effectLst/>
                <a:uFillTx/>
                <a:latin typeface="NotoSansJP-Thin_"/>
                <a:ea typeface="NotoSansJP-Thin_"/>
              </a:rPr>
              <a:t>Score Matching</a:t>
            </a:r>
            <a:r>
              <a:rPr b="0" lang="zh-CN" sz="1560" strike="noStrike" u="none">
                <a:solidFill>
                  <a:srgbClr val="333333"/>
                </a:solidFill>
                <a:effectLst/>
                <a:uFillTx/>
                <a:latin typeface="NotoSansJP-Thin_"/>
                <a:ea typeface="NotoSansJP-Thin_"/>
              </a:rPr>
              <a:t>に裏打ちされた堅牢な理論。</a:t>
            </a:r>
            <a:endParaRPr b="0" lang="en-US" sz="1560" strike="noStrike" u="none">
              <a:solidFill>
                <a:srgbClr val="000000"/>
              </a:solidFill>
              <a:effectLst/>
              <a:uFillTx/>
              <a:latin typeface="Times New Roman"/>
            </a:endParaRPr>
          </a:p>
        </p:txBody>
      </p:sp>
      <p:sp>
        <p:nvSpPr>
          <p:cNvPr id="1114"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15" name=""/>
          <p:cNvSpPr txBox="1"/>
          <p:nvPr/>
        </p:nvSpPr>
        <p:spPr>
          <a:xfrm>
            <a:off x="762120" y="2344680"/>
            <a:ext cx="704808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単純な実装</a:t>
            </a:r>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最終的な損失関数は「ノイズ予測の</a:t>
            </a:r>
            <a:r>
              <a:rPr b="0" lang="en-US" sz="1560" strike="noStrike" u="none">
                <a:solidFill>
                  <a:srgbClr val="333333"/>
                </a:solidFill>
                <a:effectLst/>
                <a:uFillTx/>
                <a:latin typeface="NotoSansJP-Thin_"/>
                <a:ea typeface="NotoSansJP-Thin_"/>
              </a:rPr>
              <a:t>MSE</a:t>
            </a:r>
            <a:r>
              <a:rPr b="0" lang="zh-CN" sz="1560" strike="noStrike" u="none">
                <a:solidFill>
                  <a:srgbClr val="333333"/>
                </a:solidFill>
                <a:effectLst/>
                <a:uFillTx/>
                <a:latin typeface="NotoSansJP-Thin_"/>
                <a:ea typeface="NotoSansJP-Thin_"/>
              </a:rPr>
              <a:t>」というシンプルな形。</a:t>
            </a:r>
            <a:endParaRPr b="0" lang="en-US" sz="1560" strike="noStrike" u="none">
              <a:solidFill>
                <a:srgbClr val="000000"/>
              </a:solidFill>
              <a:effectLst/>
              <a:uFillTx/>
              <a:latin typeface="Times New Roman"/>
            </a:endParaRPr>
          </a:p>
        </p:txBody>
      </p:sp>
      <p:sp>
        <p:nvSpPr>
          <p:cNvPr id="1116" name=""/>
          <p:cNvSpPr txBox="1"/>
          <p:nvPr/>
        </p:nvSpPr>
        <p:spPr>
          <a:xfrm>
            <a:off x="237960" y="188280"/>
            <a:ext cx="242820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5.1. </a:t>
            </a:r>
            <a:r>
              <a:rPr b="1" lang="zh-CN" sz="2340" strike="noStrike" u="none">
                <a:solidFill>
                  <a:srgbClr val="ffffff"/>
                </a:solidFill>
                <a:effectLst/>
                <a:uFillTx/>
                <a:latin typeface="NotoSansJP-Thin_"/>
                <a:ea typeface="NotoSansJP-Thin_"/>
              </a:rPr>
              <a:t>議論とまとめ</a:t>
            </a:r>
            <a:endParaRPr b="0" lang="en-US" sz="2340" strike="noStrike" u="none">
              <a:solidFill>
                <a:srgbClr val="000000"/>
              </a:solidFill>
              <a:effectLst/>
              <a:uFillTx/>
              <a:latin typeface="Times New Roman"/>
            </a:endParaRPr>
          </a:p>
        </p:txBody>
      </p:sp>
      <p:sp>
        <p:nvSpPr>
          <p:cNvPr id="1117"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21/24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1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2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21" name=""/>
          <p:cNvSpPr txBox="1"/>
          <p:nvPr/>
        </p:nvSpPr>
        <p:spPr>
          <a:xfrm>
            <a:off x="380880" y="897120"/>
            <a:ext cx="39708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課題</a:t>
            </a:r>
            <a:endParaRPr b="0" lang="en-US" sz="1560" strike="noStrike" u="none">
              <a:solidFill>
                <a:srgbClr val="000000"/>
              </a:solidFill>
              <a:effectLst/>
              <a:uFillTx/>
              <a:latin typeface="Times New Roman"/>
            </a:endParaRPr>
          </a:p>
        </p:txBody>
      </p:sp>
      <p:sp>
        <p:nvSpPr>
          <p:cNvPr id="1122" name=""/>
          <p:cNvSpPr/>
          <p:nvPr/>
        </p:nvSpPr>
        <p:spPr>
          <a:xfrm>
            <a:off x="2186280" y="1180800"/>
            <a:ext cx="166680" cy="165240"/>
          </a:xfrm>
          <a:custGeom>
            <a:avLst/>
            <a:gdLst/>
            <a:ahLst/>
            <a:rect l="0" t="0" r="r" b="b"/>
            <a:pathLst>
              <a:path w="463" h="459">
                <a:moveTo>
                  <a:pt x="13" y="164"/>
                </a:moveTo>
                <a:cubicBezTo>
                  <a:pt x="4" y="164"/>
                  <a:pt x="0" y="162"/>
                  <a:pt x="0" y="158"/>
                </a:cubicBezTo>
                <a:cubicBezTo>
                  <a:pt x="0" y="156"/>
                  <a:pt x="3" y="142"/>
                  <a:pt x="10" y="119"/>
                </a:cubicBezTo>
                <a:cubicBezTo>
                  <a:pt x="18" y="96"/>
                  <a:pt x="25" y="74"/>
                  <a:pt x="33" y="51"/>
                </a:cubicBezTo>
                <a:lnTo>
                  <a:pt x="45" y="18"/>
                </a:lnTo>
                <a:cubicBezTo>
                  <a:pt x="47" y="10"/>
                  <a:pt x="50" y="4"/>
                  <a:pt x="54" y="0"/>
                </a:cubicBezTo>
                <a:lnTo>
                  <a:pt x="371" y="0"/>
                </a:lnTo>
                <a:lnTo>
                  <a:pt x="432" y="0"/>
                </a:lnTo>
                <a:cubicBezTo>
                  <a:pt x="447" y="0"/>
                  <a:pt x="455" y="1"/>
                  <a:pt x="458" y="1"/>
                </a:cubicBezTo>
                <a:cubicBezTo>
                  <a:pt x="461" y="1"/>
                  <a:pt x="462" y="4"/>
                  <a:pt x="463" y="7"/>
                </a:cubicBezTo>
                <a:cubicBezTo>
                  <a:pt x="463" y="10"/>
                  <a:pt x="459" y="36"/>
                  <a:pt x="451" y="84"/>
                </a:cubicBezTo>
                <a:cubicBezTo>
                  <a:pt x="444" y="133"/>
                  <a:pt x="439" y="159"/>
                  <a:pt x="438" y="159"/>
                </a:cubicBezTo>
                <a:cubicBezTo>
                  <a:pt x="438" y="162"/>
                  <a:pt x="434" y="164"/>
                  <a:pt x="426" y="164"/>
                </a:cubicBezTo>
                <a:cubicBezTo>
                  <a:pt x="421" y="164"/>
                  <a:pt x="419" y="164"/>
                  <a:pt x="417" y="164"/>
                </a:cubicBezTo>
                <a:cubicBezTo>
                  <a:pt x="416" y="164"/>
                  <a:pt x="415" y="163"/>
                  <a:pt x="413" y="160"/>
                </a:cubicBezTo>
                <a:lnTo>
                  <a:pt x="412" y="158"/>
                </a:lnTo>
                <a:cubicBezTo>
                  <a:pt x="412" y="156"/>
                  <a:pt x="413" y="144"/>
                  <a:pt x="416" y="127"/>
                </a:cubicBezTo>
                <a:cubicBezTo>
                  <a:pt x="419" y="109"/>
                  <a:pt x="420" y="96"/>
                  <a:pt x="420" y="86"/>
                </a:cubicBezTo>
                <a:cubicBezTo>
                  <a:pt x="420" y="70"/>
                  <a:pt x="417" y="58"/>
                  <a:pt x="411" y="50"/>
                </a:cubicBezTo>
                <a:cubicBezTo>
                  <a:pt x="405" y="42"/>
                  <a:pt x="393" y="36"/>
                  <a:pt x="374" y="33"/>
                </a:cubicBezTo>
                <a:cubicBezTo>
                  <a:pt x="372" y="32"/>
                  <a:pt x="359" y="32"/>
                  <a:pt x="335" y="31"/>
                </a:cubicBezTo>
                <a:cubicBezTo>
                  <a:pt x="314" y="31"/>
                  <a:pt x="301" y="32"/>
                  <a:pt x="296" y="32"/>
                </a:cubicBezTo>
                <a:cubicBezTo>
                  <a:pt x="290" y="33"/>
                  <a:pt x="286" y="34"/>
                  <a:pt x="283" y="38"/>
                </a:cubicBezTo>
                <a:cubicBezTo>
                  <a:pt x="283" y="38"/>
                  <a:pt x="267" y="101"/>
                  <a:pt x="235" y="227"/>
                </a:cubicBezTo>
                <a:cubicBezTo>
                  <a:pt x="204" y="353"/>
                  <a:pt x="188" y="417"/>
                  <a:pt x="188" y="419"/>
                </a:cubicBezTo>
                <a:cubicBezTo>
                  <a:pt x="188" y="424"/>
                  <a:pt x="208" y="427"/>
                  <a:pt x="248" y="428"/>
                </a:cubicBezTo>
                <a:cubicBezTo>
                  <a:pt x="262" y="428"/>
                  <a:pt x="271" y="428"/>
                  <a:pt x="275" y="429"/>
                </a:cubicBezTo>
                <a:cubicBezTo>
                  <a:pt x="279" y="429"/>
                  <a:pt x="281" y="431"/>
                  <a:pt x="281" y="435"/>
                </a:cubicBezTo>
                <a:cubicBezTo>
                  <a:pt x="281" y="437"/>
                  <a:pt x="281" y="440"/>
                  <a:pt x="279" y="444"/>
                </a:cubicBezTo>
                <a:cubicBezTo>
                  <a:pt x="278" y="453"/>
                  <a:pt x="276" y="457"/>
                  <a:pt x="273" y="459"/>
                </a:cubicBezTo>
                <a:lnTo>
                  <a:pt x="272" y="459"/>
                </a:lnTo>
                <a:cubicBezTo>
                  <a:pt x="271" y="459"/>
                  <a:pt x="269" y="459"/>
                  <a:pt x="267" y="459"/>
                </a:cubicBezTo>
                <a:cubicBezTo>
                  <a:pt x="265" y="459"/>
                  <a:pt x="253" y="459"/>
                  <a:pt x="232" y="459"/>
                </a:cubicBezTo>
                <a:cubicBezTo>
                  <a:pt x="211" y="458"/>
                  <a:pt x="180" y="458"/>
                  <a:pt x="140" y="458"/>
                </a:cubicBezTo>
                <a:cubicBezTo>
                  <a:pt x="82" y="458"/>
                  <a:pt x="45" y="458"/>
                  <a:pt x="29" y="459"/>
                </a:cubicBezTo>
                <a:lnTo>
                  <a:pt x="19" y="459"/>
                </a:lnTo>
                <a:cubicBezTo>
                  <a:pt x="16" y="457"/>
                  <a:pt x="15" y="455"/>
                  <a:pt x="15" y="453"/>
                </a:cubicBezTo>
                <a:cubicBezTo>
                  <a:pt x="15" y="452"/>
                  <a:pt x="15" y="448"/>
                  <a:pt x="16" y="441"/>
                </a:cubicBezTo>
                <a:cubicBezTo>
                  <a:pt x="18" y="435"/>
                  <a:pt x="20" y="431"/>
                  <a:pt x="23" y="428"/>
                </a:cubicBezTo>
                <a:lnTo>
                  <a:pt x="42" y="428"/>
                </a:lnTo>
                <a:lnTo>
                  <a:pt x="49" y="428"/>
                </a:lnTo>
                <a:cubicBezTo>
                  <a:pt x="85" y="428"/>
                  <a:pt x="107" y="426"/>
                  <a:pt x="113" y="422"/>
                </a:cubicBezTo>
                <a:cubicBezTo>
                  <a:pt x="114" y="422"/>
                  <a:pt x="114" y="421"/>
                  <a:pt x="115" y="421"/>
                </a:cubicBezTo>
                <a:cubicBezTo>
                  <a:pt x="117" y="420"/>
                  <a:pt x="119" y="416"/>
                  <a:pt x="121" y="408"/>
                </a:cubicBezTo>
                <a:cubicBezTo>
                  <a:pt x="124" y="400"/>
                  <a:pt x="133" y="365"/>
                  <a:pt x="148" y="302"/>
                </a:cubicBezTo>
                <a:cubicBezTo>
                  <a:pt x="156" y="271"/>
                  <a:pt x="162" y="246"/>
                  <a:pt x="168" y="227"/>
                </a:cubicBezTo>
                <a:cubicBezTo>
                  <a:pt x="200" y="102"/>
                  <a:pt x="216" y="38"/>
                  <a:pt x="216" y="36"/>
                </a:cubicBezTo>
                <a:cubicBezTo>
                  <a:pt x="216" y="33"/>
                  <a:pt x="209" y="32"/>
                  <a:pt x="196" y="32"/>
                </a:cubicBezTo>
                <a:lnTo>
                  <a:pt x="175" y="32"/>
                </a:lnTo>
                <a:cubicBezTo>
                  <a:pt x="144" y="32"/>
                  <a:pt x="124" y="34"/>
                  <a:pt x="115" y="36"/>
                </a:cubicBezTo>
                <a:cubicBezTo>
                  <a:pt x="94" y="41"/>
                  <a:pt x="79" y="50"/>
                  <a:pt x="67" y="64"/>
                </a:cubicBezTo>
                <a:cubicBezTo>
                  <a:pt x="56" y="78"/>
                  <a:pt x="44" y="104"/>
                  <a:pt x="31" y="142"/>
                </a:cubicBezTo>
                <a:cubicBezTo>
                  <a:pt x="28" y="153"/>
                  <a:pt x="25" y="159"/>
                  <a:pt x="24" y="161"/>
                </a:cubicBezTo>
                <a:cubicBezTo>
                  <a:pt x="23" y="163"/>
                  <a:pt x="20" y="164"/>
                  <a:pt x="15" y="164"/>
                </a:cubicBezTo>
                <a:lnTo>
                  <a:pt x="13"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23" name=""/>
          <p:cNvSpPr txBox="1"/>
          <p:nvPr/>
        </p:nvSpPr>
        <p:spPr>
          <a:xfrm>
            <a:off x="380880" y="1163880"/>
            <a:ext cx="173556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サンプリング速度</a:t>
            </a:r>
            <a:r>
              <a:rPr b="0" lang="en-US" sz="1560" strike="noStrike" u="none">
                <a:solidFill>
                  <a:srgbClr val="333333"/>
                </a:solidFill>
                <a:effectLst/>
                <a:uFillTx/>
                <a:latin typeface="NotoSansJP-Thin_"/>
                <a:ea typeface="NotoSansJP-Thin_"/>
              </a:rPr>
              <a:t>: </a:t>
            </a:r>
            <a:endParaRPr b="0" lang="en-US" sz="1560" strike="noStrike" u="none">
              <a:solidFill>
                <a:srgbClr val="000000"/>
              </a:solidFill>
              <a:effectLst/>
              <a:uFillTx/>
              <a:latin typeface="Times New Roman"/>
            </a:endParaRPr>
          </a:p>
        </p:txBody>
      </p:sp>
      <p:sp>
        <p:nvSpPr>
          <p:cNvPr id="1124"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25" name=""/>
          <p:cNvSpPr txBox="1"/>
          <p:nvPr/>
        </p:nvSpPr>
        <p:spPr>
          <a:xfrm>
            <a:off x="2350080" y="1163880"/>
            <a:ext cx="76208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ステップ </a:t>
            </a:r>
            <a:r>
              <a:rPr b="0" lang="en-US" sz="1560" strike="noStrike" u="none">
                <a:solidFill>
                  <a:srgbClr val="333333"/>
                </a:solidFill>
                <a:effectLst/>
                <a:uFillTx/>
                <a:latin typeface="NotoSansJP-Thin_"/>
                <a:ea typeface="NotoSansJP-Thin_"/>
              </a:rPr>
              <a:t>(e.g., 1000</a:t>
            </a:r>
            <a:r>
              <a:rPr b="0" lang="zh-CN" sz="1560" strike="noStrike" u="none">
                <a:solidFill>
                  <a:srgbClr val="333333"/>
                </a:solidFill>
                <a:effectLst/>
                <a:uFillTx/>
                <a:latin typeface="NotoSansJP-Thin_"/>
                <a:ea typeface="NotoSansJP-Thin_"/>
              </a:rPr>
              <a:t>〜</a:t>
            </a:r>
            <a:r>
              <a:rPr b="0" lang="en-US" sz="1560" strike="noStrike" u="none">
                <a:solidFill>
                  <a:srgbClr val="333333"/>
                </a:solidFill>
                <a:effectLst/>
                <a:uFillTx/>
                <a:latin typeface="NotoSansJP-Thin_"/>
                <a:ea typeface="NotoSansJP-Thin_"/>
              </a:rPr>
              <a:t>4000) </a:t>
            </a:r>
            <a:r>
              <a:rPr b="0" lang="zh-CN" sz="1560" strike="noStrike" u="none">
                <a:solidFill>
                  <a:srgbClr val="333333"/>
                </a:solidFill>
                <a:effectLst/>
                <a:uFillTx/>
                <a:latin typeface="NotoSansJP-Thin_"/>
                <a:ea typeface="NotoSansJP-Thin_"/>
              </a:rPr>
              <a:t>の反復計算が必要なため、推論（生成）が非常に遅い</a:t>
            </a:r>
            <a:endParaRPr b="0" lang="en-US" sz="1560" strike="noStrike" u="none">
              <a:solidFill>
                <a:srgbClr val="000000"/>
              </a:solidFill>
              <a:effectLst/>
              <a:uFillTx/>
              <a:latin typeface="Times New Roman"/>
            </a:endParaRPr>
          </a:p>
        </p:txBody>
      </p:sp>
      <p:sp>
        <p:nvSpPr>
          <p:cNvPr id="1126" name=""/>
          <p:cNvSpPr txBox="1"/>
          <p:nvPr/>
        </p:nvSpPr>
        <p:spPr>
          <a:xfrm>
            <a:off x="237960" y="188280"/>
            <a:ext cx="242820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5.1. </a:t>
            </a:r>
            <a:r>
              <a:rPr b="1" lang="zh-CN" sz="2340" strike="noStrike" u="none">
                <a:solidFill>
                  <a:srgbClr val="ffffff"/>
                </a:solidFill>
                <a:effectLst/>
                <a:uFillTx/>
                <a:latin typeface="NotoSansJP-Thin_"/>
                <a:ea typeface="NotoSansJP-Thin_"/>
              </a:rPr>
              <a:t>議論とまとめ</a:t>
            </a:r>
            <a:endParaRPr b="0" lang="en-US" sz="2340" strike="noStrike" u="none">
              <a:solidFill>
                <a:srgbClr val="000000"/>
              </a:solidFill>
              <a:effectLst/>
              <a:uFillTx/>
              <a:latin typeface="Times New Roman"/>
            </a:endParaRPr>
          </a:p>
        </p:txBody>
      </p:sp>
      <p:sp>
        <p:nvSpPr>
          <p:cNvPr id="1127"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22/24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2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3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31" name=""/>
          <p:cNvSpPr/>
          <p:nvPr/>
        </p:nvSpPr>
        <p:spPr>
          <a:xfrm>
            <a:off x="542880" y="1428480"/>
            <a:ext cx="76320" cy="76680"/>
          </a:xfrm>
          <a:custGeom>
            <a:avLst/>
            <a:gdLst/>
            <a:ahLst/>
            <a:rect l="0" t="0" r="r" b="b"/>
            <a:pathLst>
              <a:path w="212" h="213">
                <a:moveTo>
                  <a:pt x="212" y="106"/>
                </a:moveTo>
                <a:cubicBezTo>
                  <a:pt x="212" y="120"/>
                  <a:pt x="210" y="134"/>
                  <a:pt x="204" y="148"/>
                </a:cubicBezTo>
                <a:cubicBezTo>
                  <a:pt x="199" y="161"/>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1"/>
                  <a:pt x="8" y="148"/>
                </a:cubicBezTo>
                <a:cubicBezTo>
                  <a:pt x="2" y="134"/>
                  <a:pt x="0" y="120"/>
                  <a:pt x="0" y="106"/>
                </a:cubicBezTo>
                <a:cubicBezTo>
                  <a:pt x="0" y="92"/>
                  <a:pt x="2" y="79"/>
                  <a:pt x="8" y="66"/>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32" name=""/>
          <p:cNvSpPr txBox="1"/>
          <p:nvPr/>
        </p:nvSpPr>
        <p:spPr>
          <a:xfrm>
            <a:off x="380880" y="897120"/>
            <a:ext cx="397080" cy="198360"/>
          </a:xfrm>
          <a:prstGeom prst="rect">
            <a:avLst/>
          </a:prstGeom>
          <a:noFill/>
          <a:ln w="0">
            <a:noFill/>
          </a:ln>
        </p:spPr>
        <p:txBody>
          <a:bodyPr wrap="none" lIns="0" rIns="0" tIns="0" bIns="0" anchor="t">
            <a:spAutoFit/>
          </a:bodyPr>
          <a:p>
            <a:r>
              <a:rPr b="1" lang="zh-CN" sz="1560" strike="noStrike" u="none">
                <a:solidFill>
                  <a:srgbClr val="333333"/>
                </a:solidFill>
                <a:effectLst/>
                <a:uFillTx/>
                <a:latin typeface="NotoSansJP-Thin_"/>
                <a:ea typeface="NotoSansJP-Thin_"/>
              </a:rPr>
              <a:t>影響</a:t>
            </a:r>
            <a:endParaRPr b="0" lang="en-US" sz="1560" strike="noStrike" u="none">
              <a:solidFill>
                <a:srgbClr val="000000"/>
              </a:solidFill>
              <a:effectLst/>
              <a:uFillTx/>
              <a:latin typeface="Times New Roman"/>
            </a:endParaRPr>
          </a:p>
        </p:txBody>
      </p:sp>
      <p:sp>
        <p:nvSpPr>
          <p:cNvPr id="1133" name=""/>
          <p:cNvSpPr/>
          <p:nvPr/>
        </p:nvSpPr>
        <p:spPr>
          <a:xfrm>
            <a:off x="942840" y="1752480"/>
            <a:ext cx="66960" cy="66960"/>
          </a:xfrm>
          <a:custGeom>
            <a:avLst/>
            <a:gdLst/>
            <a:ahLst/>
            <a:rect l="0" t="0" r="r" b="b"/>
            <a:pathLst>
              <a:path w="186" h="186">
                <a:moveTo>
                  <a:pt x="186" y="93"/>
                </a:moveTo>
                <a:cubicBezTo>
                  <a:pt x="186" y="106"/>
                  <a:pt x="184" y="118"/>
                  <a:pt x="179" y="129"/>
                </a:cubicBezTo>
                <a:cubicBezTo>
                  <a:pt x="174" y="140"/>
                  <a:pt x="168" y="150"/>
                  <a:pt x="159" y="159"/>
                </a:cubicBezTo>
                <a:cubicBezTo>
                  <a:pt x="150" y="168"/>
                  <a:pt x="140" y="174"/>
                  <a:pt x="129" y="179"/>
                </a:cubicBezTo>
                <a:cubicBezTo>
                  <a:pt x="118" y="184"/>
                  <a:pt x="106" y="186"/>
                  <a:pt x="93" y="186"/>
                </a:cubicBezTo>
                <a:cubicBezTo>
                  <a:pt x="81" y="186"/>
                  <a:pt x="69" y="184"/>
                  <a:pt x="57" y="179"/>
                </a:cubicBezTo>
                <a:cubicBezTo>
                  <a:pt x="46" y="174"/>
                  <a:pt x="36" y="168"/>
                  <a:pt x="27" y="159"/>
                </a:cubicBezTo>
                <a:cubicBezTo>
                  <a:pt x="18" y="150"/>
                  <a:pt x="12" y="140"/>
                  <a:pt x="7" y="129"/>
                </a:cubicBezTo>
                <a:cubicBezTo>
                  <a:pt x="2" y="118"/>
                  <a:pt x="0" y="106"/>
                  <a:pt x="0" y="93"/>
                </a:cubicBezTo>
                <a:cubicBezTo>
                  <a:pt x="0" y="81"/>
                  <a:pt x="2" y="69"/>
                  <a:pt x="7" y="58"/>
                </a:cubicBezTo>
                <a:cubicBezTo>
                  <a:pt x="12" y="47"/>
                  <a:pt x="18" y="37"/>
                  <a:pt x="27" y="27"/>
                </a:cubicBezTo>
                <a:cubicBezTo>
                  <a:pt x="36" y="18"/>
                  <a:pt x="46" y="12"/>
                  <a:pt x="57" y="7"/>
                </a:cubicBezTo>
                <a:cubicBezTo>
                  <a:pt x="69" y="2"/>
                  <a:pt x="81" y="0"/>
                  <a:pt x="93" y="0"/>
                </a:cubicBezTo>
                <a:cubicBezTo>
                  <a:pt x="106" y="0"/>
                  <a:pt x="118" y="2"/>
                  <a:pt x="129" y="7"/>
                </a:cubicBezTo>
                <a:cubicBezTo>
                  <a:pt x="140" y="12"/>
                  <a:pt x="150" y="18"/>
                  <a:pt x="159" y="27"/>
                </a:cubicBezTo>
                <a:cubicBezTo>
                  <a:pt x="168" y="37"/>
                  <a:pt x="174" y="47"/>
                  <a:pt x="179" y="58"/>
                </a:cubicBezTo>
                <a:cubicBezTo>
                  <a:pt x="184" y="69"/>
                  <a:pt x="186" y="81"/>
                  <a:pt x="186" y="93"/>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134" name=""/>
          <p:cNvSpPr txBox="1"/>
          <p:nvPr/>
        </p:nvSpPr>
        <p:spPr>
          <a:xfrm>
            <a:off x="762120" y="1363680"/>
            <a:ext cx="59774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DDPM</a:t>
            </a:r>
            <a:r>
              <a:rPr b="0" lang="zh-CN" sz="1560" strike="noStrike" u="none">
                <a:solidFill>
                  <a:srgbClr val="333333"/>
                </a:solidFill>
                <a:effectLst/>
                <a:uFillTx/>
                <a:latin typeface="NotoSansJP-Thin_"/>
                <a:ea typeface="NotoSansJP-Thin_"/>
              </a:rPr>
              <a:t>の成功と課題（速度）が、爆発的な後続研究を生み出した。</a:t>
            </a:r>
            <a:endParaRPr b="0" lang="en-US" sz="1560" strike="noStrike" u="none">
              <a:solidFill>
                <a:srgbClr val="000000"/>
              </a:solidFill>
              <a:effectLst/>
              <a:uFillTx/>
              <a:latin typeface="Times New Roman"/>
            </a:endParaRPr>
          </a:p>
        </p:txBody>
      </p:sp>
      <p:sp>
        <p:nvSpPr>
          <p:cNvPr id="1135" name=""/>
          <p:cNvSpPr/>
          <p:nvPr/>
        </p:nvSpPr>
        <p:spPr>
          <a:xfrm>
            <a:off x="942840" y="2038320"/>
            <a:ext cx="66960" cy="66960"/>
          </a:xfrm>
          <a:custGeom>
            <a:avLst/>
            <a:gdLst/>
            <a:ahLst/>
            <a:rect l="0" t="0" r="r" b="b"/>
            <a:pathLst>
              <a:path w="186" h="186">
                <a:moveTo>
                  <a:pt x="186" y="92"/>
                </a:moveTo>
                <a:cubicBezTo>
                  <a:pt x="186" y="104"/>
                  <a:pt x="184" y="116"/>
                  <a:pt x="179" y="128"/>
                </a:cubicBezTo>
                <a:cubicBezTo>
                  <a:pt x="174" y="139"/>
                  <a:pt x="168" y="149"/>
                  <a:pt x="159" y="158"/>
                </a:cubicBezTo>
                <a:cubicBezTo>
                  <a:pt x="150" y="167"/>
                  <a:pt x="140" y="174"/>
                  <a:pt x="129" y="179"/>
                </a:cubicBezTo>
                <a:cubicBezTo>
                  <a:pt x="118" y="183"/>
                  <a:pt x="106" y="186"/>
                  <a:pt x="93" y="186"/>
                </a:cubicBezTo>
                <a:cubicBezTo>
                  <a:pt x="81" y="186"/>
                  <a:pt x="69" y="183"/>
                  <a:pt x="57" y="179"/>
                </a:cubicBezTo>
                <a:cubicBezTo>
                  <a:pt x="46" y="174"/>
                  <a:pt x="36" y="167"/>
                  <a:pt x="27" y="158"/>
                </a:cubicBezTo>
                <a:cubicBezTo>
                  <a:pt x="18" y="149"/>
                  <a:pt x="12" y="139"/>
                  <a:pt x="7" y="128"/>
                </a:cubicBezTo>
                <a:cubicBezTo>
                  <a:pt x="2" y="116"/>
                  <a:pt x="0" y="104"/>
                  <a:pt x="0" y="92"/>
                </a:cubicBezTo>
                <a:cubicBezTo>
                  <a:pt x="0" y="80"/>
                  <a:pt x="2" y="68"/>
                  <a:pt x="7" y="57"/>
                </a:cubicBezTo>
                <a:cubicBezTo>
                  <a:pt x="12" y="45"/>
                  <a:pt x="18" y="35"/>
                  <a:pt x="27" y="27"/>
                </a:cubicBezTo>
                <a:cubicBezTo>
                  <a:pt x="36" y="18"/>
                  <a:pt x="46" y="11"/>
                  <a:pt x="57" y="7"/>
                </a:cubicBezTo>
                <a:cubicBezTo>
                  <a:pt x="69" y="2"/>
                  <a:pt x="81" y="0"/>
                  <a:pt x="93" y="0"/>
                </a:cubicBezTo>
                <a:cubicBezTo>
                  <a:pt x="106" y="0"/>
                  <a:pt x="118" y="2"/>
                  <a:pt x="129" y="7"/>
                </a:cubicBezTo>
                <a:cubicBezTo>
                  <a:pt x="140" y="11"/>
                  <a:pt x="150" y="18"/>
                  <a:pt x="159" y="27"/>
                </a:cubicBezTo>
                <a:cubicBezTo>
                  <a:pt x="168" y="35"/>
                  <a:pt x="174" y="45"/>
                  <a:pt x="179" y="57"/>
                </a:cubicBezTo>
                <a:cubicBezTo>
                  <a:pt x="184" y="68"/>
                  <a:pt x="186" y="80"/>
                  <a:pt x="186" y="92"/>
                </a:cubicBezTo>
                <a:close/>
              </a:path>
            </a:pathLst>
          </a:custGeom>
          <a:noFill/>
          <a:ln w="9360">
            <a:solidFill>
              <a:srgbClr val="333333"/>
            </a:solidFill>
            <a:miter/>
          </a:ln>
        </p:spPr>
        <p:txBody>
          <a:bodyPr lIns="4680" rIns="4680" tIns="4680" bIns="4680" anchor="t">
            <a:noAutofit/>
          </a:bodyPr>
          <a:p>
            <a:endParaRPr b="0" lang="en-US" sz="2400" strike="noStrike" u="none">
              <a:solidFill>
                <a:srgbClr val="000000"/>
              </a:solidFill>
              <a:effectLst/>
              <a:uFillTx/>
              <a:latin typeface="Times New Roman"/>
            </a:endParaRPr>
          </a:p>
        </p:txBody>
      </p:sp>
      <p:sp>
        <p:nvSpPr>
          <p:cNvPr id="1136" name=""/>
          <p:cNvSpPr txBox="1"/>
          <p:nvPr/>
        </p:nvSpPr>
        <p:spPr>
          <a:xfrm>
            <a:off x="1143000" y="1686600"/>
            <a:ext cx="4570560" cy="200160"/>
          </a:xfrm>
          <a:prstGeom prst="rect">
            <a:avLst/>
          </a:prstGeom>
          <a:noFill/>
          <a:ln w="0">
            <a:noFill/>
          </a:ln>
        </p:spPr>
        <p:txBody>
          <a:bodyPr wrap="none" lIns="0" rIns="0" tIns="0" bIns="0" anchor="t">
            <a:spAutoFit/>
          </a:bodyPr>
          <a:p>
            <a:r>
              <a:rPr b="0" lang="en-US" sz="1410" strike="noStrike" u="none">
                <a:solidFill>
                  <a:srgbClr val="333333"/>
                </a:solidFill>
                <a:effectLst/>
                <a:uFillTx/>
                <a:latin typeface="NotoSansJP-Thin_"/>
                <a:ea typeface="NotoSansJP-Thin_"/>
              </a:rPr>
              <a:t>DDIM (2020): </a:t>
            </a:r>
            <a:r>
              <a:rPr b="0" lang="zh-CN" sz="1410" strike="noStrike" u="none">
                <a:solidFill>
                  <a:srgbClr val="333333"/>
                </a:solidFill>
                <a:effectLst/>
                <a:uFillTx/>
                <a:latin typeface="NotoSansJP-Thin_"/>
                <a:ea typeface="NotoSansJP-Thin_"/>
              </a:rPr>
              <a:t>サンプリングを高速化 </a:t>
            </a:r>
            <a:r>
              <a:rPr b="0" lang="en-US" sz="1410" strike="noStrike" u="none">
                <a:solidFill>
                  <a:srgbClr val="333333"/>
                </a:solidFill>
                <a:effectLst/>
                <a:uFillTx/>
                <a:latin typeface="NotoSansJP-Thin_"/>
                <a:ea typeface="NotoSansJP-Thin_"/>
              </a:rPr>
              <a:t>(e.g., 50</a:t>
            </a:r>
            <a:r>
              <a:rPr b="0" lang="zh-CN" sz="1410" strike="noStrike" u="none">
                <a:solidFill>
                  <a:srgbClr val="333333"/>
                </a:solidFill>
                <a:effectLst/>
                <a:uFillTx/>
                <a:latin typeface="NotoSansJP-Thin_"/>
                <a:ea typeface="NotoSansJP-Thin_"/>
              </a:rPr>
              <a:t>ステップ</a:t>
            </a:r>
            <a:r>
              <a:rPr b="0" lang="en-US" sz="1410" strike="noStrike" u="none">
                <a:solidFill>
                  <a:srgbClr val="333333"/>
                </a:solidFill>
                <a:effectLst/>
                <a:uFillTx/>
                <a:latin typeface="NotoSansJP-Thin_"/>
                <a:ea typeface="NotoSansJP-Thin_"/>
              </a:rPr>
              <a:t>)</a:t>
            </a:r>
            <a:endParaRPr b="0" lang="en-US" sz="1410" strike="noStrike" u="none">
              <a:solidFill>
                <a:srgbClr val="000000"/>
              </a:solidFill>
              <a:effectLst/>
              <a:uFillTx/>
              <a:latin typeface="Times New Roman"/>
            </a:endParaRPr>
          </a:p>
        </p:txBody>
      </p:sp>
      <p:sp>
        <p:nvSpPr>
          <p:cNvPr id="1137"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38" name=""/>
          <p:cNvSpPr txBox="1"/>
          <p:nvPr/>
        </p:nvSpPr>
        <p:spPr>
          <a:xfrm>
            <a:off x="1143000" y="1972440"/>
            <a:ext cx="5318640" cy="200160"/>
          </a:xfrm>
          <a:prstGeom prst="rect">
            <a:avLst/>
          </a:prstGeom>
          <a:noFill/>
          <a:ln w="0">
            <a:noFill/>
          </a:ln>
        </p:spPr>
        <p:txBody>
          <a:bodyPr wrap="none" lIns="0" rIns="0" tIns="0" bIns="0" anchor="t">
            <a:spAutoFit/>
          </a:bodyPr>
          <a:p>
            <a:r>
              <a:rPr b="0" lang="en-US" sz="1410" strike="noStrike" u="none">
                <a:solidFill>
                  <a:srgbClr val="333333"/>
                </a:solidFill>
                <a:effectLst/>
                <a:uFillTx/>
                <a:latin typeface="NotoSansJP-Thin_"/>
                <a:ea typeface="NotoSansJP-Thin_"/>
              </a:rPr>
              <a:t>Latent Diffusion (2021): </a:t>
            </a:r>
            <a:r>
              <a:rPr b="0" lang="zh-CN" sz="1410" strike="noStrike" u="none">
                <a:solidFill>
                  <a:srgbClr val="333333"/>
                </a:solidFill>
                <a:effectLst/>
                <a:uFillTx/>
                <a:latin typeface="NotoSansJP-Thin_"/>
                <a:ea typeface="NotoSansJP-Thin_"/>
              </a:rPr>
              <a:t>高解像度化（→ </a:t>
            </a:r>
            <a:r>
              <a:rPr b="0" lang="en-US" sz="1410" strike="noStrike" u="none">
                <a:solidFill>
                  <a:srgbClr val="333333"/>
                </a:solidFill>
                <a:effectLst/>
                <a:uFillTx/>
                <a:latin typeface="NotoSansJP-Thin_"/>
                <a:ea typeface="NotoSansJP-Thin_"/>
              </a:rPr>
              <a:t>Stable Diffusion</a:t>
            </a:r>
            <a:r>
              <a:rPr b="0" lang="zh-CN" sz="1410" strike="noStrike" u="none">
                <a:solidFill>
                  <a:srgbClr val="333333"/>
                </a:solidFill>
                <a:effectLst/>
                <a:uFillTx/>
                <a:latin typeface="NotoSansJP-Thin_"/>
                <a:ea typeface="NotoSansJP-Thin_"/>
              </a:rPr>
              <a:t>の基礎）</a:t>
            </a:r>
            <a:endParaRPr b="0" lang="en-US" sz="1410" strike="noStrike" u="none">
              <a:solidFill>
                <a:srgbClr val="000000"/>
              </a:solidFill>
              <a:effectLst/>
              <a:uFillTx/>
              <a:latin typeface="Times New Roman"/>
            </a:endParaRPr>
          </a:p>
        </p:txBody>
      </p:sp>
      <p:sp>
        <p:nvSpPr>
          <p:cNvPr id="1139" name=""/>
          <p:cNvSpPr txBox="1"/>
          <p:nvPr/>
        </p:nvSpPr>
        <p:spPr>
          <a:xfrm>
            <a:off x="237960" y="188280"/>
            <a:ext cx="242820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5.1. </a:t>
            </a:r>
            <a:r>
              <a:rPr b="1" lang="zh-CN" sz="2340" strike="noStrike" u="none">
                <a:solidFill>
                  <a:srgbClr val="ffffff"/>
                </a:solidFill>
                <a:effectLst/>
                <a:uFillTx/>
                <a:latin typeface="NotoSansJP-Thin_"/>
                <a:ea typeface="NotoSansJP-Thin_"/>
              </a:rPr>
              <a:t>議論とまとめ</a:t>
            </a:r>
            <a:endParaRPr b="0" lang="en-US" sz="2340" strike="noStrike" u="none">
              <a:solidFill>
                <a:srgbClr val="000000"/>
              </a:solidFill>
              <a:effectLst/>
              <a:uFillTx/>
              <a:latin typeface="Times New Roman"/>
            </a:endParaRPr>
          </a:p>
        </p:txBody>
      </p:sp>
      <p:sp>
        <p:nvSpPr>
          <p:cNvPr id="1140"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23/24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42"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4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144" name=""/>
          <p:cNvSpPr/>
          <p:nvPr/>
        </p:nvSpPr>
        <p:spPr>
          <a:xfrm>
            <a:off x="542880" y="1019160"/>
            <a:ext cx="76320" cy="76320"/>
          </a:xfrm>
          <a:custGeom>
            <a:avLst/>
            <a:gdLst/>
            <a:ahLst/>
            <a:rect l="0" t="0" r="r" b="b"/>
            <a:pathLst>
              <a:path w="212" h="212">
                <a:moveTo>
                  <a:pt x="212" y="106"/>
                </a:moveTo>
                <a:cubicBezTo>
                  <a:pt x="212" y="120"/>
                  <a:pt x="210" y="134"/>
                  <a:pt x="204" y="147"/>
                </a:cubicBezTo>
                <a:cubicBezTo>
                  <a:pt x="199" y="160"/>
                  <a:pt x="191" y="171"/>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1"/>
                  <a:pt x="13" y="160"/>
                  <a:pt x="8" y="147"/>
                </a:cubicBezTo>
                <a:cubicBezTo>
                  <a:pt x="2" y="134"/>
                  <a:pt x="0" y="120"/>
                  <a:pt x="0" y="106"/>
                </a:cubicBezTo>
                <a:cubicBezTo>
                  <a:pt x="0" y="92"/>
                  <a:pt x="2" y="79"/>
                  <a:pt x="8" y="66"/>
                </a:cubicBezTo>
                <a:cubicBezTo>
                  <a:pt x="13" y="53"/>
                  <a:pt x="21" y="41"/>
                  <a:pt x="31" y="32"/>
                </a:cubicBezTo>
                <a:cubicBezTo>
                  <a:pt x="41" y="22"/>
                  <a:pt x="52" y="13"/>
                  <a:pt x="65" y="8"/>
                </a:cubicBezTo>
                <a:cubicBezTo>
                  <a:pt x="79" y="2"/>
                  <a:pt x="92" y="0"/>
                  <a:pt x="106" y="0"/>
                </a:cubicBezTo>
                <a:cubicBezTo>
                  <a:pt x="120" y="0"/>
                  <a:pt x="134" y="2"/>
                  <a:pt x="147" y="8"/>
                </a:cubicBezTo>
                <a:cubicBezTo>
                  <a:pt x="160" y="13"/>
                  <a:pt x="171" y="22"/>
                  <a:pt x="181" y="32"/>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45" name=""/>
          <p:cNvSpPr/>
          <p:nvPr/>
        </p:nvSpPr>
        <p:spPr>
          <a:xfrm>
            <a:off x="6845040" y="1152360"/>
            <a:ext cx="3390480" cy="19440"/>
          </a:xfrm>
          <a:custGeom>
            <a:avLst/>
            <a:gdLst/>
            <a:ahLst/>
            <a:rect l="0" t="0" r="r" b="b"/>
            <a:pathLst>
              <a:path w="9418" h="54">
                <a:moveTo>
                  <a:pt x="4298" y="54"/>
                </a:moveTo>
                <a:lnTo>
                  <a:pt x="991" y="54"/>
                </a:lnTo>
                <a:lnTo>
                  <a:pt x="991" y="0"/>
                </a:lnTo>
                <a:lnTo>
                  <a:pt x="4298" y="0"/>
                </a:lnTo>
                <a:lnTo>
                  <a:pt x="4298" y="54"/>
                </a:lnTo>
                <a:moveTo>
                  <a:pt x="4674" y="0"/>
                </a:moveTo>
                <a:lnTo>
                  <a:pt x="9418" y="0"/>
                </a:lnTo>
                <a:lnTo>
                  <a:pt x="9418" y="54"/>
                </a:lnTo>
                <a:lnTo>
                  <a:pt x="4674" y="54"/>
                </a:lnTo>
                <a:lnTo>
                  <a:pt x="4674" y="0"/>
                </a:lnTo>
                <a:moveTo>
                  <a:pt x="831" y="54"/>
                </a:moveTo>
                <a:lnTo>
                  <a:pt x="0" y="54"/>
                </a:lnTo>
                <a:lnTo>
                  <a:pt x="0" y="0"/>
                </a:lnTo>
                <a:lnTo>
                  <a:pt x="831" y="0"/>
                </a:lnTo>
                <a:lnTo>
                  <a:pt x="831" y="54"/>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46" name=""/>
          <p:cNvSpPr/>
          <p:nvPr/>
        </p:nvSpPr>
        <p:spPr>
          <a:xfrm>
            <a:off x="542880" y="1352520"/>
            <a:ext cx="76320" cy="76320"/>
          </a:xfrm>
          <a:custGeom>
            <a:avLst/>
            <a:gdLst/>
            <a:ahLst/>
            <a:rect l="0" t="0" r="r" b="b"/>
            <a:pathLst>
              <a:path w="212" h="212">
                <a:moveTo>
                  <a:pt x="212" y="105"/>
                </a:moveTo>
                <a:cubicBezTo>
                  <a:pt x="212" y="119"/>
                  <a:pt x="210" y="133"/>
                  <a:pt x="204" y="146"/>
                </a:cubicBezTo>
                <a:cubicBezTo>
                  <a:pt x="199" y="160"/>
                  <a:pt x="191" y="171"/>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1"/>
                  <a:pt x="13" y="160"/>
                  <a:pt x="8" y="146"/>
                </a:cubicBezTo>
                <a:cubicBezTo>
                  <a:pt x="2" y="133"/>
                  <a:pt x="0" y="119"/>
                  <a:pt x="0" y="105"/>
                </a:cubicBezTo>
                <a:cubicBezTo>
                  <a:pt x="0" y="91"/>
                  <a:pt x="2" y="78"/>
                  <a:pt x="8" y="65"/>
                </a:cubicBezTo>
                <a:cubicBezTo>
                  <a:pt x="13" y="52"/>
                  <a:pt x="21" y="41"/>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1"/>
                  <a:pt x="199" y="52"/>
                  <a:pt x="204" y="65"/>
                </a:cubicBezTo>
                <a:cubicBezTo>
                  <a:pt x="210" y="78"/>
                  <a:pt x="212" y="91"/>
                  <a:pt x="212" y="10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47" name=""/>
          <p:cNvSpPr/>
          <p:nvPr/>
        </p:nvSpPr>
        <p:spPr>
          <a:xfrm>
            <a:off x="761760" y="1485720"/>
            <a:ext cx="3268440" cy="19440"/>
          </a:xfrm>
          <a:custGeom>
            <a:avLst/>
            <a:gdLst/>
            <a:ahLst/>
            <a:rect l="0" t="0" r="r" b="b"/>
            <a:pathLst>
              <a:path w="9079" h="54">
                <a:moveTo>
                  <a:pt x="4299" y="54"/>
                </a:moveTo>
                <a:lnTo>
                  <a:pt x="991" y="54"/>
                </a:lnTo>
                <a:lnTo>
                  <a:pt x="991" y="0"/>
                </a:lnTo>
                <a:lnTo>
                  <a:pt x="4299" y="0"/>
                </a:lnTo>
                <a:lnTo>
                  <a:pt x="4299" y="54"/>
                </a:lnTo>
                <a:moveTo>
                  <a:pt x="4684" y="0"/>
                </a:moveTo>
                <a:lnTo>
                  <a:pt x="9079" y="0"/>
                </a:lnTo>
                <a:lnTo>
                  <a:pt x="9079" y="54"/>
                </a:lnTo>
                <a:lnTo>
                  <a:pt x="4684" y="54"/>
                </a:lnTo>
                <a:lnTo>
                  <a:pt x="4684" y="0"/>
                </a:lnTo>
                <a:moveTo>
                  <a:pt x="831" y="54"/>
                </a:moveTo>
                <a:lnTo>
                  <a:pt x="0" y="54"/>
                </a:lnTo>
                <a:lnTo>
                  <a:pt x="0" y="0"/>
                </a:lnTo>
                <a:lnTo>
                  <a:pt x="831" y="0"/>
                </a:lnTo>
                <a:lnTo>
                  <a:pt x="831" y="54"/>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48" name=""/>
          <p:cNvSpPr txBox="1"/>
          <p:nvPr/>
        </p:nvSpPr>
        <p:spPr>
          <a:xfrm>
            <a:off x="762120" y="954000"/>
            <a:ext cx="80046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Ho et al., "Denoising Diffusion Probabilistic Models", 2020. </a:t>
            </a:r>
            <a:r>
              <a:rPr b="0" lang="en-US" sz="1560" strike="noStrike" u="none">
                <a:solidFill>
                  <a:srgbClr val="800000"/>
                </a:solidFill>
                <a:effectLst/>
                <a:uFillTx/>
                <a:latin typeface="NotoSansJP-Thin_"/>
                <a:ea typeface="NotoSansJP-Thin_"/>
              </a:rPr>
              <a:t>https://arxiv.org/abs/2006.11239</a:t>
            </a:r>
            <a:endParaRPr b="0" lang="en-US" sz="1560" strike="noStrike" u="none">
              <a:solidFill>
                <a:srgbClr val="000000"/>
              </a:solidFill>
              <a:effectLst/>
              <a:uFillTx/>
              <a:latin typeface="Times New Roman"/>
            </a:endParaRPr>
          </a:p>
        </p:txBody>
      </p:sp>
      <p:sp>
        <p:nvSpPr>
          <p:cNvPr id="1149" name=""/>
          <p:cNvSpPr/>
          <p:nvPr/>
        </p:nvSpPr>
        <p:spPr>
          <a:xfrm>
            <a:off x="542880" y="1676160"/>
            <a:ext cx="76320" cy="76680"/>
          </a:xfrm>
          <a:custGeom>
            <a:avLst/>
            <a:gdLst/>
            <a:ahLst/>
            <a:rect l="0" t="0" r="r" b="b"/>
            <a:pathLst>
              <a:path w="212" h="213">
                <a:moveTo>
                  <a:pt x="212" y="107"/>
                </a:moveTo>
                <a:cubicBezTo>
                  <a:pt x="212" y="121"/>
                  <a:pt x="210" y="135"/>
                  <a:pt x="204" y="148"/>
                </a:cubicBezTo>
                <a:cubicBezTo>
                  <a:pt x="199" y="160"/>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0"/>
                  <a:pt x="8" y="148"/>
                </a:cubicBezTo>
                <a:cubicBezTo>
                  <a:pt x="2" y="135"/>
                  <a:pt x="0" y="121"/>
                  <a:pt x="0" y="107"/>
                </a:cubicBezTo>
                <a:cubicBezTo>
                  <a:pt x="0" y="93"/>
                  <a:pt x="2" y="78"/>
                  <a:pt x="8" y="65"/>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5"/>
                </a:cubicBezTo>
                <a:cubicBezTo>
                  <a:pt x="210" y="78"/>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0" name=""/>
          <p:cNvSpPr txBox="1"/>
          <p:nvPr/>
        </p:nvSpPr>
        <p:spPr>
          <a:xfrm>
            <a:off x="762120" y="1287720"/>
            <a:ext cx="2776320" cy="223200"/>
          </a:xfrm>
          <a:prstGeom prst="rect">
            <a:avLst/>
          </a:prstGeom>
          <a:noFill/>
          <a:ln w="0">
            <a:noFill/>
          </a:ln>
        </p:spPr>
        <p:txBody>
          <a:bodyPr wrap="none" lIns="0" rIns="0" tIns="0" bIns="0" anchor="t">
            <a:spAutoFit/>
          </a:bodyPr>
          <a:p>
            <a:r>
              <a:rPr b="0" lang="en-US" sz="1560" strike="noStrike" u="none">
                <a:solidFill>
                  <a:srgbClr val="800000"/>
                </a:solidFill>
                <a:effectLst/>
                <a:uFillTx/>
                <a:latin typeface="NotoSansJP-Thin_"/>
                <a:ea typeface="NotoSansJP-Thin_"/>
              </a:rPr>
              <a:t>https://arxiv.org /abs/1312.6114</a:t>
            </a:r>
            <a:endParaRPr b="0" lang="en-US" sz="1560" strike="noStrike" u="none">
              <a:solidFill>
                <a:srgbClr val="000000"/>
              </a:solidFill>
              <a:effectLst/>
              <a:uFillTx/>
              <a:latin typeface="Times New Roman"/>
            </a:endParaRPr>
          </a:p>
        </p:txBody>
      </p:sp>
      <p:sp>
        <p:nvSpPr>
          <p:cNvPr id="1151" name=""/>
          <p:cNvSpPr/>
          <p:nvPr/>
        </p:nvSpPr>
        <p:spPr>
          <a:xfrm>
            <a:off x="6723000" y="1809720"/>
            <a:ext cx="3390120" cy="19080"/>
          </a:xfrm>
          <a:custGeom>
            <a:avLst/>
            <a:gdLst/>
            <a:ahLst/>
            <a:rect l="0" t="0" r="r" b="b"/>
            <a:pathLst>
              <a:path w="9417" h="53">
                <a:moveTo>
                  <a:pt x="4298" y="53"/>
                </a:moveTo>
                <a:lnTo>
                  <a:pt x="991" y="53"/>
                </a:lnTo>
                <a:lnTo>
                  <a:pt x="991" y="0"/>
                </a:lnTo>
                <a:lnTo>
                  <a:pt x="4298" y="0"/>
                </a:lnTo>
                <a:lnTo>
                  <a:pt x="4298" y="53"/>
                </a:lnTo>
                <a:moveTo>
                  <a:pt x="4683" y="0"/>
                </a:moveTo>
                <a:lnTo>
                  <a:pt x="9417" y="0"/>
                </a:lnTo>
                <a:lnTo>
                  <a:pt x="9417" y="53"/>
                </a:lnTo>
                <a:lnTo>
                  <a:pt x="4683" y="53"/>
                </a:lnTo>
                <a:lnTo>
                  <a:pt x="4683" y="0"/>
                </a:lnTo>
                <a:moveTo>
                  <a:pt x="831" y="53"/>
                </a:moveTo>
                <a:lnTo>
                  <a:pt x="0" y="53"/>
                </a:lnTo>
                <a:lnTo>
                  <a:pt x="0" y="0"/>
                </a:lnTo>
                <a:lnTo>
                  <a:pt x="831" y="0"/>
                </a:lnTo>
                <a:lnTo>
                  <a:pt x="831" y="53"/>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2" name=""/>
          <p:cNvSpPr/>
          <p:nvPr/>
        </p:nvSpPr>
        <p:spPr>
          <a:xfrm>
            <a:off x="542880" y="2000160"/>
            <a:ext cx="76320" cy="76320"/>
          </a:xfrm>
          <a:custGeom>
            <a:avLst/>
            <a:gdLst/>
            <a:ahLst/>
            <a:rect l="0" t="0" r="r" b="b"/>
            <a:pathLst>
              <a:path w="212" h="212">
                <a:moveTo>
                  <a:pt x="212" y="107"/>
                </a:moveTo>
                <a:cubicBezTo>
                  <a:pt x="212" y="121"/>
                  <a:pt x="210" y="134"/>
                  <a:pt x="204" y="147"/>
                </a:cubicBezTo>
                <a:cubicBezTo>
                  <a:pt x="199" y="160"/>
                  <a:pt x="191" y="171"/>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1"/>
                  <a:pt x="13" y="160"/>
                  <a:pt x="8" y="147"/>
                </a:cubicBezTo>
                <a:cubicBezTo>
                  <a:pt x="2" y="134"/>
                  <a:pt x="0" y="121"/>
                  <a:pt x="0" y="107"/>
                </a:cubicBezTo>
                <a:cubicBezTo>
                  <a:pt x="0" y="93"/>
                  <a:pt x="2" y="79"/>
                  <a:pt x="8" y="66"/>
                </a:cubicBezTo>
                <a:cubicBezTo>
                  <a:pt x="13" y="53"/>
                  <a:pt x="21" y="42"/>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2"/>
                  <a:pt x="199" y="53"/>
                  <a:pt x="204" y="66"/>
                </a:cubicBezTo>
                <a:cubicBezTo>
                  <a:pt x="210" y="79"/>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3" name=""/>
          <p:cNvSpPr txBox="1"/>
          <p:nvPr/>
        </p:nvSpPr>
        <p:spPr>
          <a:xfrm>
            <a:off x="762120" y="1611360"/>
            <a:ext cx="8060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Song &amp; Ermon, "Score-Based Generative Modeling", 2019. </a:t>
            </a:r>
            <a:r>
              <a:rPr b="0" lang="en-US" sz="1560" strike="noStrike" u="none">
                <a:solidFill>
                  <a:srgbClr val="800000"/>
                </a:solidFill>
                <a:effectLst/>
                <a:uFillTx/>
                <a:latin typeface="NotoSansJP-Thin_"/>
                <a:ea typeface="NotoSansJP-Thin_"/>
              </a:rPr>
              <a:t>https://arxiv.org/abs/2011.13456</a:t>
            </a:r>
            <a:endParaRPr b="0" lang="en-US" sz="1560" strike="noStrike" u="none">
              <a:solidFill>
                <a:srgbClr val="000000"/>
              </a:solidFill>
              <a:effectLst/>
              <a:uFillTx/>
              <a:latin typeface="Times New Roman"/>
            </a:endParaRPr>
          </a:p>
        </p:txBody>
      </p:sp>
      <p:sp>
        <p:nvSpPr>
          <p:cNvPr id="1154" name=""/>
          <p:cNvSpPr/>
          <p:nvPr/>
        </p:nvSpPr>
        <p:spPr>
          <a:xfrm>
            <a:off x="3681360" y="2133360"/>
            <a:ext cx="6661440" cy="19440"/>
          </a:xfrm>
          <a:custGeom>
            <a:avLst/>
            <a:gdLst/>
            <a:ahLst/>
            <a:rect l="0" t="0" r="r" b="b"/>
            <a:pathLst>
              <a:path w="18504" h="54">
                <a:moveTo>
                  <a:pt x="8195" y="54"/>
                </a:moveTo>
                <a:lnTo>
                  <a:pt x="5695" y="54"/>
                </a:lnTo>
                <a:lnTo>
                  <a:pt x="5695" y="0"/>
                </a:lnTo>
                <a:lnTo>
                  <a:pt x="8195" y="0"/>
                </a:lnTo>
                <a:lnTo>
                  <a:pt x="8195" y="54"/>
                </a:lnTo>
                <a:moveTo>
                  <a:pt x="8356" y="0"/>
                </a:moveTo>
                <a:lnTo>
                  <a:pt x="18504" y="0"/>
                </a:lnTo>
                <a:lnTo>
                  <a:pt x="18504" y="54"/>
                </a:lnTo>
                <a:lnTo>
                  <a:pt x="8356" y="54"/>
                </a:lnTo>
                <a:lnTo>
                  <a:pt x="8356" y="0"/>
                </a:lnTo>
                <a:moveTo>
                  <a:pt x="5319" y="54"/>
                </a:moveTo>
                <a:lnTo>
                  <a:pt x="5166" y="54"/>
                </a:lnTo>
                <a:lnTo>
                  <a:pt x="5166" y="0"/>
                </a:lnTo>
                <a:lnTo>
                  <a:pt x="5319" y="0"/>
                </a:lnTo>
                <a:lnTo>
                  <a:pt x="5319" y="54"/>
                </a:lnTo>
                <a:moveTo>
                  <a:pt x="4790" y="54"/>
                </a:moveTo>
                <a:lnTo>
                  <a:pt x="991" y="54"/>
                </a:lnTo>
                <a:lnTo>
                  <a:pt x="991" y="0"/>
                </a:lnTo>
                <a:lnTo>
                  <a:pt x="4790" y="0"/>
                </a:lnTo>
                <a:lnTo>
                  <a:pt x="4790" y="54"/>
                </a:lnTo>
                <a:moveTo>
                  <a:pt x="830" y="54"/>
                </a:moveTo>
                <a:lnTo>
                  <a:pt x="0" y="54"/>
                </a:lnTo>
                <a:lnTo>
                  <a:pt x="0" y="0"/>
                </a:lnTo>
                <a:lnTo>
                  <a:pt x="830" y="0"/>
                </a:lnTo>
                <a:lnTo>
                  <a:pt x="830" y="54"/>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5"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6" name=""/>
          <p:cNvSpPr txBox="1"/>
          <p:nvPr/>
        </p:nvSpPr>
        <p:spPr>
          <a:xfrm>
            <a:off x="762120" y="1935360"/>
            <a:ext cx="79740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What are Diffusion Models?. </a:t>
            </a:r>
            <a:r>
              <a:rPr b="0" lang="en-US" sz="1560" strike="noStrike" u="none">
                <a:solidFill>
                  <a:srgbClr val="800000"/>
                </a:solidFill>
                <a:effectLst/>
                <a:uFillTx/>
                <a:latin typeface="NotoSansJP-Thin_"/>
                <a:ea typeface="NotoSansJP-Thin_"/>
              </a:rPr>
              <a:t>https://lilianweng.github.io/posts/2021-07-11-diffusion-models/</a:t>
            </a:r>
            <a:endParaRPr b="0" lang="en-US" sz="1560" strike="noStrike" u="none">
              <a:solidFill>
                <a:srgbClr val="000000"/>
              </a:solidFill>
              <a:effectLst/>
              <a:uFillTx/>
              <a:latin typeface="Times New Roman"/>
            </a:endParaRPr>
          </a:p>
        </p:txBody>
      </p:sp>
      <p:sp>
        <p:nvSpPr>
          <p:cNvPr id="1157" name=""/>
          <p:cNvSpPr txBox="1"/>
          <p:nvPr/>
        </p:nvSpPr>
        <p:spPr>
          <a:xfrm>
            <a:off x="237960" y="188280"/>
            <a:ext cx="1189440" cy="297720"/>
          </a:xfrm>
          <a:prstGeom prst="rect">
            <a:avLst/>
          </a:prstGeom>
          <a:noFill/>
          <a:ln w="0">
            <a:noFill/>
          </a:ln>
        </p:spPr>
        <p:txBody>
          <a:bodyPr wrap="none" lIns="0" rIns="0" tIns="0" bIns="0" anchor="t">
            <a:spAutoFit/>
          </a:bodyPr>
          <a:p>
            <a:r>
              <a:rPr b="1" lang="zh-CN" sz="2340" strike="noStrike" u="none">
                <a:solidFill>
                  <a:srgbClr val="ffffff"/>
                </a:solidFill>
                <a:effectLst/>
                <a:uFillTx/>
                <a:latin typeface="NotoSansJP-Thin_"/>
                <a:ea typeface="NotoSansJP-Thin_"/>
              </a:rPr>
              <a:t>参考文書</a:t>
            </a:r>
            <a:endParaRPr b="0" lang="en-US" sz="2340" strike="noStrike" u="none">
              <a:solidFill>
                <a:srgbClr val="000000"/>
              </a:solidFill>
              <a:effectLst/>
              <a:uFillTx/>
              <a:latin typeface="Times New Roman"/>
            </a:endParaRPr>
          </a:p>
        </p:txBody>
      </p:sp>
      <p:sp>
        <p:nvSpPr>
          <p:cNvPr id="1158" name=""/>
          <p:cNvSpPr txBox="1"/>
          <p:nvPr/>
        </p:nvSpPr>
        <p:spPr>
          <a:xfrm>
            <a:off x="11459160" y="6447960"/>
            <a:ext cx="3974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24/24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2" name=""/>
          <p:cNvSpPr txBox="1"/>
          <p:nvPr/>
        </p:nvSpPr>
        <p:spPr>
          <a:xfrm>
            <a:off x="380880" y="3354120"/>
            <a:ext cx="118980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1. </a:t>
            </a:r>
            <a:r>
              <a:rPr b="1" lang="zh-CN" sz="2810" strike="noStrike" u="none">
                <a:solidFill>
                  <a:srgbClr val="800000"/>
                </a:solidFill>
                <a:effectLst/>
                <a:uFillTx/>
                <a:latin typeface="NotoSansJP-Thin_"/>
                <a:ea typeface="NotoSansJP-Thin_"/>
              </a:rPr>
              <a:t>導入</a:t>
            </a:r>
            <a:endParaRPr b="0" lang="en-US" sz="2810" strike="noStrike" u="none">
              <a:solidFill>
                <a:srgbClr val="000000"/>
              </a:solidFill>
              <a:effectLst/>
              <a:uFillTx/>
              <a:latin typeface="Times New Roman"/>
            </a:endParaRPr>
          </a:p>
        </p:txBody>
      </p:sp>
      <p:sp>
        <p:nvSpPr>
          <p:cNvPr id="53"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3/24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57" name=""/>
          <p:cNvSpPr txBox="1"/>
          <p:nvPr/>
        </p:nvSpPr>
        <p:spPr>
          <a:xfrm>
            <a:off x="380880" y="897120"/>
            <a:ext cx="43592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従来の生成モデルには以下のような弱点があった</a:t>
            </a:r>
            <a:endParaRPr b="0" lang="en-US" sz="1560" strike="noStrike" u="none">
              <a:solidFill>
                <a:srgbClr val="000000"/>
              </a:solidFill>
              <a:effectLst/>
              <a:uFillTx/>
              <a:latin typeface="Times New Roman"/>
            </a:endParaRPr>
          </a:p>
        </p:txBody>
      </p:sp>
      <p:sp>
        <p:nvSpPr>
          <p:cNvPr id="58" name=""/>
          <p:cNvSpPr/>
          <p:nvPr/>
        </p:nvSpPr>
        <p:spPr>
          <a:xfrm>
            <a:off x="542880" y="1895400"/>
            <a:ext cx="76320" cy="76320"/>
          </a:xfrm>
          <a:custGeom>
            <a:avLst/>
            <a:gdLst/>
            <a:ahLst/>
            <a:rect l="0" t="0" r="r" b="b"/>
            <a:pathLst>
              <a:path w="212" h="212">
                <a:moveTo>
                  <a:pt x="212" y="106"/>
                </a:moveTo>
                <a:cubicBezTo>
                  <a:pt x="212" y="121"/>
                  <a:pt x="210" y="134"/>
                  <a:pt x="204" y="147"/>
                </a:cubicBezTo>
                <a:cubicBezTo>
                  <a:pt x="199" y="160"/>
                  <a:pt x="191" y="171"/>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1"/>
                  <a:pt x="13" y="160"/>
                  <a:pt x="8" y="147"/>
                </a:cubicBezTo>
                <a:cubicBezTo>
                  <a:pt x="2" y="134"/>
                  <a:pt x="0" y="121"/>
                  <a:pt x="0" y="106"/>
                </a:cubicBezTo>
                <a:cubicBezTo>
                  <a:pt x="0" y="92"/>
                  <a:pt x="2" y="78"/>
                  <a:pt x="8" y="65"/>
                </a:cubicBezTo>
                <a:cubicBezTo>
                  <a:pt x="13" y="52"/>
                  <a:pt x="21" y="41"/>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1"/>
                  <a:pt x="199" y="52"/>
                  <a:pt x="204" y="65"/>
                </a:cubicBezTo>
                <a:cubicBezTo>
                  <a:pt x="210" y="78"/>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59" name=""/>
          <p:cNvSpPr txBox="1"/>
          <p:nvPr/>
        </p:nvSpPr>
        <p:spPr>
          <a:xfrm>
            <a:off x="380880" y="1363680"/>
            <a:ext cx="441000" cy="223200"/>
          </a:xfrm>
          <a:prstGeom prst="rect">
            <a:avLst/>
          </a:prstGeom>
          <a:noFill/>
          <a:ln w="0">
            <a:noFill/>
          </a:ln>
        </p:spPr>
        <p:txBody>
          <a:bodyPr wrap="none" lIns="0" rIns="0" tIns="0" bIns="0" anchor="t">
            <a:spAutoFit/>
          </a:bodyPr>
          <a:p>
            <a:r>
              <a:rPr b="1" lang="en-US" sz="1560" strike="noStrike" u="none">
                <a:solidFill>
                  <a:srgbClr val="333333"/>
                </a:solidFill>
                <a:effectLst/>
                <a:uFillTx/>
                <a:latin typeface="NotoSansJP-Thin_"/>
                <a:ea typeface="NotoSansJP-Thin_"/>
              </a:rPr>
              <a:t>GAN</a:t>
            </a:r>
            <a:endParaRPr b="0" lang="en-US" sz="1560" strike="noStrike" u="none">
              <a:solidFill>
                <a:srgbClr val="000000"/>
              </a:solidFill>
              <a:effectLst/>
              <a:uFillTx/>
              <a:latin typeface="Times New Roman"/>
            </a:endParaRPr>
          </a:p>
        </p:txBody>
      </p:sp>
      <p:sp>
        <p:nvSpPr>
          <p:cNvPr id="60" name=""/>
          <p:cNvSpPr/>
          <p:nvPr/>
        </p:nvSpPr>
        <p:spPr>
          <a:xfrm>
            <a:off x="542880" y="2219040"/>
            <a:ext cx="76320" cy="76680"/>
          </a:xfrm>
          <a:custGeom>
            <a:avLst/>
            <a:gdLst/>
            <a:ahLst/>
            <a:rect l="0" t="0" r="r" b="b"/>
            <a:pathLst>
              <a:path w="212" h="213">
                <a:moveTo>
                  <a:pt x="212" y="107"/>
                </a:moveTo>
                <a:cubicBezTo>
                  <a:pt x="212" y="121"/>
                  <a:pt x="210" y="135"/>
                  <a:pt x="204" y="148"/>
                </a:cubicBezTo>
                <a:cubicBezTo>
                  <a:pt x="199" y="161"/>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1"/>
                  <a:pt x="8" y="148"/>
                </a:cubicBezTo>
                <a:cubicBezTo>
                  <a:pt x="2" y="135"/>
                  <a:pt x="0" y="121"/>
                  <a:pt x="0" y="107"/>
                </a:cubicBezTo>
                <a:cubicBezTo>
                  <a:pt x="0" y="93"/>
                  <a:pt x="2" y="80"/>
                  <a:pt x="8" y="67"/>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7"/>
                </a:cubicBezTo>
                <a:cubicBezTo>
                  <a:pt x="210" y="80"/>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1" name=""/>
          <p:cNvSpPr txBox="1"/>
          <p:nvPr/>
        </p:nvSpPr>
        <p:spPr>
          <a:xfrm>
            <a:off x="762120" y="1830600"/>
            <a:ext cx="1751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Pros: </a:t>
            </a:r>
            <a:r>
              <a:rPr b="0" lang="zh-CN" sz="1560" strike="noStrike" u="none">
                <a:solidFill>
                  <a:srgbClr val="333333"/>
                </a:solidFill>
                <a:effectLst/>
                <a:uFillTx/>
                <a:latin typeface="NotoSansJP-Thin_"/>
                <a:ea typeface="NotoSansJP-Thin_"/>
              </a:rPr>
              <a:t>高品質な生成</a:t>
            </a:r>
            <a:endParaRPr b="0" lang="en-US" sz="1560" strike="noStrike" u="none">
              <a:solidFill>
                <a:srgbClr val="000000"/>
              </a:solidFill>
              <a:effectLst/>
              <a:uFillTx/>
              <a:latin typeface="Times New Roman"/>
            </a:endParaRPr>
          </a:p>
        </p:txBody>
      </p:sp>
      <p:sp>
        <p:nvSpPr>
          <p:cNvPr id="62" name=""/>
          <p:cNvSpPr txBox="1"/>
          <p:nvPr/>
        </p:nvSpPr>
        <p:spPr>
          <a:xfrm>
            <a:off x="762120" y="2154240"/>
            <a:ext cx="57607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Cons: </a:t>
            </a:r>
            <a:r>
              <a:rPr b="0" lang="zh-CN" sz="1560" strike="noStrike" u="none">
                <a:solidFill>
                  <a:srgbClr val="333333"/>
                </a:solidFill>
                <a:effectLst/>
                <a:uFillTx/>
                <a:latin typeface="NotoSansJP-Thin_"/>
                <a:ea typeface="NotoSansJP-Thin_"/>
              </a:rPr>
              <a:t>モード崩壊</a:t>
            </a:r>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学習が不安定（ </a:t>
            </a:r>
            <a:r>
              <a:rPr b="0" lang="en-US" sz="1560" strike="noStrike" u="none">
                <a:solidFill>
                  <a:srgbClr val="333333"/>
                </a:solidFill>
                <a:effectLst/>
                <a:uFillTx/>
                <a:latin typeface="NotoSansJP-Thin_"/>
                <a:ea typeface="NotoSansJP-Thin_"/>
              </a:rPr>
              <a:t>D, G</a:t>
            </a:r>
            <a:r>
              <a:rPr b="0" lang="zh-CN" sz="1560" strike="noStrike" u="none">
                <a:solidFill>
                  <a:srgbClr val="333333"/>
                </a:solidFill>
                <a:effectLst/>
                <a:uFillTx/>
                <a:latin typeface="NotoSansJP-Thin_"/>
                <a:ea typeface="NotoSansJP-Thin_"/>
              </a:rPr>
              <a:t>のバランスが難しい）</a:t>
            </a:r>
            <a:endParaRPr b="0" lang="en-US" sz="1560" strike="noStrike" u="none">
              <a:solidFill>
                <a:srgbClr val="000000"/>
              </a:solidFill>
              <a:effectLst/>
              <a:uFillTx/>
              <a:latin typeface="Times New Roman"/>
            </a:endParaRPr>
          </a:p>
        </p:txBody>
      </p:sp>
      <p:sp>
        <p:nvSpPr>
          <p:cNvPr id="63" name=""/>
          <p:cNvSpPr/>
          <p:nvPr/>
        </p:nvSpPr>
        <p:spPr>
          <a:xfrm>
            <a:off x="542880" y="3152520"/>
            <a:ext cx="76320" cy="76680"/>
          </a:xfrm>
          <a:custGeom>
            <a:avLst/>
            <a:gdLst/>
            <a:ahLst/>
            <a:rect l="0" t="0" r="r" b="b"/>
            <a:pathLst>
              <a:path w="212" h="213">
                <a:moveTo>
                  <a:pt x="212" y="106"/>
                </a:moveTo>
                <a:cubicBezTo>
                  <a:pt x="212" y="120"/>
                  <a:pt x="210" y="134"/>
                  <a:pt x="204" y="147"/>
                </a:cubicBezTo>
                <a:cubicBezTo>
                  <a:pt x="199" y="160"/>
                  <a:pt x="191" y="171"/>
                  <a:pt x="181" y="181"/>
                </a:cubicBezTo>
                <a:cubicBezTo>
                  <a:pt x="171" y="191"/>
                  <a:pt x="160" y="198"/>
                  <a:pt x="147" y="204"/>
                </a:cubicBezTo>
                <a:cubicBezTo>
                  <a:pt x="134" y="209"/>
                  <a:pt x="120" y="213"/>
                  <a:pt x="106" y="213"/>
                </a:cubicBezTo>
                <a:cubicBezTo>
                  <a:pt x="92" y="213"/>
                  <a:pt x="79" y="209"/>
                  <a:pt x="65" y="204"/>
                </a:cubicBezTo>
                <a:cubicBezTo>
                  <a:pt x="52" y="198"/>
                  <a:pt x="41" y="191"/>
                  <a:pt x="31" y="181"/>
                </a:cubicBezTo>
                <a:cubicBezTo>
                  <a:pt x="21" y="171"/>
                  <a:pt x="13" y="160"/>
                  <a:pt x="8" y="147"/>
                </a:cubicBezTo>
                <a:cubicBezTo>
                  <a:pt x="2" y="134"/>
                  <a:pt x="0" y="120"/>
                  <a:pt x="0" y="106"/>
                </a:cubicBezTo>
                <a:cubicBezTo>
                  <a:pt x="0" y="92"/>
                  <a:pt x="2" y="79"/>
                  <a:pt x="8" y="66"/>
                </a:cubicBezTo>
                <a:cubicBezTo>
                  <a:pt x="13" y="53"/>
                  <a:pt x="21" y="41"/>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4" name=""/>
          <p:cNvSpPr txBox="1"/>
          <p:nvPr/>
        </p:nvSpPr>
        <p:spPr>
          <a:xfrm>
            <a:off x="380880" y="2621160"/>
            <a:ext cx="408240" cy="223200"/>
          </a:xfrm>
          <a:prstGeom prst="rect">
            <a:avLst/>
          </a:prstGeom>
          <a:noFill/>
          <a:ln w="0">
            <a:noFill/>
          </a:ln>
        </p:spPr>
        <p:txBody>
          <a:bodyPr wrap="none" lIns="0" rIns="0" tIns="0" bIns="0" anchor="t">
            <a:spAutoFit/>
          </a:bodyPr>
          <a:p>
            <a:r>
              <a:rPr b="1" lang="en-US" sz="1560" strike="noStrike" u="none">
                <a:solidFill>
                  <a:srgbClr val="333333"/>
                </a:solidFill>
                <a:effectLst/>
                <a:uFillTx/>
                <a:latin typeface="NotoSansJP-Thin_"/>
                <a:ea typeface="NotoSansJP-Thin_"/>
              </a:rPr>
              <a:t>VAE</a:t>
            </a:r>
            <a:endParaRPr b="0" lang="en-US" sz="1560" strike="noStrike" u="none">
              <a:solidFill>
                <a:srgbClr val="000000"/>
              </a:solidFill>
              <a:effectLst/>
              <a:uFillTx/>
              <a:latin typeface="Times New Roman"/>
            </a:endParaRPr>
          </a:p>
        </p:txBody>
      </p:sp>
      <p:sp>
        <p:nvSpPr>
          <p:cNvPr id="65" name=""/>
          <p:cNvSpPr/>
          <p:nvPr/>
        </p:nvSpPr>
        <p:spPr>
          <a:xfrm>
            <a:off x="542880" y="3476520"/>
            <a:ext cx="76320" cy="76320"/>
          </a:xfrm>
          <a:custGeom>
            <a:avLst/>
            <a:gdLst/>
            <a:ahLst/>
            <a:rect l="0" t="0" r="r" b="b"/>
            <a:pathLst>
              <a:path w="212" h="212">
                <a:moveTo>
                  <a:pt x="212" y="106"/>
                </a:moveTo>
                <a:cubicBezTo>
                  <a:pt x="212" y="120"/>
                  <a:pt x="210" y="133"/>
                  <a:pt x="204" y="146"/>
                </a:cubicBezTo>
                <a:cubicBezTo>
                  <a:pt x="199" y="160"/>
                  <a:pt x="191" y="172"/>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2"/>
                  <a:pt x="13" y="160"/>
                  <a:pt x="8" y="146"/>
                </a:cubicBezTo>
                <a:cubicBezTo>
                  <a:pt x="2" y="133"/>
                  <a:pt x="0" y="120"/>
                  <a:pt x="0" y="106"/>
                </a:cubicBezTo>
                <a:cubicBezTo>
                  <a:pt x="0" y="92"/>
                  <a:pt x="2" y="78"/>
                  <a:pt x="8" y="65"/>
                </a:cubicBezTo>
                <a:cubicBezTo>
                  <a:pt x="13" y="52"/>
                  <a:pt x="21" y="41"/>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1"/>
                  <a:pt x="199" y="52"/>
                  <a:pt x="204" y="65"/>
                </a:cubicBezTo>
                <a:cubicBezTo>
                  <a:pt x="210" y="78"/>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6" name=""/>
          <p:cNvSpPr txBox="1"/>
          <p:nvPr/>
        </p:nvSpPr>
        <p:spPr>
          <a:xfrm>
            <a:off x="762120" y="3087720"/>
            <a:ext cx="27417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Pros: </a:t>
            </a:r>
            <a:r>
              <a:rPr b="0" lang="zh-CN" sz="1560" strike="noStrike" u="none">
                <a:solidFill>
                  <a:srgbClr val="333333"/>
                </a:solidFill>
                <a:effectLst/>
                <a:uFillTx/>
                <a:latin typeface="NotoSansJP-Thin_"/>
                <a:ea typeface="NotoSansJP-Thin_"/>
              </a:rPr>
              <a:t>尤度ベースで学習が安定</a:t>
            </a:r>
            <a:endParaRPr b="0" lang="en-US" sz="1560" strike="noStrike" u="none">
              <a:solidFill>
                <a:srgbClr val="000000"/>
              </a:solidFill>
              <a:effectLst/>
              <a:uFillTx/>
              <a:latin typeface="Times New Roman"/>
            </a:endParaRPr>
          </a:p>
        </p:txBody>
      </p:sp>
      <p:sp>
        <p:nvSpPr>
          <p:cNvPr id="67" name=""/>
          <p:cNvSpPr txBox="1"/>
          <p:nvPr/>
        </p:nvSpPr>
        <p:spPr>
          <a:xfrm>
            <a:off x="762120" y="3411720"/>
            <a:ext cx="55047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Cons: ELBO</a:t>
            </a:r>
            <a:r>
              <a:rPr b="0" lang="zh-CN" sz="1560" strike="noStrike" u="none">
                <a:solidFill>
                  <a:srgbClr val="333333"/>
                </a:solidFill>
                <a:effectLst/>
                <a:uFillTx/>
                <a:latin typeface="NotoSansJP-Thin_"/>
                <a:ea typeface="NotoSansJP-Thin_"/>
              </a:rPr>
              <a:t>という下界を最大化するため生成がぼやけやすい</a:t>
            </a:r>
            <a:endParaRPr b="0" lang="en-US" sz="1560" strike="noStrike" u="none">
              <a:solidFill>
                <a:srgbClr val="000000"/>
              </a:solidFill>
              <a:effectLst/>
              <a:uFillTx/>
              <a:latin typeface="Times New Roman"/>
            </a:endParaRPr>
          </a:p>
        </p:txBody>
      </p:sp>
      <p:sp>
        <p:nvSpPr>
          <p:cNvPr id="68" name=""/>
          <p:cNvSpPr/>
          <p:nvPr/>
        </p:nvSpPr>
        <p:spPr>
          <a:xfrm>
            <a:off x="542880" y="4410000"/>
            <a:ext cx="76320" cy="76320"/>
          </a:xfrm>
          <a:custGeom>
            <a:avLst/>
            <a:gdLst/>
            <a:ahLst/>
            <a:rect l="0" t="0" r="r" b="b"/>
            <a:pathLst>
              <a:path w="212" h="212">
                <a:moveTo>
                  <a:pt x="212" y="107"/>
                </a:moveTo>
                <a:cubicBezTo>
                  <a:pt x="212" y="121"/>
                  <a:pt x="210" y="134"/>
                  <a:pt x="204" y="147"/>
                </a:cubicBezTo>
                <a:cubicBezTo>
                  <a:pt x="199" y="160"/>
                  <a:pt x="191" y="171"/>
                  <a:pt x="181" y="181"/>
                </a:cubicBezTo>
                <a:cubicBezTo>
                  <a:pt x="171" y="191"/>
                  <a:pt x="160" y="199"/>
                  <a:pt x="147" y="204"/>
                </a:cubicBezTo>
                <a:cubicBezTo>
                  <a:pt x="134" y="210"/>
                  <a:pt x="120" y="212"/>
                  <a:pt x="106" y="212"/>
                </a:cubicBezTo>
                <a:cubicBezTo>
                  <a:pt x="92" y="212"/>
                  <a:pt x="79" y="210"/>
                  <a:pt x="65" y="204"/>
                </a:cubicBezTo>
                <a:cubicBezTo>
                  <a:pt x="52" y="199"/>
                  <a:pt x="41" y="191"/>
                  <a:pt x="31" y="181"/>
                </a:cubicBezTo>
                <a:cubicBezTo>
                  <a:pt x="21" y="171"/>
                  <a:pt x="13" y="160"/>
                  <a:pt x="8" y="147"/>
                </a:cubicBezTo>
                <a:cubicBezTo>
                  <a:pt x="2" y="134"/>
                  <a:pt x="0" y="121"/>
                  <a:pt x="0" y="107"/>
                </a:cubicBezTo>
                <a:cubicBezTo>
                  <a:pt x="0" y="92"/>
                  <a:pt x="2" y="78"/>
                  <a:pt x="8" y="65"/>
                </a:cubicBezTo>
                <a:cubicBezTo>
                  <a:pt x="13" y="52"/>
                  <a:pt x="21" y="41"/>
                  <a:pt x="31" y="31"/>
                </a:cubicBezTo>
                <a:cubicBezTo>
                  <a:pt x="41" y="21"/>
                  <a:pt x="52" y="13"/>
                  <a:pt x="65" y="8"/>
                </a:cubicBezTo>
                <a:cubicBezTo>
                  <a:pt x="79" y="2"/>
                  <a:pt x="92" y="0"/>
                  <a:pt x="106" y="0"/>
                </a:cubicBezTo>
                <a:cubicBezTo>
                  <a:pt x="120" y="0"/>
                  <a:pt x="134" y="2"/>
                  <a:pt x="147" y="8"/>
                </a:cubicBezTo>
                <a:cubicBezTo>
                  <a:pt x="160" y="13"/>
                  <a:pt x="171" y="21"/>
                  <a:pt x="181" y="31"/>
                </a:cubicBezTo>
                <a:cubicBezTo>
                  <a:pt x="191" y="41"/>
                  <a:pt x="199" y="52"/>
                  <a:pt x="204" y="65"/>
                </a:cubicBezTo>
                <a:cubicBezTo>
                  <a:pt x="210" y="78"/>
                  <a:pt x="212" y="92"/>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69" name=""/>
          <p:cNvSpPr txBox="1"/>
          <p:nvPr/>
        </p:nvSpPr>
        <p:spPr>
          <a:xfrm>
            <a:off x="380880" y="3878280"/>
            <a:ext cx="1717920" cy="223200"/>
          </a:xfrm>
          <a:prstGeom prst="rect">
            <a:avLst/>
          </a:prstGeom>
          <a:noFill/>
          <a:ln w="0">
            <a:noFill/>
          </a:ln>
        </p:spPr>
        <p:txBody>
          <a:bodyPr wrap="none" lIns="0" rIns="0" tIns="0" bIns="0" anchor="t">
            <a:spAutoFit/>
          </a:bodyPr>
          <a:p>
            <a:r>
              <a:rPr b="1" lang="en-US" sz="1560" strike="noStrike" u="none">
                <a:solidFill>
                  <a:srgbClr val="333333"/>
                </a:solidFill>
                <a:effectLst/>
                <a:uFillTx/>
                <a:latin typeface="NotoSansJP-Thin_"/>
                <a:ea typeface="NotoSansJP-Thin_"/>
              </a:rPr>
              <a:t>Flow-based Model</a:t>
            </a:r>
            <a:endParaRPr b="0" lang="en-US" sz="1560" strike="noStrike" u="none">
              <a:solidFill>
                <a:srgbClr val="000000"/>
              </a:solidFill>
              <a:effectLst/>
              <a:uFillTx/>
              <a:latin typeface="Times New Roman"/>
            </a:endParaRPr>
          </a:p>
        </p:txBody>
      </p:sp>
      <p:sp>
        <p:nvSpPr>
          <p:cNvPr id="70" name=""/>
          <p:cNvSpPr/>
          <p:nvPr/>
        </p:nvSpPr>
        <p:spPr>
          <a:xfrm>
            <a:off x="542880" y="4733640"/>
            <a:ext cx="76320" cy="76680"/>
          </a:xfrm>
          <a:custGeom>
            <a:avLst/>
            <a:gdLst/>
            <a:ahLst/>
            <a:rect l="0" t="0" r="r" b="b"/>
            <a:pathLst>
              <a:path w="212" h="213">
                <a:moveTo>
                  <a:pt x="212" y="107"/>
                </a:moveTo>
                <a:cubicBezTo>
                  <a:pt x="212" y="121"/>
                  <a:pt x="210" y="135"/>
                  <a:pt x="204" y="148"/>
                </a:cubicBezTo>
                <a:cubicBezTo>
                  <a:pt x="199" y="161"/>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1"/>
                  <a:pt x="8" y="148"/>
                </a:cubicBezTo>
                <a:cubicBezTo>
                  <a:pt x="2" y="135"/>
                  <a:pt x="0" y="121"/>
                  <a:pt x="0" y="107"/>
                </a:cubicBezTo>
                <a:cubicBezTo>
                  <a:pt x="0" y="93"/>
                  <a:pt x="2" y="80"/>
                  <a:pt x="8" y="67"/>
                </a:cubicBezTo>
                <a:cubicBezTo>
                  <a:pt x="13" y="54"/>
                  <a:pt x="21" y="42"/>
                  <a:pt x="31" y="31"/>
                </a:cubicBezTo>
                <a:cubicBezTo>
                  <a:pt x="41" y="21"/>
                  <a:pt x="52" y="14"/>
                  <a:pt x="65" y="8"/>
                </a:cubicBezTo>
                <a:cubicBezTo>
                  <a:pt x="79" y="3"/>
                  <a:pt x="92" y="0"/>
                  <a:pt x="106" y="0"/>
                </a:cubicBezTo>
                <a:cubicBezTo>
                  <a:pt x="120" y="0"/>
                  <a:pt x="134" y="3"/>
                  <a:pt x="147" y="8"/>
                </a:cubicBezTo>
                <a:cubicBezTo>
                  <a:pt x="160" y="14"/>
                  <a:pt x="171" y="21"/>
                  <a:pt x="181" y="31"/>
                </a:cubicBezTo>
                <a:cubicBezTo>
                  <a:pt x="191" y="42"/>
                  <a:pt x="199" y="54"/>
                  <a:pt x="204" y="67"/>
                </a:cubicBezTo>
                <a:cubicBezTo>
                  <a:pt x="210" y="80"/>
                  <a:pt x="212" y="93"/>
                  <a:pt x="212" y="10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1" name=""/>
          <p:cNvSpPr txBox="1"/>
          <p:nvPr/>
        </p:nvSpPr>
        <p:spPr>
          <a:xfrm>
            <a:off x="762120" y="4345200"/>
            <a:ext cx="25434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Pros: </a:t>
            </a:r>
            <a:r>
              <a:rPr b="0" lang="zh-CN" sz="1560" strike="noStrike" u="none">
                <a:solidFill>
                  <a:srgbClr val="333333"/>
                </a:solidFill>
                <a:effectLst/>
                <a:uFillTx/>
                <a:latin typeface="NotoSansJP-Thin_"/>
                <a:ea typeface="NotoSansJP-Thin_"/>
              </a:rPr>
              <a:t>尤度を厳密に計算可能</a:t>
            </a:r>
            <a:endParaRPr b="0" lang="en-US" sz="1560" strike="noStrike" u="none">
              <a:solidFill>
                <a:srgbClr val="000000"/>
              </a:solidFill>
              <a:effectLst/>
              <a:uFillTx/>
              <a:latin typeface="Times New Roman"/>
            </a:endParaRPr>
          </a:p>
        </p:txBody>
      </p:sp>
      <p:sp>
        <p:nvSpPr>
          <p:cNvPr id="72"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73" name=""/>
          <p:cNvSpPr txBox="1"/>
          <p:nvPr/>
        </p:nvSpPr>
        <p:spPr>
          <a:xfrm>
            <a:off x="762120" y="4668840"/>
            <a:ext cx="51746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Cons: </a:t>
            </a:r>
            <a:r>
              <a:rPr b="0" lang="zh-CN" sz="1560" strike="noStrike" u="none">
                <a:solidFill>
                  <a:srgbClr val="333333"/>
                </a:solidFill>
                <a:effectLst/>
                <a:uFillTx/>
                <a:latin typeface="NotoSansJP-Thin_"/>
                <a:ea typeface="NotoSansJP-Thin_"/>
              </a:rPr>
              <a:t>可逆変換の制約がありアーキテクチャ設計が難しい</a:t>
            </a:r>
            <a:endParaRPr b="0" lang="en-US" sz="1560" strike="noStrike" u="none">
              <a:solidFill>
                <a:srgbClr val="000000"/>
              </a:solidFill>
              <a:effectLst/>
              <a:uFillTx/>
              <a:latin typeface="Times New Roman"/>
            </a:endParaRPr>
          </a:p>
        </p:txBody>
      </p:sp>
      <p:sp>
        <p:nvSpPr>
          <p:cNvPr id="74" name=""/>
          <p:cNvSpPr txBox="1"/>
          <p:nvPr/>
        </p:nvSpPr>
        <p:spPr>
          <a:xfrm>
            <a:off x="237960" y="188280"/>
            <a:ext cx="123948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1.1. </a:t>
            </a:r>
            <a:r>
              <a:rPr b="1" lang="zh-CN" sz="2340" strike="noStrike" u="none">
                <a:solidFill>
                  <a:srgbClr val="ffffff"/>
                </a:solidFill>
                <a:effectLst/>
                <a:uFillTx/>
                <a:latin typeface="NotoSansJP-Thin_"/>
                <a:ea typeface="NotoSansJP-Thin_"/>
              </a:rPr>
              <a:t>背景</a:t>
            </a:r>
            <a:endParaRPr b="0" lang="en-US" sz="2340" strike="noStrike" u="none">
              <a:solidFill>
                <a:srgbClr val="000000"/>
              </a:solidFill>
              <a:effectLst/>
              <a:uFillTx/>
              <a:latin typeface="Times New Roman"/>
            </a:endParaRPr>
          </a:p>
        </p:txBody>
      </p:sp>
      <p:sp>
        <p:nvSpPr>
          <p:cNvPr id="75"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4/24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79" name=""/>
          <p:cNvSpPr txBox="1"/>
          <p:nvPr/>
        </p:nvSpPr>
        <p:spPr>
          <a:xfrm>
            <a:off x="380880" y="897120"/>
            <a:ext cx="61754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DDPM</a:t>
            </a:r>
            <a:r>
              <a:rPr b="0" lang="zh-CN" sz="1560" strike="noStrike" u="none">
                <a:solidFill>
                  <a:srgbClr val="333333"/>
                </a:solidFill>
                <a:effectLst/>
                <a:uFillTx/>
                <a:latin typeface="NotoSansJP-Thin_"/>
                <a:ea typeface="NotoSansJP-Thin_"/>
              </a:rPr>
              <a:t>は高品質かつ安定した学習（尤度ベース）の両立を目標とする</a:t>
            </a:r>
            <a:endParaRPr b="0" lang="en-US" sz="1560" strike="noStrike" u="none">
              <a:solidFill>
                <a:srgbClr val="000000"/>
              </a:solidFill>
              <a:effectLst/>
              <a:uFillTx/>
              <a:latin typeface="Times New Roman"/>
            </a:endParaRPr>
          </a:p>
        </p:txBody>
      </p:sp>
      <p:sp>
        <p:nvSpPr>
          <p:cNvPr id="80" name=""/>
          <p:cNvSpPr txBox="1"/>
          <p:nvPr/>
        </p:nvSpPr>
        <p:spPr>
          <a:xfrm>
            <a:off x="380880" y="1363680"/>
            <a:ext cx="25326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a:t>
            </a:r>
            <a:r>
              <a:rPr b="0" lang="zh-CN" sz="1560" strike="noStrike" u="none">
                <a:solidFill>
                  <a:srgbClr val="333333"/>
                </a:solidFill>
                <a:effectLst/>
                <a:uFillTx/>
                <a:latin typeface="NotoSansJP-Thin_"/>
                <a:ea typeface="NotoSansJP-Thin_"/>
              </a:rPr>
              <a:t>つのプロセスで構成される</a:t>
            </a:r>
            <a:endParaRPr b="0" lang="en-US" sz="1560" strike="noStrike" u="none">
              <a:solidFill>
                <a:srgbClr val="000000"/>
              </a:solidFill>
              <a:effectLst/>
              <a:uFillTx/>
              <a:latin typeface="Times New Roman"/>
            </a:endParaRPr>
          </a:p>
        </p:txBody>
      </p:sp>
      <p:sp>
        <p:nvSpPr>
          <p:cNvPr id="81" name=""/>
          <p:cNvSpPr txBox="1"/>
          <p:nvPr/>
        </p:nvSpPr>
        <p:spPr>
          <a:xfrm>
            <a:off x="516960" y="1830600"/>
            <a:ext cx="909072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1. Forward Process (</a:t>
            </a:r>
            <a:r>
              <a:rPr b="0" lang="zh-CN" sz="1560" strike="noStrike" u="none">
                <a:solidFill>
                  <a:srgbClr val="333333"/>
                </a:solidFill>
                <a:effectLst/>
                <a:uFillTx/>
                <a:latin typeface="NotoSansJP-Thin_"/>
                <a:ea typeface="NotoSansJP-Thin_"/>
              </a:rPr>
              <a:t>拡散過程</a:t>
            </a:r>
            <a:r>
              <a:rPr b="0" lang="en-US" sz="1560" strike="noStrike" u="none">
                <a:solidFill>
                  <a:srgbClr val="333333"/>
                </a:solidFill>
                <a:effectLst/>
                <a:uFillTx/>
                <a:latin typeface="NotoSansJP-Thin_"/>
                <a:ea typeface="NotoSansJP-Thin_"/>
              </a:rPr>
              <a:t>) : </a:t>
            </a:r>
            <a:r>
              <a:rPr b="0" lang="zh-CN" sz="1560" strike="noStrike" u="none">
                <a:solidFill>
                  <a:srgbClr val="333333"/>
                </a:solidFill>
                <a:effectLst/>
                <a:uFillTx/>
                <a:latin typeface="NotoSansJP-Thin_"/>
                <a:ea typeface="NotoSansJP-Thin_"/>
              </a:rPr>
              <a:t>データを徐々にノイズにしていく </a:t>
            </a:r>
            <a:r>
              <a:rPr b="0" lang="en-US" sz="1560" strike="noStrike" u="none">
                <a:solidFill>
                  <a:srgbClr val="333333"/>
                </a:solidFill>
                <a:effectLst/>
                <a:uFillTx/>
                <a:latin typeface="NotoSansJP-Thin_"/>
                <a:ea typeface="NotoSansJP-Thin_"/>
              </a:rPr>
              <a:t>(</a:t>
            </a:r>
            <a:r>
              <a:rPr b="0" lang="zh-CN" sz="1560" strike="noStrike" u="none">
                <a:solidFill>
                  <a:srgbClr val="333333"/>
                </a:solidFill>
                <a:effectLst/>
                <a:uFillTx/>
                <a:latin typeface="NotoSansJP-Thin_"/>
                <a:ea typeface="NotoSansJP-Thin_"/>
              </a:rPr>
              <a:t>固定プロセスでアルゴリズム的</a:t>
            </a:r>
            <a:r>
              <a:rPr b="0" lang="en-US"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pic>
        <p:nvPicPr>
          <p:cNvPr id="82" name="" descr=""/>
          <p:cNvPicPr/>
          <p:nvPr/>
        </p:nvPicPr>
        <p:blipFill>
          <a:blip r:embed="rId1"/>
          <a:stretch/>
        </p:blipFill>
        <p:spPr>
          <a:xfrm>
            <a:off x="3238560" y="2581200"/>
            <a:ext cx="5714640" cy="3952440"/>
          </a:xfrm>
          <a:prstGeom prst="rect">
            <a:avLst/>
          </a:prstGeom>
          <a:noFill/>
          <a:ln w="0">
            <a:noFill/>
          </a:ln>
        </p:spPr>
      </p:pic>
      <p:sp>
        <p:nvSpPr>
          <p:cNvPr id="83"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84" name=""/>
          <p:cNvSpPr txBox="1"/>
          <p:nvPr/>
        </p:nvSpPr>
        <p:spPr>
          <a:xfrm>
            <a:off x="516960" y="2154240"/>
            <a:ext cx="79002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2. Reverse Process (</a:t>
            </a:r>
            <a:r>
              <a:rPr b="0" lang="zh-CN" sz="1560" strike="noStrike" u="none">
                <a:solidFill>
                  <a:srgbClr val="333333"/>
                </a:solidFill>
                <a:effectLst/>
                <a:uFillTx/>
                <a:latin typeface="NotoSansJP-Thin_"/>
                <a:ea typeface="NotoSansJP-Thin_"/>
              </a:rPr>
              <a:t>逆拡散過程</a:t>
            </a:r>
            <a:r>
              <a:rPr b="0" lang="en-US" sz="1560" strike="noStrike" u="none">
                <a:solidFill>
                  <a:srgbClr val="333333"/>
                </a:solidFill>
                <a:effectLst/>
                <a:uFillTx/>
                <a:latin typeface="NotoSansJP-Thin_"/>
                <a:ea typeface="NotoSansJP-Thin_"/>
              </a:rPr>
              <a:t>): </a:t>
            </a:r>
            <a:r>
              <a:rPr b="0" lang="zh-CN" sz="1560" strike="noStrike" u="none">
                <a:solidFill>
                  <a:srgbClr val="333333"/>
                </a:solidFill>
                <a:effectLst/>
                <a:uFillTx/>
                <a:latin typeface="NotoSansJP-Thin_"/>
                <a:ea typeface="NotoSansJP-Thin_"/>
              </a:rPr>
              <a:t>学習対象。ノイズから画像空間上のデータへ復元する</a:t>
            </a:r>
            <a:endParaRPr b="0" lang="en-US" sz="1560" strike="noStrike" u="none">
              <a:solidFill>
                <a:srgbClr val="000000"/>
              </a:solidFill>
              <a:effectLst/>
              <a:uFillTx/>
              <a:latin typeface="Times New Roman"/>
            </a:endParaRPr>
          </a:p>
        </p:txBody>
      </p:sp>
      <p:sp>
        <p:nvSpPr>
          <p:cNvPr id="85" name=""/>
          <p:cNvSpPr txBox="1"/>
          <p:nvPr/>
        </p:nvSpPr>
        <p:spPr>
          <a:xfrm>
            <a:off x="237960" y="188280"/>
            <a:ext cx="300636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1.2. DDPM</a:t>
            </a:r>
            <a:r>
              <a:rPr b="1" lang="zh-CN" sz="2340" strike="noStrike" u="none">
                <a:solidFill>
                  <a:srgbClr val="ffffff"/>
                </a:solidFill>
                <a:effectLst/>
                <a:uFillTx/>
                <a:latin typeface="NotoSansJP-Thin_"/>
                <a:ea typeface="NotoSansJP-Thin_"/>
              </a:rPr>
              <a:t>の位置付け</a:t>
            </a:r>
            <a:endParaRPr b="0" lang="en-US" sz="2340" strike="noStrike" u="none">
              <a:solidFill>
                <a:srgbClr val="000000"/>
              </a:solidFill>
              <a:effectLst/>
              <a:uFillTx/>
              <a:latin typeface="Times New Roman"/>
            </a:endParaRPr>
          </a:p>
        </p:txBody>
      </p:sp>
      <p:sp>
        <p:nvSpPr>
          <p:cNvPr id="86"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5/24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8"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89"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0" name=""/>
          <p:cNvSpPr txBox="1"/>
          <p:nvPr/>
        </p:nvSpPr>
        <p:spPr>
          <a:xfrm>
            <a:off x="380880" y="3115800"/>
            <a:ext cx="3329640" cy="399600"/>
          </a:xfrm>
          <a:prstGeom prst="rect">
            <a:avLst/>
          </a:prstGeom>
          <a:noFill/>
          <a:ln w="0">
            <a:noFill/>
          </a:ln>
        </p:spPr>
        <p:txBody>
          <a:bodyPr wrap="none" lIns="0" rIns="0" tIns="0" bIns="0" anchor="t">
            <a:spAutoFit/>
          </a:bodyPr>
          <a:p>
            <a:r>
              <a:rPr b="1" lang="en-US" sz="2810" strike="noStrike" u="none">
                <a:solidFill>
                  <a:srgbClr val="800000"/>
                </a:solidFill>
                <a:effectLst/>
                <a:uFillTx/>
                <a:latin typeface="NotoSansJP-Thin_"/>
                <a:ea typeface="NotoSansJP-Thin_"/>
              </a:rPr>
              <a:t>2. </a:t>
            </a:r>
            <a:r>
              <a:rPr b="1" lang="zh-CN" sz="2810" strike="noStrike" u="none">
                <a:solidFill>
                  <a:srgbClr val="800000"/>
                </a:solidFill>
                <a:effectLst/>
                <a:uFillTx/>
                <a:latin typeface="NotoSansJP-Thin_"/>
                <a:ea typeface="NotoSansJP-Thin_"/>
              </a:rPr>
              <a:t>メカニズムの理解</a:t>
            </a:r>
            <a:endParaRPr b="0" lang="en-US" sz="2810" strike="noStrike" u="none">
              <a:solidFill>
                <a:srgbClr val="000000"/>
              </a:solidFill>
              <a:effectLst/>
              <a:uFillTx/>
              <a:latin typeface="Times New Roman"/>
            </a:endParaRPr>
          </a:p>
        </p:txBody>
      </p:sp>
      <p:sp>
        <p:nvSpPr>
          <p:cNvPr id="91" name=""/>
          <p:cNvSpPr txBox="1"/>
          <p:nvPr/>
        </p:nvSpPr>
        <p:spPr>
          <a:xfrm>
            <a:off x="8561160" y="3773520"/>
            <a:ext cx="30718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TODO: </a:t>
            </a:r>
            <a:r>
              <a:rPr b="0" lang="zh-CN" sz="1560" strike="noStrike" u="none">
                <a:solidFill>
                  <a:srgbClr val="333333"/>
                </a:solidFill>
                <a:effectLst/>
                <a:uFillTx/>
                <a:latin typeface="NotoSansJP-Thin_"/>
                <a:ea typeface="NotoSansJP-Thin_"/>
              </a:rPr>
              <a:t>基本的なアイデアをかく</a:t>
            </a:r>
            <a:endParaRPr b="0" lang="en-US" sz="1560" strike="noStrike" u="none">
              <a:solidFill>
                <a:srgbClr val="000000"/>
              </a:solidFill>
              <a:effectLst/>
              <a:uFillTx/>
              <a:latin typeface="Times New Roman"/>
            </a:endParaRPr>
          </a:p>
        </p:txBody>
      </p:sp>
      <p:sp>
        <p:nvSpPr>
          <p:cNvPr id="92"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6/24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4"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5"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96" name=""/>
          <p:cNvSpPr/>
          <p:nvPr/>
        </p:nvSpPr>
        <p:spPr>
          <a:xfrm>
            <a:off x="389160" y="970200"/>
            <a:ext cx="104040" cy="155160"/>
          </a:xfrm>
          <a:custGeom>
            <a:avLst/>
            <a:gdLst/>
            <a:ahLst/>
            <a:rect l="0" t="0" r="r" b="b"/>
            <a:pathLst>
              <a:path w="289" h="431">
                <a:moveTo>
                  <a:pt x="0" y="194"/>
                </a:moveTo>
                <a:cubicBezTo>
                  <a:pt x="0" y="148"/>
                  <a:pt x="17" y="105"/>
                  <a:pt x="51" y="63"/>
                </a:cubicBezTo>
                <a:cubicBezTo>
                  <a:pt x="85" y="22"/>
                  <a:pt x="124" y="1"/>
                  <a:pt x="167" y="1"/>
                </a:cubicBezTo>
                <a:cubicBezTo>
                  <a:pt x="194" y="1"/>
                  <a:pt x="216" y="12"/>
                  <a:pt x="230" y="36"/>
                </a:cubicBezTo>
                <a:cubicBezTo>
                  <a:pt x="230" y="35"/>
                  <a:pt x="232" y="34"/>
                  <a:pt x="233" y="32"/>
                </a:cubicBezTo>
                <a:cubicBezTo>
                  <a:pt x="235" y="29"/>
                  <a:pt x="238" y="27"/>
                  <a:pt x="241" y="24"/>
                </a:cubicBezTo>
                <a:cubicBezTo>
                  <a:pt x="244" y="22"/>
                  <a:pt x="248" y="19"/>
                  <a:pt x="252" y="16"/>
                </a:cubicBezTo>
                <a:cubicBezTo>
                  <a:pt x="267" y="5"/>
                  <a:pt x="277" y="0"/>
                  <a:pt x="283" y="0"/>
                </a:cubicBezTo>
                <a:cubicBezTo>
                  <a:pt x="285" y="0"/>
                  <a:pt x="286" y="1"/>
                  <a:pt x="287" y="2"/>
                </a:cubicBezTo>
                <a:cubicBezTo>
                  <a:pt x="289" y="3"/>
                  <a:pt x="289" y="4"/>
                  <a:pt x="289" y="5"/>
                </a:cubicBezTo>
                <a:cubicBezTo>
                  <a:pt x="289" y="9"/>
                  <a:pt x="274" y="74"/>
                  <a:pt x="243" y="199"/>
                </a:cubicBezTo>
                <a:cubicBezTo>
                  <a:pt x="210" y="327"/>
                  <a:pt x="194" y="392"/>
                  <a:pt x="194" y="394"/>
                </a:cubicBezTo>
                <a:cubicBezTo>
                  <a:pt x="194" y="397"/>
                  <a:pt x="204" y="399"/>
                  <a:pt x="225" y="400"/>
                </a:cubicBezTo>
                <a:lnTo>
                  <a:pt x="242" y="400"/>
                </a:lnTo>
                <a:cubicBezTo>
                  <a:pt x="245" y="404"/>
                  <a:pt x="246" y="406"/>
                  <a:pt x="246" y="406"/>
                </a:cubicBezTo>
                <a:cubicBezTo>
                  <a:pt x="246" y="406"/>
                  <a:pt x="246" y="411"/>
                  <a:pt x="244" y="418"/>
                </a:cubicBezTo>
                <a:cubicBezTo>
                  <a:pt x="242" y="424"/>
                  <a:pt x="240" y="428"/>
                  <a:pt x="237" y="431"/>
                </a:cubicBezTo>
                <a:lnTo>
                  <a:pt x="229" y="431"/>
                </a:lnTo>
                <a:cubicBezTo>
                  <a:pt x="214" y="430"/>
                  <a:pt x="189" y="430"/>
                  <a:pt x="155" y="430"/>
                </a:cubicBezTo>
                <a:cubicBezTo>
                  <a:pt x="142" y="430"/>
                  <a:pt x="130" y="430"/>
                  <a:pt x="120" y="430"/>
                </a:cubicBezTo>
                <a:cubicBezTo>
                  <a:pt x="110" y="430"/>
                  <a:pt x="101" y="430"/>
                  <a:pt x="95" y="430"/>
                </a:cubicBezTo>
                <a:cubicBezTo>
                  <a:pt x="89" y="430"/>
                  <a:pt x="85" y="430"/>
                  <a:pt x="84" y="430"/>
                </a:cubicBezTo>
                <a:cubicBezTo>
                  <a:pt x="77" y="430"/>
                  <a:pt x="74" y="429"/>
                  <a:pt x="74" y="425"/>
                </a:cubicBezTo>
                <a:cubicBezTo>
                  <a:pt x="74" y="424"/>
                  <a:pt x="75" y="420"/>
                  <a:pt x="75" y="415"/>
                </a:cubicBezTo>
                <a:cubicBezTo>
                  <a:pt x="77" y="408"/>
                  <a:pt x="79" y="403"/>
                  <a:pt x="80" y="402"/>
                </a:cubicBezTo>
                <a:cubicBezTo>
                  <a:pt x="82" y="401"/>
                  <a:pt x="86" y="400"/>
                  <a:pt x="94" y="400"/>
                </a:cubicBezTo>
                <a:cubicBezTo>
                  <a:pt x="115" y="400"/>
                  <a:pt x="128" y="398"/>
                  <a:pt x="133" y="395"/>
                </a:cubicBezTo>
                <a:cubicBezTo>
                  <a:pt x="137" y="393"/>
                  <a:pt x="143" y="373"/>
                  <a:pt x="152" y="336"/>
                </a:cubicBezTo>
                <a:cubicBezTo>
                  <a:pt x="161" y="298"/>
                  <a:pt x="166" y="279"/>
                  <a:pt x="166" y="278"/>
                </a:cubicBezTo>
                <a:cubicBezTo>
                  <a:pt x="166" y="278"/>
                  <a:pt x="164" y="278"/>
                  <a:pt x="161" y="280"/>
                </a:cubicBezTo>
                <a:cubicBezTo>
                  <a:pt x="140" y="298"/>
                  <a:pt x="117" y="307"/>
                  <a:pt x="94" y="307"/>
                </a:cubicBezTo>
                <a:cubicBezTo>
                  <a:pt x="69" y="307"/>
                  <a:pt x="47" y="298"/>
                  <a:pt x="28" y="280"/>
                </a:cubicBezTo>
                <a:cubicBezTo>
                  <a:pt x="9" y="262"/>
                  <a:pt x="0" y="233"/>
                  <a:pt x="0" y="194"/>
                </a:cubicBezTo>
                <a:moveTo>
                  <a:pt x="216" y="78"/>
                </a:moveTo>
                <a:cubicBezTo>
                  <a:pt x="205" y="43"/>
                  <a:pt x="188" y="25"/>
                  <a:pt x="165" y="25"/>
                </a:cubicBezTo>
                <a:cubicBezTo>
                  <a:pt x="149" y="25"/>
                  <a:pt x="134" y="32"/>
                  <a:pt x="119" y="46"/>
                </a:cubicBezTo>
                <a:cubicBezTo>
                  <a:pt x="105" y="60"/>
                  <a:pt x="94" y="78"/>
                  <a:pt x="86" y="102"/>
                </a:cubicBezTo>
                <a:cubicBezTo>
                  <a:pt x="72" y="137"/>
                  <a:pt x="63" y="174"/>
                  <a:pt x="58" y="213"/>
                </a:cubicBezTo>
                <a:cubicBezTo>
                  <a:pt x="58" y="214"/>
                  <a:pt x="58" y="216"/>
                  <a:pt x="58" y="220"/>
                </a:cubicBezTo>
                <a:cubicBezTo>
                  <a:pt x="58" y="224"/>
                  <a:pt x="58" y="226"/>
                  <a:pt x="57" y="228"/>
                </a:cubicBezTo>
                <a:cubicBezTo>
                  <a:pt x="57" y="248"/>
                  <a:pt x="61" y="262"/>
                  <a:pt x="69" y="270"/>
                </a:cubicBezTo>
                <a:cubicBezTo>
                  <a:pt x="77" y="278"/>
                  <a:pt x="87" y="282"/>
                  <a:pt x="98" y="282"/>
                </a:cubicBezTo>
                <a:cubicBezTo>
                  <a:pt x="123" y="282"/>
                  <a:pt x="148" y="266"/>
                  <a:pt x="173" y="234"/>
                </a:cubicBezTo>
                <a:lnTo>
                  <a:pt x="179" y="226"/>
                </a:lnTo>
                <a:lnTo>
                  <a:pt x="216" y="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7" name=""/>
          <p:cNvSpPr/>
          <p:nvPr/>
        </p:nvSpPr>
        <p:spPr>
          <a:xfrm>
            <a:off x="515880" y="895320"/>
            <a:ext cx="58680" cy="243720"/>
          </a:xfrm>
          <a:custGeom>
            <a:avLst/>
            <a:gdLst/>
            <a:ahLst/>
            <a:rect l="0" t="0" r="r" b="b"/>
            <a:pathLst>
              <a:path w="163" h="677">
                <a:moveTo>
                  <a:pt x="0" y="338"/>
                </a:moveTo>
                <a:cubicBezTo>
                  <a:pt x="0" y="307"/>
                  <a:pt x="2" y="277"/>
                  <a:pt x="7" y="249"/>
                </a:cubicBezTo>
                <a:cubicBezTo>
                  <a:pt x="11" y="221"/>
                  <a:pt x="17" y="197"/>
                  <a:pt x="22" y="177"/>
                </a:cubicBezTo>
                <a:cubicBezTo>
                  <a:pt x="28" y="156"/>
                  <a:pt x="37" y="137"/>
                  <a:pt x="47" y="117"/>
                </a:cubicBezTo>
                <a:cubicBezTo>
                  <a:pt x="58" y="98"/>
                  <a:pt x="67" y="83"/>
                  <a:pt x="73" y="72"/>
                </a:cubicBezTo>
                <a:cubicBezTo>
                  <a:pt x="79" y="61"/>
                  <a:pt x="89" y="49"/>
                  <a:pt x="102" y="37"/>
                </a:cubicBezTo>
                <a:cubicBezTo>
                  <a:pt x="115" y="24"/>
                  <a:pt x="123" y="16"/>
                  <a:pt x="125" y="14"/>
                </a:cubicBezTo>
                <a:cubicBezTo>
                  <a:pt x="127" y="11"/>
                  <a:pt x="133" y="6"/>
                  <a:pt x="142" y="0"/>
                </a:cubicBezTo>
                <a:lnTo>
                  <a:pt x="151" y="0"/>
                </a:lnTo>
                <a:lnTo>
                  <a:pt x="153" y="0"/>
                </a:lnTo>
                <a:cubicBezTo>
                  <a:pt x="160" y="0"/>
                  <a:pt x="163" y="2"/>
                  <a:pt x="163" y="6"/>
                </a:cubicBezTo>
                <a:cubicBezTo>
                  <a:pt x="163" y="7"/>
                  <a:pt x="159" y="12"/>
                  <a:pt x="151" y="20"/>
                </a:cubicBezTo>
                <a:cubicBezTo>
                  <a:pt x="144" y="28"/>
                  <a:pt x="134" y="40"/>
                  <a:pt x="123" y="56"/>
                </a:cubicBezTo>
                <a:cubicBezTo>
                  <a:pt x="113" y="72"/>
                  <a:pt x="102" y="91"/>
                  <a:pt x="89" y="114"/>
                </a:cubicBezTo>
                <a:cubicBezTo>
                  <a:pt x="78" y="137"/>
                  <a:pt x="69" y="168"/>
                  <a:pt x="61" y="207"/>
                </a:cubicBezTo>
                <a:cubicBezTo>
                  <a:pt x="53" y="246"/>
                  <a:pt x="49" y="290"/>
                  <a:pt x="49" y="338"/>
                </a:cubicBezTo>
                <a:cubicBezTo>
                  <a:pt x="49" y="386"/>
                  <a:pt x="53" y="429"/>
                  <a:pt x="61" y="468"/>
                </a:cubicBezTo>
                <a:cubicBezTo>
                  <a:pt x="69" y="506"/>
                  <a:pt x="78" y="538"/>
                  <a:pt x="89" y="563"/>
                </a:cubicBezTo>
                <a:cubicBezTo>
                  <a:pt x="100" y="587"/>
                  <a:pt x="112" y="606"/>
                  <a:pt x="123" y="621"/>
                </a:cubicBezTo>
                <a:cubicBezTo>
                  <a:pt x="134" y="636"/>
                  <a:pt x="144" y="648"/>
                  <a:pt x="151" y="657"/>
                </a:cubicBezTo>
                <a:cubicBezTo>
                  <a:pt x="159" y="666"/>
                  <a:pt x="163" y="670"/>
                  <a:pt x="163" y="671"/>
                </a:cubicBezTo>
                <a:cubicBezTo>
                  <a:pt x="163" y="675"/>
                  <a:pt x="159" y="677"/>
                  <a:pt x="153" y="677"/>
                </a:cubicBezTo>
                <a:lnTo>
                  <a:pt x="151" y="677"/>
                </a:lnTo>
                <a:lnTo>
                  <a:pt x="142" y="677"/>
                </a:lnTo>
                <a:lnTo>
                  <a:pt x="123" y="661"/>
                </a:lnTo>
                <a:cubicBezTo>
                  <a:pt x="79" y="622"/>
                  <a:pt x="49" y="575"/>
                  <a:pt x="29" y="516"/>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8" name=""/>
          <p:cNvSpPr/>
          <p:nvPr/>
        </p:nvSpPr>
        <p:spPr>
          <a:xfrm>
            <a:off x="592920" y="969840"/>
            <a:ext cx="137880" cy="108360"/>
          </a:xfrm>
          <a:custGeom>
            <a:avLst/>
            <a:gdLst/>
            <a:ahLst/>
            <a:rect l="0" t="0" r="r" b="b"/>
            <a:pathLst>
              <a:path w="383" h="301">
                <a:moveTo>
                  <a:pt x="140" y="301"/>
                </a:moveTo>
                <a:cubicBezTo>
                  <a:pt x="133" y="299"/>
                  <a:pt x="109" y="299"/>
                  <a:pt x="67" y="299"/>
                </a:cubicBezTo>
                <a:cubicBezTo>
                  <a:pt x="31" y="299"/>
                  <a:pt x="10" y="299"/>
                  <a:pt x="5" y="301"/>
                </a:cubicBezTo>
                <a:lnTo>
                  <a:pt x="0" y="301"/>
                </a:lnTo>
                <a:lnTo>
                  <a:pt x="0" y="259"/>
                </a:lnTo>
                <a:lnTo>
                  <a:pt x="65" y="259"/>
                </a:lnTo>
                <a:lnTo>
                  <a:pt x="152" y="157"/>
                </a:lnTo>
                <a:lnTo>
                  <a:pt x="59" y="41"/>
                </a:lnTo>
                <a:lnTo>
                  <a:pt x="3" y="41"/>
                </a:lnTo>
                <a:lnTo>
                  <a:pt x="3" y="0"/>
                </a:lnTo>
                <a:lnTo>
                  <a:pt x="9" y="0"/>
                </a:lnTo>
                <a:cubicBezTo>
                  <a:pt x="15" y="1"/>
                  <a:pt x="40" y="2"/>
                  <a:pt x="83" y="2"/>
                </a:cubicBezTo>
                <a:cubicBezTo>
                  <a:pt x="130" y="2"/>
                  <a:pt x="158" y="1"/>
                  <a:pt x="166" y="0"/>
                </a:cubicBezTo>
                <a:lnTo>
                  <a:pt x="172" y="0"/>
                </a:lnTo>
                <a:lnTo>
                  <a:pt x="172" y="41"/>
                </a:lnTo>
                <a:lnTo>
                  <a:pt x="153" y="41"/>
                </a:lnTo>
                <a:lnTo>
                  <a:pt x="177" y="71"/>
                </a:lnTo>
                <a:cubicBezTo>
                  <a:pt x="192" y="89"/>
                  <a:pt x="200" y="99"/>
                  <a:pt x="200" y="99"/>
                </a:cubicBezTo>
                <a:cubicBezTo>
                  <a:pt x="202" y="99"/>
                  <a:pt x="211" y="89"/>
                  <a:pt x="226" y="69"/>
                </a:cubicBezTo>
                <a:lnTo>
                  <a:pt x="250" y="41"/>
                </a:lnTo>
                <a:lnTo>
                  <a:pt x="225" y="41"/>
                </a:lnTo>
                <a:lnTo>
                  <a:pt x="225" y="0"/>
                </a:lnTo>
                <a:lnTo>
                  <a:pt x="230" y="0"/>
                </a:lnTo>
                <a:cubicBezTo>
                  <a:pt x="237" y="1"/>
                  <a:pt x="261" y="2"/>
                  <a:pt x="302" y="2"/>
                </a:cubicBezTo>
                <a:cubicBezTo>
                  <a:pt x="338" y="2"/>
                  <a:pt x="359" y="1"/>
                  <a:pt x="365" y="0"/>
                </a:cubicBezTo>
                <a:lnTo>
                  <a:pt x="369" y="0"/>
                </a:lnTo>
                <a:lnTo>
                  <a:pt x="369" y="41"/>
                </a:lnTo>
                <a:lnTo>
                  <a:pt x="305" y="41"/>
                </a:lnTo>
                <a:lnTo>
                  <a:pt x="227" y="133"/>
                </a:lnTo>
                <a:lnTo>
                  <a:pt x="327" y="258"/>
                </a:lnTo>
                <a:lnTo>
                  <a:pt x="355" y="259"/>
                </a:lnTo>
                <a:lnTo>
                  <a:pt x="383" y="259"/>
                </a:lnTo>
                <a:lnTo>
                  <a:pt x="383" y="301"/>
                </a:lnTo>
                <a:lnTo>
                  <a:pt x="377" y="301"/>
                </a:lnTo>
                <a:cubicBezTo>
                  <a:pt x="371" y="299"/>
                  <a:pt x="346" y="299"/>
                  <a:pt x="304" y="299"/>
                </a:cubicBezTo>
                <a:cubicBezTo>
                  <a:pt x="257" y="299"/>
                  <a:pt x="229" y="299"/>
                  <a:pt x="221" y="301"/>
                </a:cubicBezTo>
                <a:lnTo>
                  <a:pt x="215" y="301"/>
                </a:lnTo>
                <a:lnTo>
                  <a:pt x="215" y="259"/>
                </a:lnTo>
                <a:lnTo>
                  <a:pt x="234" y="259"/>
                </a:lnTo>
                <a:cubicBezTo>
                  <a:pt x="234" y="258"/>
                  <a:pt x="225" y="247"/>
                  <a:pt x="207" y="225"/>
                </a:cubicBezTo>
                <a:cubicBezTo>
                  <a:pt x="189" y="203"/>
                  <a:pt x="180" y="191"/>
                  <a:pt x="179" y="191"/>
                </a:cubicBezTo>
                <a:lnTo>
                  <a:pt x="120" y="258"/>
                </a:lnTo>
                <a:lnTo>
                  <a:pt x="133"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99" name=""/>
          <p:cNvSpPr/>
          <p:nvPr/>
        </p:nvSpPr>
        <p:spPr>
          <a:xfrm>
            <a:off x="747000" y="1006560"/>
            <a:ext cx="53640" cy="110160"/>
          </a:xfrm>
          <a:custGeom>
            <a:avLst/>
            <a:gdLst/>
            <a:ahLst/>
            <a:rect l="0" t="0" r="r" b="b"/>
            <a:pathLst>
              <a:path w="149" h="306">
                <a:moveTo>
                  <a:pt x="3" y="116"/>
                </a:moveTo>
                <a:cubicBezTo>
                  <a:pt x="1" y="114"/>
                  <a:pt x="0" y="112"/>
                  <a:pt x="0" y="111"/>
                </a:cubicBezTo>
                <a:cubicBezTo>
                  <a:pt x="0" y="110"/>
                  <a:pt x="0" y="108"/>
                  <a:pt x="1" y="104"/>
                </a:cubicBezTo>
                <a:cubicBezTo>
                  <a:pt x="2" y="100"/>
                  <a:pt x="3" y="98"/>
                  <a:pt x="3" y="97"/>
                </a:cubicBezTo>
                <a:cubicBezTo>
                  <a:pt x="4" y="95"/>
                  <a:pt x="5" y="95"/>
                  <a:pt x="8" y="95"/>
                </a:cubicBezTo>
                <a:cubicBezTo>
                  <a:pt x="10" y="95"/>
                  <a:pt x="18" y="95"/>
                  <a:pt x="32" y="94"/>
                </a:cubicBezTo>
                <a:lnTo>
                  <a:pt x="57" y="94"/>
                </a:lnTo>
                <a:lnTo>
                  <a:pt x="66" y="55"/>
                </a:lnTo>
                <a:cubicBezTo>
                  <a:pt x="67" y="51"/>
                  <a:pt x="69" y="47"/>
                  <a:pt x="70" y="41"/>
                </a:cubicBezTo>
                <a:cubicBezTo>
                  <a:pt x="72" y="35"/>
                  <a:pt x="73" y="31"/>
                  <a:pt x="74" y="29"/>
                </a:cubicBezTo>
                <a:cubicBezTo>
                  <a:pt x="75" y="26"/>
                  <a:pt x="76" y="23"/>
                  <a:pt x="77" y="19"/>
                </a:cubicBezTo>
                <a:cubicBezTo>
                  <a:pt x="78" y="15"/>
                  <a:pt x="79" y="13"/>
                  <a:pt x="81" y="11"/>
                </a:cubicBezTo>
                <a:cubicBezTo>
                  <a:pt x="82" y="9"/>
                  <a:pt x="84" y="7"/>
                  <a:pt x="86" y="5"/>
                </a:cubicBezTo>
                <a:cubicBezTo>
                  <a:pt x="87" y="3"/>
                  <a:pt x="89" y="2"/>
                  <a:pt x="92" y="1"/>
                </a:cubicBezTo>
                <a:cubicBezTo>
                  <a:pt x="95" y="0"/>
                  <a:pt x="98" y="0"/>
                  <a:pt x="101" y="0"/>
                </a:cubicBezTo>
                <a:cubicBezTo>
                  <a:pt x="107" y="0"/>
                  <a:pt x="111" y="2"/>
                  <a:pt x="113" y="5"/>
                </a:cubicBezTo>
                <a:cubicBezTo>
                  <a:pt x="115" y="8"/>
                  <a:pt x="116" y="11"/>
                  <a:pt x="116" y="14"/>
                </a:cubicBezTo>
                <a:cubicBezTo>
                  <a:pt x="116" y="17"/>
                  <a:pt x="115" y="24"/>
                  <a:pt x="112" y="37"/>
                </a:cubicBezTo>
                <a:cubicBezTo>
                  <a:pt x="109" y="50"/>
                  <a:pt x="106" y="62"/>
                  <a:pt x="102" y="75"/>
                </a:cubicBezTo>
                <a:lnTo>
                  <a:pt x="98" y="93"/>
                </a:lnTo>
                <a:cubicBezTo>
                  <a:pt x="98" y="94"/>
                  <a:pt x="106" y="94"/>
                  <a:pt x="121" y="94"/>
                </a:cubicBezTo>
                <a:lnTo>
                  <a:pt x="146" y="94"/>
                </a:lnTo>
                <a:cubicBezTo>
                  <a:pt x="148" y="96"/>
                  <a:pt x="149" y="98"/>
                  <a:pt x="149" y="99"/>
                </a:cubicBezTo>
                <a:cubicBezTo>
                  <a:pt x="149" y="106"/>
                  <a:pt x="147" y="112"/>
                  <a:pt x="143" y="116"/>
                </a:cubicBezTo>
                <a:lnTo>
                  <a:pt x="92" y="116"/>
                </a:lnTo>
                <a:lnTo>
                  <a:pt x="75" y="186"/>
                </a:lnTo>
                <a:cubicBezTo>
                  <a:pt x="61" y="237"/>
                  <a:pt x="55" y="264"/>
                  <a:pt x="55" y="268"/>
                </a:cubicBezTo>
                <a:cubicBezTo>
                  <a:pt x="55" y="281"/>
                  <a:pt x="59" y="288"/>
                  <a:pt x="68" y="288"/>
                </a:cubicBezTo>
                <a:cubicBezTo>
                  <a:pt x="80" y="288"/>
                  <a:pt x="91" y="282"/>
                  <a:pt x="101" y="272"/>
                </a:cubicBezTo>
                <a:cubicBezTo>
                  <a:pt x="112" y="261"/>
                  <a:pt x="120" y="247"/>
                  <a:pt x="127" y="231"/>
                </a:cubicBezTo>
                <a:cubicBezTo>
                  <a:pt x="127" y="230"/>
                  <a:pt x="128" y="228"/>
                  <a:pt x="129" y="228"/>
                </a:cubicBezTo>
                <a:cubicBezTo>
                  <a:pt x="130" y="228"/>
                  <a:pt x="132" y="227"/>
                  <a:pt x="136" y="227"/>
                </a:cubicBezTo>
                <a:lnTo>
                  <a:pt x="138" y="227"/>
                </a:lnTo>
                <a:cubicBezTo>
                  <a:pt x="143" y="227"/>
                  <a:pt x="145" y="228"/>
                  <a:pt x="145" y="231"/>
                </a:cubicBezTo>
                <a:cubicBezTo>
                  <a:pt x="145" y="232"/>
                  <a:pt x="145" y="234"/>
                  <a:pt x="144" y="237"/>
                </a:cubicBezTo>
                <a:cubicBezTo>
                  <a:pt x="142" y="242"/>
                  <a:pt x="139" y="248"/>
                  <a:pt x="135" y="255"/>
                </a:cubicBezTo>
                <a:cubicBezTo>
                  <a:pt x="131" y="262"/>
                  <a:pt x="126" y="269"/>
                  <a:pt x="119" y="277"/>
                </a:cubicBezTo>
                <a:cubicBezTo>
                  <a:pt x="112" y="285"/>
                  <a:pt x="104" y="292"/>
                  <a:pt x="95" y="297"/>
                </a:cubicBezTo>
                <a:cubicBezTo>
                  <a:pt x="85" y="303"/>
                  <a:pt x="75" y="306"/>
                  <a:pt x="65" y="306"/>
                </a:cubicBezTo>
                <a:cubicBezTo>
                  <a:pt x="55" y="306"/>
                  <a:pt x="46" y="303"/>
                  <a:pt x="37" y="298"/>
                </a:cubicBezTo>
                <a:cubicBezTo>
                  <a:pt x="29" y="294"/>
                  <a:pt x="22" y="285"/>
                  <a:pt x="19" y="274"/>
                </a:cubicBezTo>
                <a:cubicBezTo>
                  <a:pt x="18" y="271"/>
                  <a:pt x="18" y="267"/>
                  <a:pt x="18" y="261"/>
                </a:cubicBezTo>
                <a:lnTo>
                  <a:pt x="18" y="252"/>
                </a:lnTo>
                <a:lnTo>
                  <a:pt x="34" y="185"/>
                </a:lnTo>
                <a:cubicBezTo>
                  <a:pt x="46" y="140"/>
                  <a:pt x="51" y="117"/>
                  <a:pt x="52" y="117"/>
                </a:cubicBezTo>
                <a:cubicBezTo>
                  <a:pt x="52" y="117"/>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0" name=""/>
          <p:cNvSpPr/>
          <p:nvPr/>
        </p:nvSpPr>
        <p:spPr>
          <a:xfrm>
            <a:off x="846720" y="895320"/>
            <a:ext cx="10080" cy="243720"/>
          </a:xfrm>
          <a:custGeom>
            <a:avLst/>
            <a:gdLst/>
            <a:ahLst/>
            <a:rect l="0" t="0" r="r" b="b"/>
            <a:pathLst>
              <a:path w="28" h="677">
                <a:moveTo>
                  <a:pt x="15" y="677"/>
                </a:moveTo>
                <a:lnTo>
                  <a:pt x="14" y="677"/>
                </a:lnTo>
                <a:cubicBezTo>
                  <a:pt x="7" y="677"/>
                  <a:pt x="3" y="673"/>
                  <a:pt x="0" y="667"/>
                </a:cubicBezTo>
                <a:lnTo>
                  <a:pt x="0" y="337"/>
                </a:lnTo>
                <a:lnTo>
                  <a:pt x="1" y="9"/>
                </a:lnTo>
                <a:cubicBezTo>
                  <a:pt x="6" y="3"/>
                  <a:pt x="10" y="0"/>
                  <a:pt x="15" y="0"/>
                </a:cubicBezTo>
                <a:cubicBezTo>
                  <a:pt x="21" y="0"/>
                  <a:pt x="25" y="3"/>
                  <a:pt x="28" y="10"/>
                </a:cubicBezTo>
                <a:lnTo>
                  <a:pt x="28" y="667"/>
                </a:lnTo>
                <a:cubicBezTo>
                  <a:pt x="25" y="673"/>
                  <a:pt x="21" y="677"/>
                  <a:pt x="16" y="677"/>
                </a:cubicBezTo>
                <a:lnTo>
                  <a:pt x="15"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1" name=""/>
          <p:cNvSpPr/>
          <p:nvPr/>
        </p:nvSpPr>
        <p:spPr>
          <a:xfrm>
            <a:off x="890640" y="969840"/>
            <a:ext cx="137880" cy="108360"/>
          </a:xfrm>
          <a:custGeom>
            <a:avLst/>
            <a:gdLst/>
            <a:ahLst/>
            <a:rect l="0" t="0" r="r" b="b"/>
            <a:pathLst>
              <a:path w="383" h="301">
                <a:moveTo>
                  <a:pt x="140" y="301"/>
                </a:moveTo>
                <a:cubicBezTo>
                  <a:pt x="134" y="299"/>
                  <a:pt x="110" y="299"/>
                  <a:pt x="69" y="299"/>
                </a:cubicBezTo>
                <a:cubicBezTo>
                  <a:pt x="32" y="299"/>
                  <a:pt x="11" y="299"/>
                  <a:pt x="5" y="301"/>
                </a:cubicBezTo>
                <a:lnTo>
                  <a:pt x="0" y="301"/>
                </a:lnTo>
                <a:lnTo>
                  <a:pt x="0" y="259"/>
                </a:lnTo>
                <a:lnTo>
                  <a:pt x="66" y="259"/>
                </a:lnTo>
                <a:lnTo>
                  <a:pt x="153" y="157"/>
                </a:lnTo>
                <a:lnTo>
                  <a:pt x="61" y="41"/>
                </a:lnTo>
                <a:lnTo>
                  <a:pt x="4" y="41"/>
                </a:lnTo>
                <a:lnTo>
                  <a:pt x="4" y="0"/>
                </a:lnTo>
                <a:lnTo>
                  <a:pt x="10" y="0"/>
                </a:lnTo>
                <a:cubicBezTo>
                  <a:pt x="17" y="1"/>
                  <a:pt x="41" y="2"/>
                  <a:pt x="84" y="2"/>
                </a:cubicBezTo>
                <a:cubicBezTo>
                  <a:pt x="131" y="2"/>
                  <a:pt x="158" y="1"/>
                  <a:pt x="166" y="0"/>
                </a:cubicBezTo>
                <a:lnTo>
                  <a:pt x="172" y="0"/>
                </a:lnTo>
                <a:lnTo>
                  <a:pt x="172" y="41"/>
                </a:lnTo>
                <a:lnTo>
                  <a:pt x="153" y="41"/>
                </a:lnTo>
                <a:lnTo>
                  <a:pt x="177" y="71"/>
                </a:lnTo>
                <a:cubicBezTo>
                  <a:pt x="192" y="89"/>
                  <a:pt x="200" y="99"/>
                  <a:pt x="201" y="99"/>
                </a:cubicBezTo>
                <a:cubicBezTo>
                  <a:pt x="202" y="99"/>
                  <a:pt x="211" y="89"/>
                  <a:pt x="226" y="69"/>
                </a:cubicBezTo>
                <a:lnTo>
                  <a:pt x="250" y="41"/>
                </a:lnTo>
                <a:lnTo>
                  <a:pt x="225" y="41"/>
                </a:lnTo>
                <a:lnTo>
                  <a:pt x="225" y="0"/>
                </a:lnTo>
                <a:lnTo>
                  <a:pt x="230" y="0"/>
                </a:lnTo>
                <a:cubicBezTo>
                  <a:pt x="237" y="1"/>
                  <a:pt x="261" y="2"/>
                  <a:pt x="302" y="2"/>
                </a:cubicBezTo>
                <a:cubicBezTo>
                  <a:pt x="339" y="2"/>
                  <a:pt x="360" y="1"/>
                  <a:pt x="365" y="0"/>
                </a:cubicBezTo>
                <a:lnTo>
                  <a:pt x="370" y="0"/>
                </a:lnTo>
                <a:lnTo>
                  <a:pt x="370" y="41"/>
                </a:lnTo>
                <a:lnTo>
                  <a:pt x="305" y="41"/>
                </a:lnTo>
                <a:lnTo>
                  <a:pt x="227" y="133"/>
                </a:lnTo>
                <a:lnTo>
                  <a:pt x="328" y="258"/>
                </a:lnTo>
                <a:lnTo>
                  <a:pt x="356" y="259"/>
                </a:lnTo>
                <a:lnTo>
                  <a:pt x="383" y="259"/>
                </a:lnTo>
                <a:lnTo>
                  <a:pt x="383" y="301"/>
                </a:lnTo>
                <a:lnTo>
                  <a:pt x="378" y="301"/>
                </a:lnTo>
                <a:cubicBezTo>
                  <a:pt x="371" y="299"/>
                  <a:pt x="347" y="299"/>
                  <a:pt x="304" y="299"/>
                </a:cubicBezTo>
                <a:cubicBezTo>
                  <a:pt x="257" y="299"/>
                  <a:pt x="230" y="299"/>
                  <a:pt x="222" y="301"/>
                </a:cubicBezTo>
                <a:lnTo>
                  <a:pt x="216" y="301"/>
                </a:lnTo>
                <a:lnTo>
                  <a:pt x="216" y="259"/>
                </a:lnTo>
                <a:lnTo>
                  <a:pt x="234" y="259"/>
                </a:lnTo>
                <a:cubicBezTo>
                  <a:pt x="234" y="258"/>
                  <a:pt x="225" y="247"/>
                  <a:pt x="207" y="225"/>
                </a:cubicBezTo>
                <a:cubicBezTo>
                  <a:pt x="189" y="203"/>
                  <a:pt x="180" y="191"/>
                  <a:pt x="180" y="191"/>
                </a:cubicBezTo>
                <a:lnTo>
                  <a:pt x="121" y="258"/>
                </a:lnTo>
                <a:lnTo>
                  <a:pt x="134"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2" name=""/>
          <p:cNvSpPr/>
          <p:nvPr/>
        </p:nvSpPr>
        <p:spPr>
          <a:xfrm>
            <a:off x="1044720" y="1006560"/>
            <a:ext cx="54000" cy="110160"/>
          </a:xfrm>
          <a:custGeom>
            <a:avLst/>
            <a:gdLst/>
            <a:ahLst/>
            <a:rect l="0" t="0" r="r" b="b"/>
            <a:pathLst>
              <a:path w="150" h="306">
                <a:moveTo>
                  <a:pt x="3" y="116"/>
                </a:moveTo>
                <a:cubicBezTo>
                  <a:pt x="1" y="114"/>
                  <a:pt x="0" y="112"/>
                  <a:pt x="0" y="111"/>
                </a:cubicBezTo>
                <a:cubicBezTo>
                  <a:pt x="0" y="110"/>
                  <a:pt x="0" y="108"/>
                  <a:pt x="1" y="104"/>
                </a:cubicBezTo>
                <a:cubicBezTo>
                  <a:pt x="2" y="100"/>
                  <a:pt x="3" y="98"/>
                  <a:pt x="4" y="97"/>
                </a:cubicBezTo>
                <a:cubicBezTo>
                  <a:pt x="4" y="95"/>
                  <a:pt x="6" y="95"/>
                  <a:pt x="8" y="95"/>
                </a:cubicBezTo>
                <a:cubicBezTo>
                  <a:pt x="10" y="95"/>
                  <a:pt x="18" y="95"/>
                  <a:pt x="32" y="94"/>
                </a:cubicBezTo>
                <a:lnTo>
                  <a:pt x="58" y="94"/>
                </a:lnTo>
                <a:lnTo>
                  <a:pt x="67" y="55"/>
                </a:lnTo>
                <a:cubicBezTo>
                  <a:pt x="68" y="51"/>
                  <a:pt x="69" y="47"/>
                  <a:pt x="70" y="41"/>
                </a:cubicBezTo>
                <a:cubicBezTo>
                  <a:pt x="71" y="35"/>
                  <a:pt x="73" y="31"/>
                  <a:pt x="74" y="29"/>
                </a:cubicBezTo>
                <a:cubicBezTo>
                  <a:pt x="74" y="26"/>
                  <a:pt x="75" y="23"/>
                  <a:pt x="76" y="19"/>
                </a:cubicBezTo>
                <a:cubicBezTo>
                  <a:pt x="77" y="15"/>
                  <a:pt x="79" y="13"/>
                  <a:pt x="80" y="11"/>
                </a:cubicBezTo>
                <a:cubicBezTo>
                  <a:pt x="82" y="9"/>
                  <a:pt x="83" y="7"/>
                  <a:pt x="85" y="5"/>
                </a:cubicBezTo>
                <a:cubicBezTo>
                  <a:pt x="87" y="3"/>
                  <a:pt x="89" y="2"/>
                  <a:pt x="92" y="1"/>
                </a:cubicBezTo>
                <a:cubicBezTo>
                  <a:pt x="95" y="0"/>
                  <a:pt x="97" y="0"/>
                  <a:pt x="100" y="0"/>
                </a:cubicBezTo>
                <a:cubicBezTo>
                  <a:pt x="106" y="0"/>
                  <a:pt x="110" y="2"/>
                  <a:pt x="112" y="5"/>
                </a:cubicBezTo>
                <a:cubicBezTo>
                  <a:pt x="114" y="8"/>
                  <a:pt x="116" y="11"/>
                  <a:pt x="116" y="14"/>
                </a:cubicBezTo>
                <a:cubicBezTo>
                  <a:pt x="116" y="17"/>
                  <a:pt x="114" y="24"/>
                  <a:pt x="111" y="37"/>
                </a:cubicBezTo>
                <a:cubicBezTo>
                  <a:pt x="108" y="50"/>
                  <a:pt x="105" y="62"/>
                  <a:pt x="102" y="75"/>
                </a:cubicBezTo>
                <a:lnTo>
                  <a:pt x="97" y="93"/>
                </a:lnTo>
                <a:cubicBezTo>
                  <a:pt x="97" y="94"/>
                  <a:pt x="105" y="94"/>
                  <a:pt x="121" y="94"/>
                </a:cubicBezTo>
                <a:lnTo>
                  <a:pt x="146" y="94"/>
                </a:lnTo>
                <a:cubicBezTo>
                  <a:pt x="148" y="96"/>
                  <a:pt x="150" y="98"/>
                  <a:pt x="150" y="99"/>
                </a:cubicBezTo>
                <a:cubicBezTo>
                  <a:pt x="150" y="106"/>
                  <a:pt x="148" y="112"/>
                  <a:pt x="143" y="116"/>
                </a:cubicBezTo>
                <a:lnTo>
                  <a:pt x="91" y="116"/>
                </a:lnTo>
                <a:lnTo>
                  <a:pt x="74" y="186"/>
                </a:lnTo>
                <a:cubicBezTo>
                  <a:pt x="62" y="237"/>
                  <a:pt x="55" y="264"/>
                  <a:pt x="55" y="268"/>
                </a:cubicBezTo>
                <a:cubicBezTo>
                  <a:pt x="55" y="281"/>
                  <a:pt x="60" y="288"/>
                  <a:pt x="68" y="288"/>
                </a:cubicBezTo>
                <a:cubicBezTo>
                  <a:pt x="79" y="288"/>
                  <a:pt x="90" y="282"/>
                  <a:pt x="101" y="272"/>
                </a:cubicBezTo>
                <a:cubicBezTo>
                  <a:pt x="111" y="261"/>
                  <a:pt x="120" y="247"/>
                  <a:pt x="126" y="231"/>
                </a:cubicBezTo>
                <a:cubicBezTo>
                  <a:pt x="127" y="230"/>
                  <a:pt x="128" y="228"/>
                  <a:pt x="129" y="228"/>
                </a:cubicBezTo>
                <a:cubicBezTo>
                  <a:pt x="129" y="228"/>
                  <a:pt x="133" y="227"/>
                  <a:pt x="137" y="227"/>
                </a:cubicBezTo>
                <a:lnTo>
                  <a:pt x="139" y="227"/>
                </a:lnTo>
                <a:cubicBezTo>
                  <a:pt x="143" y="227"/>
                  <a:pt x="146" y="228"/>
                  <a:pt x="146" y="231"/>
                </a:cubicBezTo>
                <a:cubicBezTo>
                  <a:pt x="146" y="232"/>
                  <a:pt x="145" y="234"/>
                  <a:pt x="144" y="237"/>
                </a:cubicBezTo>
                <a:cubicBezTo>
                  <a:pt x="143" y="242"/>
                  <a:pt x="140" y="248"/>
                  <a:pt x="136" y="255"/>
                </a:cubicBezTo>
                <a:cubicBezTo>
                  <a:pt x="131" y="262"/>
                  <a:pt x="125" y="269"/>
                  <a:pt x="118" y="277"/>
                </a:cubicBezTo>
                <a:cubicBezTo>
                  <a:pt x="112" y="285"/>
                  <a:pt x="104" y="292"/>
                  <a:pt x="94" y="297"/>
                </a:cubicBezTo>
                <a:cubicBezTo>
                  <a:pt x="85" y="303"/>
                  <a:pt x="75" y="306"/>
                  <a:pt x="65" y="306"/>
                </a:cubicBezTo>
                <a:cubicBezTo>
                  <a:pt x="55" y="306"/>
                  <a:pt x="46" y="303"/>
                  <a:pt x="38" y="298"/>
                </a:cubicBezTo>
                <a:cubicBezTo>
                  <a:pt x="29" y="294"/>
                  <a:pt x="23" y="285"/>
                  <a:pt x="19" y="274"/>
                </a:cubicBezTo>
                <a:cubicBezTo>
                  <a:pt x="18" y="271"/>
                  <a:pt x="18" y="267"/>
                  <a:pt x="18" y="261"/>
                </a:cubicBezTo>
                <a:lnTo>
                  <a:pt x="18" y="252"/>
                </a:lnTo>
                <a:lnTo>
                  <a:pt x="35" y="185"/>
                </a:lnTo>
                <a:cubicBezTo>
                  <a:pt x="46" y="140"/>
                  <a:pt x="52" y="117"/>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3" name=""/>
          <p:cNvSpPr/>
          <p:nvPr/>
        </p:nvSpPr>
        <p:spPr>
          <a:xfrm>
            <a:off x="1118160" y="1067760"/>
            <a:ext cx="105120" cy="7200"/>
          </a:xfrm>
          <a:custGeom>
            <a:avLst/>
            <a:gdLst/>
            <a:ahLst/>
            <a:rect l="0" t="0" r="r" b="b"/>
            <a:pathLst>
              <a:path w="292" h="20">
                <a:moveTo>
                  <a:pt x="6" y="0"/>
                </a:moveTo>
                <a:lnTo>
                  <a:pt x="285" y="0"/>
                </a:lnTo>
                <a:cubicBezTo>
                  <a:pt x="290" y="3"/>
                  <a:pt x="292" y="6"/>
                  <a:pt x="292" y="11"/>
                </a:cubicBezTo>
                <a:cubicBezTo>
                  <a:pt x="292" y="15"/>
                  <a:pt x="290" y="18"/>
                  <a:pt x="285" y="20"/>
                </a:cubicBezTo>
                <a:lnTo>
                  <a:pt x="6" y="20"/>
                </a:lnTo>
                <a:cubicBezTo>
                  <a:pt x="2" y="18"/>
                  <a:pt x="0" y="15"/>
                  <a:pt x="0" y="11"/>
                </a:cubicBezTo>
                <a:cubicBezTo>
                  <a:pt x="0" y="6"/>
                  <a:pt x="2" y="2"/>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4" name=""/>
          <p:cNvSpPr/>
          <p:nvPr/>
        </p:nvSpPr>
        <p:spPr>
          <a:xfrm>
            <a:off x="1251720" y="999720"/>
            <a:ext cx="59760" cy="114840"/>
          </a:xfrm>
          <a:custGeom>
            <a:avLst/>
            <a:gdLst/>
            <a:ahLst/>
            <a:rect l="0" t="0" r="r" b="b"/>
            <a:pathLst>
              <a:path w="166" h="319">
                <a:moveTo>
                  <a:pt x="63" y="42"/>
                </a:moveTo>
                <a:lnTo>
                  <a:pt x="57" y="44"/>
                </a:lnTo>
                <a:cubicBezTo>
                  <a:pt x="53" y="46"/>
                  <a:pt x="45" y="47"/>
                  <a:pt x="37" y="49"/>
                </a:cubicBezTo>
                <a:cubicBezTo>
                  <a:pt x="29" y="51"/>
                  <a:pt x="19" y="52"/>
                  <a:pt x="9" y="52"/>
                </a:cubicBezTo>
                <a:lnTo>
                  <a:pt x="0" y="52"/>
                </a:lnTo>
                <a:lnTo>
                  <a:pt x="0" y="30"/>
                </a:lnTo>
                <a:lnTo>
                  <a:pt x="9" y="30"/>
                </a:lnTo>
                <a:cubicBezTo>
                  <a:pt x="24" y="30"/>
                  <a:pt x="38" y="27"/>
                  <a:pt x="52" y="23"/>
                </a:cubicBezTo>
                <a:cubicBezTo>
                  <a:pt x="65" y="19"/>
                  <a:pt x="73" y="15"/>
                  <a:pt x="79" y="12"/>
                </a:cubicBezTo>
                <a:cubicBezTo>
                  <a:pt x="84" y="8"/>
                  <a:pt x="88" y="5"/>
                  <a:pt x="92" y="1"/>
                </a:cubicBezTo>
                <a:cubicBezTo>
                  <a:pt x="93" y="0"/>
                  <a:pt x="95" y="0"/>
                  <a:pt x="98" y="0"/>
                </a:cubicBezTo>
                <a:cubicBezTo>
                  <a:pt x="101" y="0"/>
                  <a:pt x="103" y="1"/>
                  <a:pt x="106" y="3"/>
                </a:cubicBezTo>
                <a:lnTo>
                  <a:pt x="106" y="146"/>
                </a:lnTo>
                <a:lnTo>
                  <a:pt x="106" y="290"/>
                </a:lnTo>
                <a:cubicBezTo>
                  <a:pt x="109" y="292"/>
                  <a:pt x="110" y="294"/>
                  <a:pt x="112" y="294"/>
                </a:cubicBezTo>
                <a:cubicBezTo>
                  <a:pt x="114" y="295"/>
                  <a:pt x="117" y="296"/>
                  <a:pt x="124" y="296"/>
                </a:cubicBezTo>
                <a:cubicBezTo>
                  <a:pt x="130" y="297"/>
                  <a:pt x="139" y="297"/>
                  <a:pt x="153" y="297"/>
                </a:cubicBezTo>
                <a:lnTo>
                  <a:pt x="166" y="297"/>
                </a:lnTo>
                <a:lnTo>
                  <a:pt x="166" y="319"/>
                </a:lnTo>
                <a:lnTo>
                  <a:pt x="160" y="319"/>
                </a:lnTo>
                <a:cubicBezTo>
                  <a:pt x="154" y="318"/>
                  <a:pt x="128" y="318"/>
                  <a:pt x="84" y="318"/>
                </a:cubicBezTo>
                <a:cubicBezTo>
                  <a:pt x="40" y="318"/>
                  <a:pt x="15" y="318"/>
                  <a:pt x="8" y="319"/>
                </a:cubicBezTo>
                <a:lnTo>
                  <a:pt x="3" y="319"/>
                </a:lnTo>
                <a:lnTo>
                  <a:pt x="3" y="297"/>
                </a:lnTo>
                <a:lnTo>
                  <a:pt x="15" y="297"/>
                </a:lnTo>
                <a:cubicBezTo>
                  <a:pt x="22" y="297"/>
                  <a:pt x="28" y="297"/>
                  <a:pt x="33" y="297"/>
                </a:cubicBezTo>
                <a:cubicBezTo>
                  <a:pt x="38" y="297"/>
                  <a:pt x="42" y="297"/>
                  <a:pt x="45" y="297"/>
                </a:cubicBezTo>
                <a:cubicBezTo>
                  <a:pt x="48" y="296"/>
                  <a:pt x="51" y="296"/>
                  <a:pt x="54" y="295"/>
                </a:cubicBezTo>
                <a:cubicBezTo>
                  <a:pt x="56" y="295"/>
                  <a:pt x="57" y="294"/>
                  <a:pt x="58" y="294"/>
                </a:cubicBezTo>
                <a:cubicBezTo>
                  <a:pt x="58" y="294"/>
                  <a:pt x="59" y="294"/>
                  <a:pt x="60" y="292"/>
                </a:cubicBezTo>
                <a:cubicBezTo>
                  <a:pt x="62" y="290"/>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5" name=""/>
          <p:cNvSpPr/>
          <p:nvPr/>
        </p:nvSpPr>
        <p:spPr>
          <a:xfrm>
            <a:off x="1349280" y="895320"/>
            <a:ext cx="58320" cy="243720"/>
          </a:xfrm>
          <a:custGeom>
            <a:avLst/>
            <a:gdLst/>
            <a:ahLst/>
            <a:rect l="0" t="0" r="r" b="b"/>
            <a:pathLst>
              <a:path w="162" h="677">
                <a:moveTo>
                  <a:pt x="3" y="0"/>
                </a:moveTo>
                <a:lnTo>
                  <a:pt x="6" y="0"/>
                </a:lnTo>
                <a:cubicBezTo>
                  <a:pt x="8" y="0"/>
                  <a:pt x="10" y="0"/>
                  <a:pt x="12" y="0"/>
                </a:cubicBezTo>
                <a:lnTo>
                  <a:pt x="21" y="0"/>
                </a:lnTo>
                <a:lnTo>
                  <a:pt x="41" y="16"/>
                </a:lnTo>
                <a:cubicBezTo>
                  <a:pt x="83" y="54"/>
                  <a:pt x="114" y="102"/>
                  <a:pt x="133" y="159"/>
                </a:cubicBezTo>
                <a:cubicBezTo>
                  <a:pt x="153" y="216"/>
                  <a:pt x="162" y="276"/>
                  <a:pt x="162" y="338"/>
                </a:cubicBezTo>
                <a:cubicBezTo>
                  <a:pt x="162" y="368"/>
                  <a:pt x="160" y="398"/>
                  <a:pt x="156" y="426"/>
                </a:cubicBezTo>
                <a:cubicBezTo>
                  <a:pt x="151" y="455"/>
                  <a:pt x="146" y="479"/>
                  <a:pt x="140" y="499"/>
                </a:cubicBezTo>
                <a:cubicBezTo>
                  <a:pt x="134" y="519"/>
                  <a:pt x="126" y="538"/>
                  <a:pt x="115" y="559"/>
                </a:cubicBezTo>
                <a:cubicBezTo>
                  <a:pt x="104" y="579"/>
                  <a:pt x="96" y="594"/>
                  <a:pt x="89" y="605"/>
                </a:cubicBezTo>
                <a:cubicBezTo>
                  <a:pt x="83" y="615"/>
                  <a:pt x="74" y="626"/>
                  <a:pt x="61" y="639"/>
                </a:cubicBezTo>
                <a:cubicBezTo>
                  <a:pt x="49" y="652"/>
                  <a:pt x="42" y="659"/>
                  <a:pt x="40" y="661"/>
                </a:cubicBezTo>
                <a:cubicBezTo>
                  <a:pt x="38" y="664"/>
                  <a:pt x="31" y="668"/>
                  <a:pt x="23" y="674"/>
                </a:cubicBezTo>
                <a:cubicBezTo>
                  <a:pt x="22" y="676"/>
                  <a:pt x="21" y="676"/>
                  <a:pt x="21" y="677"/>
                </a:cubicBezTo>
                <a:lnTo>
                  <a:pt x="12" y="677"/>
                </a:lnTo>
                <a:cubicBezTo>
                  <a:pt x="9" y="677"/>
                  <a:pt x="6" y="677"/>
                  <a:pt x="5" y="677"/>
                </a:cubicBezTo>
                <a:cubicBezTo>
                  <a:pt x="4" y="677"/>
                  <a:pt x="3" y="676"/>
                  <a:pt x="2" y="675"/>
                </a:cubicBezTo>
                <a:cubicBezTo>
                  <a:pt x="1" y="674"/>
                  <a:pt x="0" y="672"/>
                  <a:pt x="0" y="669"/>
                </a:cubicBezTo>
                <a:cubicBezTo>
                  <a:pt x="0" y="668"/>
                  <a:pt x="3" y="665"/>
                  <a:pt x="7" y="660"/>
                </a:cubicBezTo>
                <a:cubicBezTo>
                  <a:pt x="78" y="587"/>
                  <a:pt x="113" y="479"/>
                  <a:pt x="113" y="338"/>
                </a:cubicBezTo>
                <a:cubicBezTo>
                  <a:pt x="113" y="196"/>
                  <a:pt x="78" y="89"/>
                  <a:pt x="7" y="16"/>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6" name=""/>
          <p:cNvSpPr/>
          <p:nvPr/>
        </p:nvSpPr>
        <p:spPr>
          <a:xfrm>
            <a:off x="4113000" y="1476720"/>
            <a:ext cx="104400" cy="155160"/>
          </a:xfrm>
          <a:custGeom>
            <a:avLst/>
            <a:gdLst/>
            <a:ahLst/>
            <a:rect l="0" t="0" r="r" b="b"/>
            <a:pathLst>
              <a:path w="290" h="431">
                <a:moveTo>
                  <a:pt x="0" y="193"/>
                </a:moveTo>
                <a:cubicBezTo>
                  <a:pt x="0" y="147"/>
                  <a:pt x="17" y="104"/>
                  <a:pt x="51" y="63"/>
                </a:cubicBezTo>
                <a:cubicBezTo>
                  <a:pt x="85" y="22"/>
                  <a:pt x="124" y="1"/>
                  <a:pt x="167" y="1"/>
                </a:cubicBezTo>
                <a:cubicBezTo>
                  <a:pt x="194" y="1"/>
                  <a:pt x="215" y="12"/>
                  <a:pt x="229" y="36"/>
                </a:cubicBezTo>
                <a:cubicBezTo>
                  <a:pt x="229" y="35"/>
                  <a:pt x="231" y="34"/>
                  <a:pt x="232" y="32"/>
                </a:cubicBezTo>
                <a:cubicBezTo>
                  <a:pt x="234" y="30"/>
                  <a:pt x="237" y="27"/>
                  <a:pt x="241" y="24"/>
                </a:cubicBezTo>
                <a:cubicBezTo>
                  <a:pt x="244" y="22"/>
                  <a:pt x="248" y="19"/>
                  <a:pt x="252" y="16"/>
                </a:cubicBezTo>
                <a:cubicBezTo>
                  <a:pt x="267" y="5"/>
                  <a:pt x="277" y="0"/>
                  <a:pt x="283" y="0"/>
                </a:cubicBezTo>
                <a:cubicBezTo>
                  <a:pt x="285" y="0"/>
                  <a:pt x="286" y="1"/>
                  <a:pt x="288" y="2"/>
                </a:cubicBezTo>
                <a:cubicBezTo>
                  <a:pt x="289" y="3"/>
                  <a:pt x="290" y="5"/>
                  <a:pt x="290" y="5"/>
                </a:cubicBezTo>
                <a:cubicBezTo>
                  <a:pt x="290" y="9"/>
                  <a:pt x="274" y="74"/>
                  <a:pt x="243" y="198"/>
                </a:cubicBezTo>
                <a:cubicBezTo>
                  <a:pt x="210" y="326"/>
                  <a:pt x="194" y="391"/>
                  <a:pt x="194" y="393"/>
                </a:cubicBezTo>
                <a:cubicBezTo>
                  <a:pt x="194" y="397"/>
                  <a:pt x="204" y="399"/>
                  <a:pt x="224" y="399"/>
                </a:cubicBezTo>
                <a:lnTo>
                  <a:pt x="242" y="399"/>
                </a:lnTo>
                <a:cubicBezTo>
                  <a:pt x="245" y="403"/>
                  <a:pt x="246" y="405"/>
                  <a:pt x="246" y="405"/>
                </a:cubicBezTo>
                <a:cubicBezTo>
                  <a:pt x="246" y="406"/>
                  <a:pt x="246" y="410"/>
                  <a:pt x="244" y="418"/>
                </a:cubicBezTo>
                <a:cubicBezTo>
                  <a:pt x="242" y="424"/>
                  <a:pt x="240" y="429"/>
                  <a:pt x="236" y="431"/>
                </a:cubicBezTo>
                <a:lnTo>
                  <a:pt x="228" y="431"/>
                </a:lnTo>
                <a:cubicBezTo>
                  <a:pt x="214" y="430"/>
                  <a:pt x="189" y="430"/>
                  <a:pt x="155" y="430"/>
                </a:cubicBezTo>
                <a:cubicBezTo>
                  <a:pt x="142" y="430"/>
                  <a:pt x="130" y="430"/>
                  <a:pt x="120" y="430"/>
                </a:cubicBezTo>
                <a:cubicBezTo>
                  <a:pt x="110" y="430"/>
                  <a:pt x="101" y="430"/>
                  <a:pt x="95" y="430"/>
                </a:cubicBezTo>
                <a:cubicBezTo>
                  <a:pt x="89" y="430"/>
                  <a:pt x="85" y="430"/>
                  <a:pt x="84" y="431"/>
                </a:cubicBezTo>
                <a:cubicBezTo>
                  <a:pt x="77" y="431"/>
                  <a:pt x="74" y="429"/>
                  <a:pt x="74" y="425"/>
                </a:cubicBezTo>
                <a:cubicBezTo>
                  <a:pt x="74" y="424"/>
                  <a:pt x="75" y="420"/>
                  <a:pt x="75" y="415"/>
                </a:cubicBezTo>
                <a:cubicBezTo>
                  <a:pt x="77" y="407"/>
                  <a:pt x="79" y="403"/>
                  <a:pt x="80" y="401"/>
                </a:cubicBezTo>
                <a:cubicBezTo>
                  <a:pt x="82" y="400"/>
                  <a:pt x="86" y="399"/>
                  <a:pt x="94" y="399"/>
                </a:cubicBezTo>
                <a:cubicBezTo>
                  <a:pt x="115" y="399"/>
                  <a:pt x="128" y="398"/>
                  <a:pt x="133" y="394"/>
                </a:cubicBezTo>
                <a:cubicBezTo>
                  <a:pt x="137" y="392"/>
                  <a:pt x="143" y="372"/>
                  <a:pt x="152" y="335"/>
                </a:cubicBezTo>
                <a:cubicBezTo>
                  <a:pt x="161" y="297"/>
                  <a:pt x="166" y="278"/>
                  <a:pt x="166" y="277"/>
                </a:cubicBezTo>
                <a:cubicBezTo>
                  <a:pt x="166" y="277"/>
                  <a:pt x="165" y="278"/>
                  <a:pt x="161" y="279"/>
                </a:cubicBezTo>
                <a:cubicBezTo>
                  <a:pt x="140" y="297"/>
                  <a:pt x="117" y="306"/>
                  <a:pt x="94" y="306"/>
                </a:cubicBezTo>
                <a:cubicBezTo>
                  <a:pt x="69" y="306"/>
                  <a:pt x="47" y="297"/>
                  <a:pt x="28" y="279"/>
                </a:cubicBezTo>
                <a:cubicBezTo>
                  <a:pt x="9" y="261"/>
                  <a:pt x="0" y="232"/>
                  <a:pt x="0" y="193"/>
                </a:cubicBezTo>
                <a:moveTo>
                  <a:pt x="215" y="79"/>
                </a:moveTo>
                <a:cubicBezTo>
                  <a:pt x="205" y="43"/>
                  <a:pt x="188" y="25"/>
                  <a:pt x="165" y="25"/>
                </a:cubicBezTo>
                <a:cubicBezTo>
                  <a:pt x="149" y="25"/>
                  <a:pt x="134" y="32"/>
                  <a:pt x="119" y="46"/>
                </a:cubicBezTo>
                <a:cubicBezTo>
                  <a:pt x="105" y="60"/>
                  <a:pt x="94" y="78"/>
                  <a:pt x="86" y="101"/>
                </a:cubicBezTo>
                <a:cubicBezTo>
                  <a:pt x="72" y="136"/>
                  <a:pt x="63" y="173"/>
                  <a:pt x="58" y="212"/>
                </a:cubicBezTo>
                <a:cubicBezTo>
                  <a:pt x="58" y="213"/>
                  <a:pt x="58" y="216"/>
                  <a:pt x="58" y="219"/>
                </a:cubicBezTo>
                <a:cubicBezTo>
                  <a:pt x="58" y="223"/>
                  <a:pt x="58" y="226"/>
                  <a:pt x="57" y="227"/>
                </a:cubicBezTo>
                <a:cubicBezTo>
                  <a:pt x="57" y="248"/>
                  <a:pt x="61" y="262"/>
                  <a:pt x="69" y="269"/>
                </a:cubicBezTo>
                <a:cubicBezTo>
                  <a:pt x="77" y="277"/>
                  <a:pt x="87" y="281"/>
                  <a:pt x="98" y="281"/>
                </a:cubicBezTo>
                <a:cubicBezTo>
                  <a:pt x="123" y="281"/>
                  <a:pt x="148" y="265"/>
                  <a:pt x="174" y="233"/>
                </a:cubicBezTo>
                <a:lnTo>
                  <a:pt x="179" y="225"/>
                </a:lnTo>
                <a:lnTo>
                  <a:pt x="215"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7" name=""/>
          <p:cNvSpPr/>
          <p:nvPr/>
        </p:nvSpPr>
        <p:spPr>
          <a:xfrm>
            <a:off x="4239720" y="1401840"/>
            <a:ext cx="58680" cy="243720"/>
          </a:xfrm>
          <a:custGeom>
            <a:avLst/>
            <a:gdLst/>
            <a:ahLst/>
            <a:rect l="0" t="0" r="r" b="b"/>
            <a:pathLst>
              <a:path w="163" h="677">
                <a:moveTo>
                  <a:pt x="0" y="338"/>
                </a:moveTo>
                <a:cubicBezTo>
                  <a:pt x="0" y="307"/>
                  <a:pt x="2" y="277"/>
                  <a:pt x="7" y="249"/>
                </a:cubicBezTo>
                <a:cubicBezTo>
                  <a:pt x="11" y="221"/>
                  <a:pt x="17" y="197"/>
                  <a:pt x="22" y="177"/>
                </a:cubicBezTo>
                <a:cubicBezTo>
                  <a:pt x="28" y="157"/>
                  <a:pt x="37" y="137"/>
                  <a:pt x="47" y="117"/>
                </a:cubicBezTo>
                <a:cubicBezTo>
                  <a:pt x="59" y="98"/>
                  <a:pt x="68" y="83"/>
                  <a:pt x="74" y="72"/>
                </a:cubicBezTo>
                <a:cubicBezTo>
                  <a:pt x="81" y="61"/>
                  <a:pt x="90" y="49"/>
                  <a:pt x="103" y="37"/>
                </a:cubicBezTo>
                <a:cubicBezTo>
                  <a:pt x="115" y="24"/>
                  <a:pt x="123" y="17"/>
                  <a:pt x="125" y="14"/>
                </a:cubicBezTo>
                <a:cubicBezTo>
                  <a:pt x="127" y="11"/>
                  <a:pt x="133" y="6"/>
                  <a:pt x="142" y="0"/>
                </a:cubicBezTo>
                <a:lnTo>
                  <a:pt x="151" y="0"/>
                </a:lnTo>
                <a:lnTo>
                  <a:pt x="153" y="0"/>
                </a:lnTo>
                <a:cubicBezTo>
                  <a:pt x="160" y="0"/>
                  <a:pt x="163" y="2"/>
                  <a:pt x="163" y="6"/>
                </a:cubicBezTo>
                <a:cubicBezTo>
                  <a:pt x="163" y="7"/>
                  <a:pt x="159" y="12"/>
                  <a:pt x="151" y="20"/>
                </a:cubicBezTo>
                <a:cubicBezTo>
                  <a:pt x="144" y="28"/>
                  <a:pt x="134" y="40"/>
                  <a:pt x="124" y="56"/>
                </a:cubicBezTo>
                <a:cubicBezTo>
                  <a:pt x="113" y="72"/>
                  <a:pt x="102" y="91"/>
                  <a:pt x="90" y="114"/>
                </a:cubicBezTo>
                <a:cubicBezTo>
                  <a:pt x="79" y="137"/>
                  <a:pt x="70" y="168"/>
                  <a:pt x="62" y="207"/>
                </a:cubicBezTo>
                <a:cubicBezTo>
                  <a:pt x="53" y="247"/>
                  <a:pt x="50" y="290"/>
                  <a:pt x="50" y="338"/>
                </a:cubicBezTo>
                <a:cubicBezTo>
                  <a:pt x="50" y="386"/>
                  <a:pt x="53" y="429"/>
                  <a:pt x="62" y="468"/>
                </a:cubicBezTo>
                <a:cubicBezTo>
                  <a:pt x="70" y="508"/>
                  <a:pt x="79" y="539"/>
                  <a:pt x="90" y="563"/>
                </a:cubicBezTo>
                <a:cubicBezTo>
                  <a:pt x="101" y="587"/>
                  <a:pt x="112" y="606"/>
                  <a:pt x="123" y="621"/>
                </a:cubicBezTo>
                <a:cubicBezTo>
                  <a:pt x="134" y="636"/>
                  <a:pt x="144" y="648"/>
                  <a:pt x="151" y="657"/>
                </a:cubicBezTo>
                <a:cubicBezTo>
                  <a:pt x="159" y="666"/>
                  <a:pt x="163" y="671"/>
                  <a:pt x="163" y="671"/>
                </a:cubicBezTo>
                <a:cubicBezTo>
                  <a:pt x="163" y="675"/>
                  <a:pt x="159" y="677"/>
                  <a:pt x="153" y="677"/>
                </a:cubicBezTo>
                <a:lnTo>
                  <a:pt x="151" y="677"/>
                </a:lnTo>
                <a:lnTo>
                  <a:pt x="142" y="677"/>
                </a:lnTo>
                <a:lnTo>
                  <a:pt x="123" y="661"/>
                </a:lnTo>
                <a:cubicBezTo>
                  <a:pt x="81" y="623"/>
                  <a:pt x="49"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8" name=""/>
          <p:cNvSpPr/>
          <p:nvPr/>
        </p:nvSpPr>
        <p:spPr>
          <a:xfrm>
            <a:off x="4316760" y="1476360"/>
            <a:ext cx="137880" cy="108360"/>
          </a:xfrm>
          <a:custGeom>
            <a:avLst/>
            <a:gdLst/>
            <a:ahLst/>
            <a:rect l="0" t="0" r="r" b="b"/>
            <a:pathLst>
              <a:path w="383" h="301">
                <a:moveTo>
                  <a:pt x="140" y="301"/>
                </a:moveTo>
                <a:cubicBezTo>
                  <a:pt x="134" y="300"/>
                  <a:pt x="110" y="299"/>
                  <a:pt x="69" y="299"/>
                </a:cubicBezTo>
                <a:cubicBezTo>
                  <a:pt x="31" y="299"/>
                  <a:pt x="10" y="300"/>
                  <a:pt x="5" y="301"/>
                </a:cubicBezTo>
                <a:lnTo>
                  <a:pt x="0" y="301"/>
                </a:lnTo>
                <a:lnTo>
                  <a:pt x="0" y="259"/>
                </a:lnTo>
                <a:lnTo>
                  <a:pt x="66" y="259"/>
                </a:lnTo>
                <a:lnTo>
                  <a:pt x="152" y="156"/>
                </a:lnTo>
                <a:lnTo>
                  <a:pt x="60" y="42"/>
                </a:lnTo>
                <a:lnTo>
                  <a:pt x="3" y="42"/>
                </a:lnTo>
                <a:lnTo>
                  <a:pt x="3" y="0"/>
                </a:lnTo>
                <a:lnTo>
                  <a:pt x="9" y="0"/>
                </a:lnTo>
                <a:cubicBezTo>
                  <a:pt x="15" y="1"/>
                  <a:pt x="40" y="2"/>
                  <a:pt x="83" y="2"/>
                </a:cubicBezTo>
                <a:cubicBezTo>
                  <a:pt x="130" y="2"/>
                  <a:pt x="158" y="1"/>
                  <a:pt x="166" y="0"/>
                </a:cubicBezTo>
                <a:lnTo>
                  <a:pt x="172" y="0"/>
                </a:lnTo>
                <a:lnTo>
                  <a:pt x="172" y="42"/>
                </a:lnTo>
                <a:lnTo>
                  <a:pt x="153" y="42"/>
                </a:lnTo>
                <a:lnTo>
                  <a:pt x="177" y="71"/>
                </a:lnTo>
                <a:cubicBezTo>
                  <a:pt x="192" y="90"/>
                  <a:pt x="200" y="99"/>
                  <a:pt x="201" y="99"/>
                </a:cubicBezTo>
                <a:cubicBezTo>
                  <a:pt x="202" y="99"/>
                  <a:pt x="211" y="89"/>
                  <a:pt x="226" y="69"/>
                </a:cubicBezTo>
                <a:lnTo>
                  <a:pt x="250" y="42"/>
                </a:lnTo>
                <a:lnTo>
                  <a:pt x="225" y="42"/>
                </a:lnTo>
                <a:lnTo>
                  <a:pt x="225" y="0"/>
                </a:lnTo>
                <a:lnTo>
                  <a:pt x="230" y="0"/>
                </a:lnTo>
                <a:cubicBezTo>
                  <a:pt x="237" y="1"/>
                  <a:pt x="261" y="2"/>
                  <a:pt x="302" y="2"/>
                </a:cubicBezTo>
                <a:cubicBezTo>
                  <a:pt x="339" y="2"/>
                  <a:pt x="359" y="1"/>
                  <a:pt x="365" y="0"/>
                </a:cubicBezTo>
                <a:lnTo>
                  <a:pt x="370" y="0"/>
                </a:lnTo>
                <a:lnTo>
                  <a:pt x="370" y="42"/>
                </a:lnTo>
                <a:lnTo>
                  <a:pt x="305" y="42"/>
                </a:lnTo>
                <a:lnTo>
                  <a:pt x="227" y="134"/>
                </a:lnTo>
                <a:lnTo>
                  <a:pt x="328" y="258"/>
                </a:lnTo>
                <a:lnTo>
                  <a:pt x="355" y="259"/>
                </a:lnTo>
                <a:lnTo>
                  <a:pt x="383" y="259"/>
                </a:lnTo>
                <a:lnTo>
                  <a:pt x="383" y="301"/>
                </a:lnTo>
                <a:lnTo>
                  <a:pt x="378" y="301"/>
                </a:lnTo>
                <a:cubicBezTo>
                  <a:pt x="371" y="300"/>
                  <a:pt x="346" y="299"/>
                  <a:pt x="304" y="299"/>
                </a:cubicBezTo>
                <a:cubicBezTo>
                  <a:pt x="257" y="299"/>
                  <a:pt x="230" y="300"/>
                  <a:pt x="221" y="301"/>
                </a:cubicBezTo>
                <a:lnTo>
                  <a:pt x="215" y="301"/>
                </a:lnTo>
                <a:lnTo>
                  <a:pt x="215" y="259"/>
                </a:lnTo>
                <a:lnTo>
                  <a:pt x="234" y="259"/>
                </a:lnTo>
                <a:cubicBezTo>
                  <a:pt x="234" y="259"/>
                  <a:pt x="225" y="246"/>
                  <a:pt x="207" y="224"/>
                </a:cubicBezTo>
                <a:cubicBezTo>
                  <a:pt x="189" y="202"/>
                  <a:pt x="180" y="191"/>
                  <a:pt x="180" y="190"/>
                </a:cubicBezTo>
                <a:lnTo>
                  <a:pt x="121" y="258"/>
                </a:lnTo>
                <a:lnTo>
                  <a:pt x="134"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09" name=""/>
          <p:cNvSpPr/>
          <p:nvPr/>
        </p:nvSpPr>
        <p:spPr>
          <a:xfrm>
            <a:off x="4470840" y="151308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6"/>
                  <a:pt x="73" y="31"/>
                  <a:pt x="73" y="29"/>
                </a:cubicBezTo>
                <a:cubicBezTo>
                  <a:pt x="74" y="26"/>
                  <a:pt x="75" y="23"/>
                  <a:pt x="76" y="19"/>
                </a:cubicBezTo>
                <a:cubicBezTo>
                  <a:pt x="77" y="15"/>
                  <a:pt x="79" y="13"/>
                  <a:pt x="80" y="11"/>
                </a:cubicBezTo>
                <a:cubicBezTo>
                  <a:pt x="82" y="10"/>
                  <a:pt x="83" y="8"/>
                  <a:pt x="85" y="5"/>
                </a:cubicBezTo>
                <a:cubicBezTo>
                  <a:pt x="88" y="3"/>
                  <a:pt x="90" y="2"/>
                  <a:pt x="93" y="1"/>
                </a:cubicBezTo>
                <a:cubicBezTo>
                  <a:pt x="96" y="0"/>
                  <a:pt x="98" y="0"/>
                  <a:pt x="101" y="0"/>
                </a:cubicBezTo>
                <a:cubicBezTo>
                  <a:pt x="107" y="0"/>
                  <a:pt x="111" y="2"/>
                  <a:pt x="113" y="5"/>
                </a:cubicBezTo>
                <a:cubicBezTo>
                  <a:pt x="115" y="9"/>
                  <a:pt x="117" y="12"/>
                  <a:pt x="117" y="14"/>
                </a:cubicBezTo>
                <a:cubicBezTo>
                  <a:pt x="117" y="17"/>
                  <a:pt x="115" y="24"/>
                  <a:pt x="112" y="37"/>
                </a:cubicBezTo>
                <a:cubicBezTo>
                  <a:pt x="109" y="50"/>
                  <a:pt x="106" y="62"/>
                  <a:pt x="103" y="75"/>
                </a:cubicBezTo>
                <a:lnTo>
                  <a:pt x="98" y="92"/>
                </a:lnTo>
                <a:cubicBezTo>
                  <a:pt x="98" y="93"/>
                  <a:pt x="106" y="93"/>
                  <a:pt x="122" y="93"/>
                </a:cubicBezTo>
                <a:lnTo>
                  <a:pt x="146" y="93"/>
                </a:lnTo>
                <a:cubicBezTo>
                  <a:pt x="148" y="96"/>
                  <a:pt x="150" y="97"/>
                  <a:pt x="150" y="99"/>
                </a:cubicBezTo>
                <a:cubicBezTo>
                  <a:pt x="150" y="106"/>
                  <a:pt x="147" y="111"/>
                  <a:pt x="143" y="115"/>
                </a:cubicBezTo>
                <a:lnTo>
                  <a:pt x="92" y="115"/>
                </a:lnTo>
                <a:lnTo>
                  <a:pt x="74" y="185"/>
                </a:lnTo>
                <a:cubicBezTo>
                  <a:pt x="62" y="237"/>
                  <a:pt x="55" y="264"/>
                  <a:pt x="55" y="268"/>
                </a:cubicBezTo>
                <a:cubicBezTo>
                  <a:pt x="55" y="281"/>
                  <a:pt x="60" y="288"/>
                  <a:pt x="68" y="288"/>
                </a:cubicBezTo>
                <a:cubicBezTo>
                  <a:pt x="79" y="288"/>
                  <a:pt x="91" y="283"/>
                  <a:pt x="102" y="272"/>
                </a:cubicBezTo>
                <a:cubicBezTo>
                  <a:pt x="112" y="261"/>
                  <a:pt x="121" y="248"/>
                  <a:pt x="127" y="232"/>
                </a:cubicBezTo>
                <a:cubicBezTo>
                  <a:pt x="128" y="230"/>
                  <a:pt x="129" y="229"/>
                  <a:pt x="129" y="228"/>
                </a:cubicBezTo>
                <a:cubicBezTo>
                  <a:pt x="130" y="228"/>
                  <a:pt x="133" y="228"/>
                  <a:pt x="137" y="227"/>
                </a:cubicBezTo>
                <a:lnTo>
                  <a:pt x="139" y="227"/>
                </a:lnTo>
                <a:cubicBezTo>
                  <a:pt x="143" y="227"/>
                  <a:pt x="146" y="229"/>
                  <a:pt x="146" y="231"/>
                </a:cubicBezTo>
                <a:cubicBezTo>
                  <a:pt x="146" y="232"/>
                  <a:pt x="145" y="234"/>
                  <a:pt x="144" y="237"/>
                </a:cubicBezTo>
                <a:cubicBezTo>
                  <a:pt x="143" y="242"/>
                  <a:pt x="140" y="248"/>
                  <a:pt x="136" y="255"/>
                </a:cubicBezTo>
                <a:cubicBezTo>
                  <a:pt x="132" y="262"/>
                  <a:pt x="126" y="270"/>
                  <a:pt x="119" y="278"/>
                </a:cubicBezTo>
                <a:cubicBezTo>
                  <a:pt x="113" y="286"/>
                  <a:pt x="105" y="292"/>
                  <a:pt x="95" y="298"/>
                </a:cubicBezTo>
                <a:cubicBezTo>
                  <a:pt x="84" y="303"/>
                  <a:pt x="75" y="306"/>
                  <a:pt x="65" y="306"/>
                </a:cubicBezTo>
                <a:cubicBezTo>
                  <a:pt x="55" y="306"/>
                  <a:pt x="46" y="303"/>
                  <a:pt x="38" y="299"/>
                </a:cubicBezTo>
                <a:cubicBezTo>
                  <a:pt x="29" y="294"/>
                  <a:pt x="23" y="286"/>
                  <a:pt x="19" y="274"/>
                </a:cubicBezTo>
                <a:cubicBezTo>
                  <a:pt x="18" y="271"/>
                  <a:pt x="18" y="267"/>
                  <a:pt x="18" y="261"/>
                </a:cubicBezTo>
                <a:lnTo>
                  <a:pt x="18" y="252"/>
                </a:lnTo>
                <a:lnTo>
                  <a:pt x="35" y="184"/>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0" name=""/>
          <p:cNvSpPr/>
          <p:nvPr/>
        </p:nvSpPr>
        <p:spPr>
          <a:xfrm>
            <a:off x="4570920" y="1401840"/>
            <a:ext cx="10080" cy="243720"/>
          </a:xfrm>
          <a:custGeom>
            <a:avLst/>
            <a:gdLst/>
            <a:ahLst/>
            <a:rect l="0" t="0" r="r" b="b"/>
            <a:pathLst>
              <a:path w="28" h="677">
                <a:moveTo>
                  <a:pt x="14" y="677"/>
                </a:moveTo>
                <a:lnTo>
                  <a:pt x="13" y="677"/>
                </a:lnTo>
                <a:cubicBezTo>
                  <a:pt x="8" y="677"/>
                  <a:pt x="2" y="674"/>
                  <a:pt x="0" y="667"/>
                </a:cubicBezTo>
                <a:lnTo>
                  <a:pt x="0" y="338"/>
                </a:lnTo>
                <a:lnTo>
                  <a:pt x="0" y="9"/>
                </a:lnTo>
                <a:cubicBezTo>
                  <a:pt x="5" y="3"/>
                  <a:pt x="10" y="0"/>
                  <a:pt x="14" y="0"/>
                </a:cubicBezTo>
                <a:cubicBezTo>
                  <a:pt x="20" y="0"/>
                  <a:pt x="25" y="3"/>
                  <a:pt x="28" y="10"/>
                </a:cubicBezTo>
                <a:lnTo>
                  <a:pt x="28" y="667"/>
                </a:lnTo>
                <a:cubicBezTo>
                  <a:pt x="24" y="674"/>
                  <a:pt x="20" y="677"/>
                  <a:pt x="16" y="677"/>
                </a:cubicBezTo>
                <a:lnTo>
                  <a:pt x="14"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1" name=""/>
          <p:cNvSpPr/>
          <p:nvPr/>
        </p:nvSpPr>
        <p:spPr>
          <a:xfrm>
            <a:off x="4614840" y="147636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6"/>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5" y="71"/>
                </a:lnTo>
                <a:cubicBezTo>
                  <a:pt x="191" y="90"/>
                  <a:pt x="199" y="99"/>
                  <a:pt x="199" y="99"/>
                </a:cubicBezTo>
                <a:cubicBezTo>
                  <a:pt x="201" y="99"/>
                  <a:pt x="210" y="89"/>
                  <a:pt x="225" y="69"/>
                </a:cubicBezTo>
                <a:lnTo>
                  <a:pt x="249" y="42"/>
                </a:lnTo>
                <a:lnTo>
                  <a:pt x="223" y="42"/>
                </a:lnTo>
                <a:lnTo>
                  <a:pt x="223" y="0"/>
                </a:lnTo>
                <a:lnTo>
                  <a:pt x="229" y="0"/>
                </a:lnTo>
                <a:cubicBezTo>
                  <a:pt x="236" y="1"/>
                  <a:pt x="260" y="2"/>
                  <a:pt x="301" y="2"/>
                </a:cubicBezTo>
                <a:cubicBezTo>
                  <a:pt x="337" y="2"/>
                  <a:pt x="358" y="1"/>
                  <a:pt x="365" y="0"/>
                </a:cubicBezTo>
                <a:lnTo>
                  <a:pt x="369" y="0"/>
                </a:lnTo>
                <a:lnTo>
                  <a:pt x="369" y="42"/>
                </a:lnTo>
                <a:lnTo>
                  <a:pt x="304" y="42"/>
                </a:lnTo>
                <a:lnTo>
                  <a:pt x="226" y="134"/>
                </a:lnTo>
                <a:lnTo>
                  <a:pt x="326" y="258"/>
                </a:lnTo>
                <a:lnTo>
                  <a:pt x="354" y="259"/>
                </a:lnTo>
                <a:lnTo>
                  <a:pt x="383" y="259"/>
                </a:lnTo>
                <a:lnTo>
                  <a:pt x="383" y="301"/>
                </a:lnTo>
                <a:lnTo>
                  <a:pt x="377" y="301"/>
                </a:lnTo>
                <a:cubicBezTo>
                  <a:pt x="371" y="300"/>
                  <a:pt x="345" y="299"/>
                  <a:pt x="303" y="299"/>
                </a:cubicBezTo>
                <a:cubicBezTo>
                  <a:pt x="256" y="299"/>
                  <a:pt x="228" y="300"/>
                  <a:pt x="220" y="301"/>
                </a:cubicBezTo>
                <a:lnTo>
                  <a:pt x="214" y="301"/>
                </a:lnTo>
                <a:lnTo>
                  <a:pt x="214" y="259"/>
                </a:lnTo>
                <a:lnTo>
                  <a:pt x="233" y="259"/>
                </a:lnTo>
                <a:cubicBezTo>
                  <a:pt x="233" y="259"/>
                  <a:pt x="224" y="246"/>
                  <a:pt x="206" y="224"/>
                </a:cubicBezTo>
                <a:cubicBezTo>
                  <a:pt x="188" y="202"/>
                  <a:pt x="179" y="191"/>
                  <a:pt x="178" y="190"/>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2" name=""/>
          <p:cNvSpPr/>
          <p:nvPr/>
        </p:nvSpPr>
        <p:spPr>
          <a:xfrm>
            <a:off x="4768560" y="1513080"/>
            <a:ext cx="54000" cy="110160"/>
          </a:xfrm>
          <a:custGeom>
            <a:avLst/>
            <a:gdLst/>
            <a:ahLst/>
            <a:rect l="0" t="0" r="r" b="b"/>
            <a:pathLst>
              <a:path w="150" h="306">
                <a:moveTo>
                  <a:pt x="4" y="115"/>
                </a:moveTo>
                <a:cubicBezTo>
                  <a:pt x="2" y="113"/>
                  <a:pt x="0" y="112"/>
                  <a:pt x="0" y="111"/>
                </a:cubicBezTo>
                <a:cubicBezTo>
                  <a:pt x="0" y="109"/>
                  <a:pt x="1" y="107"/>
                  <a:pt x="2" y="103"/>
                </a:cubicBezTo>
                <a:cubicBezTo>
                  <a:pt x="3" y="99"/>
                  <a:pt x="4" y="97"/>
                  <a:pt x="4" y="96"/>
                </a:cubicBezTo>
                <a:cubicBezTo>
                  <a:pt x="5" y="95"/>
                  <a:pt x="6" y="94"/>
                  <a:pt x="9" y="94"/>
                </a:cubicBezTo>
                <a:cubicBezTo>
                  <a:pt x="11" y="94"/>
                  <a:pt x="19" y="94"/>
                  <a:pt x="33" y="93"/>
                </a:cubicBezTo>
                <a:lnTo>
                  <a:pt x="58" y="93"/>
                </a:lnTo>
                <a:lnTo>
                  <a:pt x="67" y="55"/>
                </a:lnTo>
                <a:cubicBezTo>
                  <a:pt x="68" y="52"/>
                  <a:pt x="69" y="47"/>
                  <a:pt x="71" y="41"/>
                </a:cubicBezTo>
                <a:cubicBezTo>
                  <a:pt x="72" y="36"/>
                  <a:pt x="73" y="31"/>
                  <a:pt x="74" y="29"/>
                </a:cubicBezTo>
                <a:cubicBezTo>
                  <a:pt x="75" y="26"/>
                  <a:pt x="76" y="23"/>
                  <a:pt x="77" y="19"/>
                </a:cubicBezTo>
                <a:cubicBezTo>
                  <a:pt x="78" y="15"/>
                  <a:pt x="79" y="13"/>
                  <a:pt x="81" y="11"/>
                </a:cubicBezTo>
                <a:cubicBezTo>
                  <a:pt x="82" y="10"/>
                  <a:pt x="84" y="8"/>
                  <a:pt x="86" y="5"/>
                </a:cubicBezTo>
                <a:cubicBezTo>
                  <a:pt x="87" y="3"/>
                  <a:pt x="89" y="2"/>
                  <a:pt x="92" y="1"/>
                </a:cubicBezTo>
                <a:cubicBezTo>
                  <a:pt x="95" y="0"/>
                  <a:pt x="98" y="0"/>
                  <a:pt x="101" y="0"/>
                </a:cubicBezTo>
                <a:cubicBezTo>
                  <a:pt x="107" y="0"/>
                  <a:pt x="111" y="2"/>
                  <a:pt x="113" y="5"/>
                </a:cubicBezTo>
                <a:cubicBezTo>
                  <a:pt x="115" y="9"/>
                  <a:pt x="116" y="12"/>
                  <a:pt x="116" y="14"/>
                </a:cubicBezTo>
                <a:cubicBezTo>
                  <a:pt x="116" y="17"/>
                  <a:pt x="115" y="24"/>
                  <a:pt x="112" y="37"/>
                </a:cubicBezTo>
                <a:cubicBezTo>
                  <a:pt x="109" y="50"/>
                  <a:pt x="106" y="62"/>
                  <a:pt x="102" y="75"/>
                </a:cubicBezTo>
                <a:lnTo>
                  <a:pt x="98" y="92"/>
                </a:lnTo>
                <a:cubicBezTo>
                  <a:pt x="98" y="93"/>
                  <a:pt x="106" y="93"/>
                  <a:pt x="121" y="93"/>
                </a:cubicBezTo>
                <a:lnTo>
                  <a:pt x="146" y="93"/>
                </a:lnTo>
                <a:cubicBezTo>
                  <a:pt x="149" y="96"/>
                  <a:pt x="150" y="97"/>
                  <a:pt x="150" y="99"/>
                </a:cubicBezTo>
                <a:cubicBezTo>
                  <a:pt x="150" y="106"/>
                  <a:pt x="147" y="111"/>
                  <a:pt x="143" y="115"/>
                </a:cubicBezTo>
                <a:lnTo>
                  <a:pt x="92" y="115"/>
                </a:lnTo>
                <a:lnTo>
                  <a:pt x="75" y="185"/>
                </a:lnTo>
                <a:cubicBezTo>
                  <a:pt x="62" y="237"/>
                  <a:pt x="56" y="264"/>
                  <a:pt x="56" y="268"/>
                </a:cubicBezTo>
                <a:cubicBezTo>
                  <a:pt x="56" y="281"/>
                  <a:pt x="60" y="288"/>
                  <a:pt x="69" y="288"/>
                </a:cubicBezTo>
                <a:cubicBezTo>
                  <a:pt x="80" y="288"/>
                  <a:pt x="91" y="283"/>
                  <a:pt x="101" y="272"/>
                </a:cubicBezTo>
                <a:cubicBezTo>
                  <a:pt x="112" y="261"/>
                  <a:pt x="120" y="248"/>
                  <a:pt x="127" y="232"/>
                </a:cubicBezTo>
                <a:cubicBezTo>
                  <a:pt x="127" y="230"/>
                  <a:pt x="128" y="229"/>
                  <a:pt x="129" y="228"/>
                </a:cubicBezTo>
                <a:cubicBezTo>
                  <a:pt x="130" y="228"/>
                  <a:pt x="132" y="228"/>
                  <a:pt x="136" y="227"/>
                </a:cubicBezTo>
                <a:lnTo>
                  <a:pt x="138" y="227"/>
                </a:lnTo>
                <a:cubicBezTo>
                  <a:pt x="143" y="227"/>
                  <a:pt x="145" y="229"/>
                  <a:pt x="145" y="231"/>
                </a:cubicBezTo>
                <a:cubicBezTo>
                  <a:pt x="145" y="232"/>
                  <a:pt x="145" y="234"/>
                  <a:pt x="144" y="237"/>
                </a:cubicBezTo>
                <a:cubicBezTo>
                  <a:pt x="142" y="242"/>
                  <a:pt x="139" y="248"/>
                  <a:pt x="135" y="255"/>
                </a:cubicBezTo>
                <a:cubicBezTo>
                  <a:pt x="131" y="262"/>
                  <a:pt x="126" y="270"/>
                  <a:pt x="119" y="278"/>
                </a:cubicBezTo>
                <a:cubicBezTo>
                  <a:pt x="112" y="286"/>
                  <a:pt x="104" y="292"/>
                  <a:pt x="95" y="298"/>
                </a:cubicBezTo>
                <a:cubicBezTo>
                  <a:pt x="85" y="303"/>
                  <a:pt x="75" y="306"/>
                  <a:pt x="65" y="306"/>
                </a:cubicBezTo>
                <a:cubicBezTo>
                  <a:pt x="56" y="306"/>
                  <a:pt x="47" y="303"/>
                  <a:pt x="38" y="299"/>
                </a:cubicBezTo>
                <a:cubicBezTo>
                  <a:pt x="30" y="294"/>
                  <a:pt x="23" y="286"/>
                  <a:pt x="20" y="274"/>
                </a:cubicBezTo>
                <a:cubicBezTo>
                  <a:pt x="19" y="271"/>
                  <a:pt x="19" y="267"/>
                  <a:pt x="19" y="261"/>
                </a:cubicBezTo>
                <a:lnTo>
                  <a:pt x="19" y="252"/>
                </a:lnTo>
                <a:lnTo>
                  <a:pt x="35" y="184"/>
                </a:lnTo>
                <a:cubicBezTo>
                  <a:pt x="47" y="139"/>
                  <a:pt x="52" y="117"/>
                  <a:pt x="53" y="116"/>
                </a:cubicBezTo>
                <a:cubicBezTo>
                  <a:pt x="53" y="116"/>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3" name=""/>
          <p:cNvSpPr/>
          <p:nvPr/>
        </p:nvSpPr>
        <p:spPr>
          <a:xfrm>
            <a:off x="4842000" y="1574280"/>
            <a:ext cx="105480" cy="7560"/>
          </a:xfrm>
          <a:custGeom>
            <a:avLst/>
            <a:gdLst/>
            <a:ahLst/>
            <a:rect l="0" t="0" r="r" b="b"/>
            <a:pathLst>
              <a:path w="293" h="21">
                <a:moveTo>
                  <a:pt x="7" y="0"/>
                </a:moveTo>
                <a:lnTo>
                  <a:pt x="286" y="0"/>
                </a:lnTo>
                <a:cubicBezTo>
                  <a:pt x="291" y="3"/>
                  <a:pt x="293" y="6"/>
                  <a:pt x="293" y="11"/>
                </a:cubicBezTo>
                <a:cubicBezTo>
                  <a:pt x="293" y="15"/>
                  <a:pt x="291" y="18"/>
                  <a:pt x="286" y="21"/>
                </a:cubicBezTo>
                <a:lnTo>
                  <a:pt x="7" y="21"/>
                </a:lnTo>
                <a:cubicBezTo>
                  <a:pt x="2" y="18"/>
                  <a:pt x="0" y="15"/>
                  <a:pt x="0" y="11"/>
                </a:cubicBezTo>
                <a:cubicBezTo>
                  <a:pt x="0" y="6"/>
                  <a:pt x="2" y="3"/>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4" name=""/>
          <p:cNvSpPr/>
          <p:nvPr/>
        </p:nvSpPr>
        <p:spPr>
          <a:xfrm>
            <a:off x="4975920" y="1506240"/>
            <a:ext cx="59400" cy="115200"/>
          </a:xfrm>
          <a:custGeom>
            <a:avLst/>
            <a:gdLst/>
            <a:ahLst/>
            <a:rect l="0" t="0" r="r" b="b"/>
            <a:pathLst>
              <a:path w="165" h="320">
                <a:moveTo>
                  <a:pt x="63" y="42"/>
                </a:moveTo>
                <a:lnTo>
                  <a:pt x="57" y="44"/>
                </a:lnTo>
                <a:cubicBezTo>
                  <a:pt x="52" y="46"/>
                  <a:pt x="46" y="48"/>
                  <a:pt x="38" y="49"/>
                </a:cubicBezTo>
                <a:cubicBezTo>
                  <a:pt x="28" y="51"/>
                  <a:pt x="19" y="52"/>
                  <a:pt x="9" y="53"/>
                </a:cubicBezTo>
                <a:lnTo>
                  <a:pt x="0" y="53"/>
                </a:lnTo>
                <a:lnTo>
                  <a:pt x="0" y="31"/>
                </a:lnTo>
                <a:lnTo>
                  <a:pt x="9" y="31"/>
                </a:lnTo>
                <a:cubicBezTo>
                  <a:pt x="24" y="30"/>
                  <a:pt x="39" y="28"/>
                  <a:pt x="52" y="23"/>
                </a:cubicBezTo>
                <a:cubicBezTo>
                  <a:pt x="64" y="19"/>
                  <a:pt x="73" y="15"/>
                  <a:pt x="78" y="12"/>
                </a:cubicBezTo>
                <a:cubicBezTo>
                  <a:pt x="83" y="8"/>
                  <a:pt x="88" y="5"/>
                  <a:pt x="92" y="1"/>
                </a:cubicBezTo>
                <a:cubicBezTo>
                  <a:pt x="92" y="0"/>
                  <a:pt x="94" y="0"/>
                  <a:pt x="97" y="0"/>
                </a:cubicBezTo>
                <a:cubicBezTo>
                  <a:pt x="100" y="0"/>
                  <a:pt x="103" y="1"/>
                  <a:pt x="106" y="3"/>
                </a:cubicBezTo>
                <a:lnTo>
                  <a:pt x="106" y="147"/>
                </a:lnTo>
                <a:lnTo>
                  <a:pt x="106" y="290"/>
                </a:lnTo>
                <a:cubicBezTo>
                  <a:pt x="108" y="293"/>
                  <a:pt x="110" y="294"/>
                  <a:pt x="112" y="295"/>
                </a:cubicBezTo>
                <a:cubicBezTo>
                  <a:pt x="113" y="295"/>
                  <a:pt x="117" y="296"/>
                  <a:pt x="123" y="297"/>
                </a:cubicBezTo>
                <a:cubicBezTo>
                  <a:pt x="129" y="297"/>
                  <a:pt x="139" y="298"/>
                  <a:pt x="153" y="298"/>
                </a:cubicBezTo>
                <a:lnTo>
                  <a:pt x="165" y="298"/>
                </a:lnTo>
                <a:lnTo>
                  <a:pt x="165" y="320"/>
                </a:lnTo>
                <a:lnTo>
                  <a:pt x="160" y="320"/>
                </a:lnTo>
                <a:cubicBezTo>
                  <a:pt x="153" y="319"/>
                  <a:pt x="128" y="318"/>
                  <a:pt x="84" y="318"/>
                </a:cubicBezTo>
                <a:cubicBezTo>
                  <a:pt x="41" y="318"/>
                  <a:pt x="15" y="319"/>
                  <a:pt x="8" y="320"/>
                </a:cubicBezTo>
                <a:lnTo>
                  <a:pt x="2" y="320"/>
                </a:lnTo>
                <a:lnTo>
                  <a:pt x="2" y="298"/>
                </a:lnTo>
                <a:lnTo>
                  <a:pt x="15" y="298"/>
                </a:lnTo>
                <a:cubicBezTo>
                  <a:pt x="22" y="298"/>
                  <a:pt x="28" y="298"/>
                  <a:pt x="33" y="298"/>
                </a:cubicBezTo>
                <a:cubicBezTo>
                  <a:pt x="39" y="298"/>
                  <a:pt x="43" y="297"/>
                  <a:pt x="46" y="297"/>
                </a:cubicBezTo>
                <a:cubicBezTo>
                  <a:pt x="49" y="297"/>
                  <a:pt x="51" y="296"/>
                  <a:pt x="53" y="296"/>
                </a:cubicBezTo>
                <a:cubicBezTo>
                  <a:pt x="56" y="295"/>
                  <a:pt x="57" y="295"/>
                  <a:pt x="57" y="295"/>
                </a:cubicBezTo>
                <a:cubicBezTo>
                  <a:pt x="58" y="295"/>
                  <a:pt x="59" y="294"/>
                  <a:pt x="60" y="292"/>
                </a:cubicBezTo>
                <a:cubicBezTo>
                  <a:pt x="62" y="291"/>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5" name=""/>
          <p:cNvSpPr/>
          <p:nvPr/>
        </p:nvSpPr>
        <p:spPr>
          <a:xfrm>
            <a:off x="5073120" y="1401840"/>
            <a:ext cx="58680" cy="243720"/>
          </a:xfrm>
          <a:custGeom>
            <a:avLst/>
            <a:gdLst/>
            <a:ahLst/>
            <a:rect l="0" t="0" r="r" b="b"/>
            <a:pathLst>
              <a:path w="163" h="677">
                <a:moveTo>
                  <a:pt x="4" y="0"/>
                </a:moveTo>
                <a:lnTo>
                  <a:pt x="7" y="0"/>
                </a:lnTo>
                <a:cubicBezTo>
                  <a:pt x="9" y="0"/>
                  <a:pt x="11" y="0"/>
                  <a:pt x="13" y="0"/>
                </a:cubicBezTo>
                <a:lnTo>
                  <a:pt x="21" y="0"/>
                </a:lnTo>
                <a:lnTo>
                  <a:pt x="40" y="16"/>
                </a:lnTo>
                <a:cubicBezTo>
                  <a:pt x="83" y="54"/>
                  <a:pt x="114" y="102"/>
                  <a:pt x="133" y="159"/>
                </a:cubicBezTo>
                <a:cubicBezTo>
                  <a:pt x="152" y="217"/>
                  <a:pt x="163" y="276"/>
                  <a:pt x="163" y="338"/>
                </a:cubicBezTo>
                <a:cubicBezTo>
                  <a:pt x="163" y="369"/>
                  <a:pt x="161" y="398"/>
                  <a:pt x="155" y="427"/>
                </a:cubicBezTo>
                <a:cubicBezTo>
                  <a:pt x="151" y="455"/>
                  <a:pt x="146" y="479"/>
                  <a:pt x="140" y="499"/>
                </a:cubicBezTo>
                <a:cubicBezTo>
                  <a:pt x="134" y="520"/>
                  <a:pt x="126" y="540"/>
                  <a:pt x="115" y="559"/>
                </a:cubicBezTo>
                <a:cubicBezTo>
                  <a:pt x="104" y="579"/>
                  <a:pt x="95" y="594"/>
                  <a:pt x="89" y="605"/>
                </a:cubicBezTo>
                <a:cubicBezTo>
                  <a:pt x="83" y="615"/>
                  <a:pt x="74" y="627"/>
                  <a:pt x="61" y="639"/>
                </a:cubicBezTo>
                <a:cubicBezTo>
                  <a:pt x="49" y="652"/>
                  <a:pt x="42" y="659"/>
                  <a:pt x="40" y="662"/>
                </a:cubicBezTo>
                <a:cubicBezTo>
                  <a:pt x="37" y="664"/>
                  <a:pt x="32" y="668"/>
                  <a:pt x="24" y="674"/>
                </a:cubicBezTo>
                <a:cubicBezTo>
                  <a:pt x="23" y="676"/>
                  <a:pt x="22" y="677"/>
                  <a:pt x="21" y="677"/>
                </a:cubicBezTo>
                <a:lnTo>
                  <a:pt x="13" y="677"/>
                </a:lnTo>
                <a:cubicBezTo>
                  <a:pt x="10" y="677"/>
                  <a:pt x="7" y="677"/>
                  <a:pt x="6" y="677"/>
                </a:cubicBezTo>
                <a:cubicBezTo>
                  <a:pt x="5" y="677"/>
                  <a:pt x="3" y="677"/>
                  <a:pt x="2" y="675"/>
                </a:cubicBezTo>
                <a:cubicBezTo>
                  <a:pt x="2" y="674"/>
                  <a:pt x="1" y="672"/>
                  <a:pt x="0" y="669"/>
                </a:cubicBezTo>
                <a:cubicBezTo>
                  <a:pt x="1" y="669"/>
                  <a:pt x="3" y="666"/>
                  <a:pt x="8" y="660"/>
                </a:cubicBezTo>
                <a:cubicBezTo>
                  <a:pt x="78" y="588"/>
                  <a:pt x="113" y="480"/>
                  <a:pt x="113" y="338"/>
                </a:cubicBezTo>
                <a:cubicBezTo>
                  <a:pt x="113" y="196"/>
                  <a:pt x="78" y="89"/>
                  <a:pt x="8" y="17"/>
                </a:cubicBezTo>
                <a:cubicBezTo>
                  <a:pt x="3" y="11"/>
                  <a:pt x="1" y="8"/>
                  <a:pt x="0" y="8"/>
                </a:cubicBezTo>
                <a:cubicBezTo>
                  <a:pt x="0" y="4"/>
                  <a:pt x="2"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6" name=""/>
          <p:cNvSpPr/>
          <p:nvPr/>
        </p:nvSpPr>
        <p:spPr>
          <a:xfrm>
            <a:off x="5241240" y="1479600"/>
            <a:ext cx="29880" cy="105120"/>
          </a:xfrm>
          <a:custGeom>
            <a:avLst/>
            <a:gdLst/>
            <a:ahLst/>
            <a:rect l="0" t="0" r="r" b="b"/>
            <a:pathLst>
              <a:path w="83" h="292">
                <a:moveTo>
                  <a:pt x="0" y="41"/>
                </a:moveTo>
                <a:cubicBezTo>
                  <a:pt x="0" y="30"/>
                  <a:pt x="4" y="20"/>
                  <a:pt x="12" y="12"/>
                </a:cubicBezTo>
                <a:cubicBezTo>
                  <a:pt x="19" y="4"/>
                  <a:pt x="29" y="0"/>
                  <a:pt x="41" y="0"/>
                </a:cubicBezTo>
                <a:cubicBezTo>
                  <a:pt x="52" y="0"/>
                  <a:pt x="61" y="4"/>
                  <a:pt x="70" y="11"/>
                </a:cubicBezTo>
                <a:cubicBezTo>
                  <a:pt x="78" y="18"/>
                  <a:pt x="83" y="28"/>
                  <a:pt x="83" y="40"/>
                </a:cubicBezTo>
                <a:cubicBezTo>
                  <a:pt x="83" y="51"/>
                  <a:pt x="79" y="61"/>
                  <a:pt x="71" y="69"/>
                </a:cubicBezTo>
                <a:cubicBezTo>
                  <a:pt x="64" y="77"/>
                  <a:pt x="53" y="81"/>
                  <a:pt x="41" y="81"/>
                </a:cubicBezTo>
                <a:cubicBezTo>
                  <a:pt x="30" y="81"/>
                  <a:pt x="20" y="77"/>
                  <a:pt x="12" y="70"/>
                </a:cubicBezTo>
                <a:cubicBezTo>
                  <a:pt x="5" y="62"/>
                  <a:pt x="1" y="52"/>
                  <a:pt x="0" y="41"/>
                </a:cubicBezTo>
                <a:moveTo>
                  <a:pt x="0" y="251"/>
                </a:moveTo>
                <a:cubicBezTo>
                  <a:pt x="0" y="241"/>
                  <a:pt x="4" y="231"/>
                  <a:pt x="12" y="223"/>
                </a:cubicBezTo>
                <a:cubicBezTo>
                  <a:pt x="19" y="215"/>
                  <a:pt x="29" y="211"/>
                  <a:pt x="41" y="211"/>
                </a:cubicBezTo>
                <a:cubicBezTo>
                  <a:pt x="52" y="211"/>
                  <a:pt x="61" y="214"/>
                  <a:pt x="70" y="222"/>
                </a:cubicBezTo>
                <a:cubicBezTo>
                  <a:pt x="78" y="229"/>
                  <a:pt x="83" y="239"/>
                  <a:pt x="83" y="251"/>
                </a:cubicBezTo>
                <a:cubicBezTo>
                  <a:pt x="83" y="262"/>
                  <a:pt x="79" y="272"/>
                  <a:pt x="71" y="280"/>
                </a:cubicBezTo>
                <a:cubicBezTo>
                  <a:pt x="64" y="288"/>
                  <a:pt x="53" y="292"/>
                  <a:pt x="41" y="292"/>
                </a:cubicBezTo>
                <a:cubicBezTo>
                  <a:pt x="30" y="292"/>
                  <a:pt x="20" y="288"/>
                  <a:pt x="12" y="281"/>
                </a:cubicBezTo>
                <a:cubicBezTo>
                  <a:pt x="5" y="273"/>
                  <a:pt x="1" y="263"/>
                  <a:pt x="0" y="25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7" name=""/>
          <p:cNvSpPr/>
          <p:nvPr/>
        </p:nvSpPr>
        <p:spPr>
          <a:xfrm>
            <a:off x="5303520" y="1495080"/>
            <a:ext cx="162720" cy="57240"/>
          </a:xfrm>
          <a:custGeom>
            <a:avLst/>
            <a:gdLst/>
            <a:ahLst/>
            <a:rect l="0" t="0" r="r" b="b"/>
            <a:pathLst>
              <a:path w="452" h="159">
                <a:moveTo>
                  <a:pt x="0" y="13"/>
                </a:moveTo>
                <a:cubicBezTo>
                  <a:pt x="0" y="7"/>
                  <a:pt x="3" y="3"/>
                  <a:pt x="10" y="0"/>
                </a:cubicBezTo>
                <a:lnTo>
                  <a:pt x="442" y="0"/>
                </a:lnTo>
                <a:cubicBezTo>
                  <a:pt x="449" y="3"/>
                  <a:pt x="452" y="8"/>
                  <a:pt x="452" y="13"/>
                </a:cubicBezTo>
                <a:cubicBezTo>
                  <a:pt x="452" y="18"/>
                  <a:pt x="449" y="23"/>
                  <a:pt x="442" y="26"/>
                </a:cubicBezTo>
                <a:lnTo>
                  <a:pt x="226" y="27"/>
                </a:lnTo>
                <a:lnTo>
                  <a:pt x="11" y="27"/>
                </a:lnTo>
                <a:cubicBezTo>
                  <a:pt x="4" y="25"/>
                  <a:pt x="0" y="20"/>
                  <a:pt x="0" y="13"/>
                </a:cubicBezTo>
                <a:moveTo>
                  <a:pt x="0" y="146"/>
                </a:moveTo>
                <a:cubicBezTo>
                  <a:pt x="0" y="139"/>
                  <a:pt x="4" y="134"/>
                  <a:pt x="11" y="132"/>
                </a:cubicBezTo>
                <a:lnTo>
                  <a:pt x="442" y="132"/>
                </a:lnTo>
                <a:cubicBezTo>
                  <a:pt x="449" y="137"/>
                  <a:pt x="452" y="141"/>
                  <a:pt x="452" y="146"/>
                </a:cubicBezTo>
                <a:cubicBezTo>
                  <a:pt x="452" y="151"/>
                  <a:pt x="449" y="156"/>
                  <a:pt x="442" y="159"/>
                </a:cubicBezTo>
                <a:lnTo>
                  <a:pt x="10"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8" name=""/>
          <p:cNvSpPr/>
          <p:nvPr/>
        </p:nvSpPr>
        <p:spPr>
          <a:xfrm>
            <a:off x="5540400" y="1392120"/>
            <a:ext cx="245520" cy="204840"/>
          </a:xfrm>
          <a:custGeom>
            <a:avLst/>
            <a:gdLst/>
            <a:ahLst/>
            <a:rect l="0" t="0" r="r" b="b"/>
            <a:pathLst>
              <a:path w="682" h="569">
                <a:moveTo>
                  <a:pt x="251" y="57"/>
                </a:moveTo>
                <a:cubicBezTo>
                  <a:pt x="258" y="57"/>
                  <a:pt x="261" y="59"/>
                  <a:pt x="261" y="62"/>
                </a:cubicBezTo>
                <a:cubicBezTo>
                  <a:pt x="262" y="63"/>
                  <a:pt x="265" y="72"/>
                  <a:pt x="269" y="89"/>
                </a:cubicBezTo>
                <a:cubicBezTo>
                  <a:pt x="274" y="106"/>
                  <a:pt x="283" y="136"/>
                  <a:pt x="297" y="180"/>
                </a:cubicBezTo>
                <a:cubicBezTo>
                  <a:pt x="311" y="223"/>
                  <a:pt x="327" y="269"/>
                  <a:pt x="346" y="318"/>
                </a:cubicBezTo>
                <a:cubicBezTo>
                  <a:pt x="370" y="384"/>
                  <a:pt x="394" y="438"/>
                  <a:pt x="418" y="480"/>
                </a:cubicBezTo>
                <a:lnTo>
                  <a:pt x="421" y="486"/>
                </a:lnTo>
                <a:lnTo>
                  <a:pt x="435" y="432"/>
                </a:lnTo>
                <a:cubicBezTo>
                  <a:pt x="449" y="376"/>
                  <a:pt x="464" y="319"/>
                  <a:pt x="481" y="259"/>
                </a:cubicBezTo>
                <a:cubicBezTo>
                  <a:pt x="502" y="185"/>
                  <a:pt x="517" y="133"/>
                  <a:pt x="528" y="103"/>
                </a:cubicBezTo>
                <a:cubicBezTo>
                  <a:pt x="538" y="73"/>
                  <a:pt x="548" y="53"/>
                  <a:pt x="559" y="42"/>
                </a:cubicBezTo>
                <a:cubicBezTo>
                  <a:pt x="583" y="18"/>
                  <a:pt x="615" y="5"/>
                  <a:pt x="654" y="1"/>
                </a:cubicBezTo>
                <a:cubicBezTo>
                  <a:pt x="655" y="1"/>
                  <a:pt x="657" y="1"/>
                  <a:pt x="660" y="1"/>
                </a:cubicBezTo>
                <a:cubicBezTo>
                  <a:pt x="664" y="1"/>
                  <a:pt x="667" y="1"/>
                  <a:pt x="668" y="0"/>
                </a:cubicBezTo>
                <a:lnTo>
                  <a:pt x="671" y="0"/>
                </a:lnTo>
                <a:cubicBezTo>
                  <a:pt x="678" y="0"/>
                  <a:pt x="682" y="6"/>
                  <a:pt x="682" y="16"/>
                </a:cubicBezTo>
                <a:cubicBezTo>
                  <a:pt x="682" y="36"/>
                  <a:pt x="676" y="52"/>
                  <a:pt x="663" y="66"/>
                </a:cubicBezTo>
                <a:cubicBezTo>
                  <a:pt x="659" y="70"/>
                  <a:pt x="653" y="72"/>
                  <a:pt x="645" y="72"/>
                </a:cubicBezTo>
                <a:cubicBezTo>
                  <a:pt x="629" y="73"/>
                  <a:pt x="614" y="75"/>
                  <a:pt x="601" y="79"/>
                </a:cubicBezTo>
                <a:cubicBezTo>
                  <a:pt x="587" y="83"/>
                  <a:pt x="578" y="88"/>
                  <a:pt x="572" y="92"/>
                </a:cubicBezTo>
                <a:cubicBezTo>
                  <a:pt x="567" y="96"/>
                  <a:pt x="563" y="99"/>
                  <a:pt x="562" y="102"/>
                </a:cubicBezTo>
                <a:cubicBezTo>
                  <a:pt x="553" y="116"/>
                  <a:pt x="532" y="187"/>
                  <a:pt x="498" y="316"/>
                </a:cubicBezTo>
                <a:cubicBezTo>
                  <a:pt x="463" y="446"/>
                  <a:pt x="446" y="515"/>
                  <a:pt x="446" y="525"/>
                </a:cubicBezTo>
                <a:lnTo>
                  <a:pt x="445" y="525"/>
                </a:lnTo>
                <a:cubicBezTo>
                  <a:pt x="445" y="524"/>
                  <a:pt x="445" y="524"/>
                  <a:pt x="444" y="525"/>
                </a:cubicBezTo>
                <a:cubicBezTo>
                  <a:pt x="444" y="525"/>
                  <a:pt x="444" y="526"/>
                  <a:pt x="444" y="527"/>
                </a:cubicBezTo>
                <a:cubicBezTo>
                  <a:pt x="440" y="534"/>
                  <a:pt x="434" y="541"/>
                  <a:pt x="425" y="547"/>
                </a:cubicBezTo>
                <a:cubicBezTo>
                  <a:pt x="416" y="552"/>
                  <a:pt x="407" y="556"/>
                  <a:pt x="398" y="556"/>
                </a:cubicBezTo>
                <a:cubicBezTo>
                  <a:pt x="393" y="556"/>
                  <a:pt x="390" y="555"/>
                  <a:pt x="388" y="554"/>
                </a:cubicBezTo>
                <a:cubicBezTo>
                  <a:pt x="386" y="553"/>
                  <a:pt x="383" y="548"/>
                  <a:pt x="377" y="540"/>
                </a:cubicBezTo>
                <a:cubicBezTo>
                  <a:pt x="357" y="506"/>
                  <a:pt x="340" y="477"/>
                  <a:pt x="329" y="452"/>
                </a:cubicBezTo>
                <a:cubicBezTo>
                  <a:pt x="317" y="427"/>
                  <a:pt x="303" y="393"/>
                  <a:pt x="288" y="350"/>
                </a:cubicBezTo>
                <a:cubicBezTo>
                  <a:pt x="267" y="296"/>
                  <a:pt x="248" y="241"/>
                  <a:pt x="231" y="186"/>
                </a:cubicBezTo>
                <a:lnTo>
                  <a:pt x="226" y="172"/>
                </a:lnTo>
                <a:lnTo>
                  <a:pt x="226" y="173"/>
                </a:lnTo>
                <a:cubicBezTo>
                  <a:pt x="226" y="173"/>
                  <a:pt x="224" y="184"/>
                  <a:pt x="219" y="204"/>
                </a:cubicBezTo>
                <a:cubicBezTo>
                  <a:pt x="214" y="224"/>
                  <a:pt x="209" y="249"/>
                  <a:pt x="203" y="278"/>
                </a:cubicBezTo>
                <a:cubicBezTo>
                  <a:pt x="196" y="307"/>
                  <a:pt x="188" y="338"/>
                  <a:pt x="177" y="372"/>
                </a:cubicBezTo>
                <a:cubicBezTo>
                  <a:pt x="166" y="408"/>
                  <a:pt x="155" y="439"/>
                  <a:pt x="144" y="467"/>
                </a:cubicBezTo>
                <a:cubicBezTo>
                  <a:pt x="133" y="496"/>
                  <a:pt x="120" y="520"/>
                  <a:pt x="105" y="540"/>
                </a:cubicBezTo>
                <a:cubicBezTo>
                  <a:pt x="90" y="560"/>
                  <a:pt x="75" y="569"/>
                  <a:pt x="60" y="569"/>
                </a:cubicBezTo>
                <a:cubicBezTo>
                  <a:pt x="48" y="569"/>
                  <a:pt x="35" y="565"/>
                  <a:pt x="21" y="558"/>
                </a:cubicBezTo>
                <a:cubicBezTo>
                  <a:pt x="8" y="551"/>
                  <a:pt x="1" y="541"/>
                  <a:pt x="0" y="530"/>
                </a:cubicBezTo>
                <a:cubicBezTo>
                  <a:pt x="0" y="518"/>
                  <a:pt x="4" y="506"/>
                  <a:pt x="11" y="494"/>
                </a:cubicBezTo>
                <a:cubicBezTo>
                  <a:pt x="17" y="481"/>
                  <a:pt x="24" y="475"/>
                  <a:pt x="31" y="474"/>
                </a:cubicBezTo>
                <a:cubicBezTo>
                  <a:pt x="32" y="474"/>
                  <a:pt x="36" y="477"/>
                  <a:pt x="43" y="483"/>
                </a:cubicBezTo>
                <a:cubicBezTo>
                  <a:pt x="50" y="489"/>
                  <a:pt x="61" y="493"/>
                  <a:pt x="78" y="496"/>
                </a:cubicBezTo>
                <a:lnTo>
                  <a:pt x="81" y="496"/>
                </a:lnTo>
                <a:cubicBezTo>
                  <a:pt x="89" y="496"/>
                  <a:pt x="96" y="492"/>
                  <a:pt x="102" y="482"/>
                </a:cubicBezTo>
                <a:cubicBezTo>
                  <a:pt x="108" y="473"/>
                  <a:pt x="117" y="451"/>
                  <a:pt x="128" y="418"/>
                </a:cubicBezTo>
                <a:cubicBezTo>
                  <a:pt x="148" y="360"/>
                  <a:pt x="164" y="305"/>
                  <a:pt x="176" y="252"/>
                </a:cubicBezTo>
                <a:cubicBezTo>
                  <a:pt x="187" y="199"/>
                  <a:pt x="195" y="158"/>
                  <a:pt x="198" y="129"/>
                </a:cubicBezTo>
                <a:cubicBezTo>
                  <a:pt x="201" y="100"/>
                  <a:pt x="204" y="85"/>
                  <a:pt x="205" y="83"/>
                </a:cubicBezTo>
                <a:cubicBezTo>
                  <a:pt x="209" y="76"/>
                  <a:pt x="215" y="71"/>
                  <a:pt x="224" y="65"/>
                </a:cubicBezTo>
                <a:cubicBezTo>
                  <a:pt x="233" y="60"/>
                  <a:pt x="242" y="57"/>
                  <a:pt x="251"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19" name=""/>
          <p:cNvSpPr/>
          <p:nvPr/>
        </p:nvSpPr>
        <p:spPr>
          <a:xfrm>
            <a:off x="5808600" y="1401840"/>
            <a:ext cx="58320" cy="243720"/>
          </a:xfrm>
          <a:custGeom>
            <a:avLst/>
            <a:gdLst/>
            <a:ahLst/>
            <a:rect l="0" t="0" r="r" b="b"/>
            <a:pathLst>
              <a:path w="162" h="677">
                <a:moveTo>
                  <a:pt x="0" y="338"/>
                </a:moveTo>
                <a:cubicBezTo>
                  <a:pt x="0" y="307"/>
                  <a:pt x="2" y="277"/>
                  <a:pt x="6" y="249"/>
                </a:cubicBezTo>
                <a:cubicBezTo>
                  <a:pt x="11" y="221"/>
                  <a:pt x="16" y="197"/>
                  <a:pt x="22" y="177"/>
                </a:cubicBezTo>
                <a:cubicBezTo>
                  <a:pt x="28" y="157"/>
                  <a:pt x="36" y="137"/>
                  <a:pt x="48" y="117"/>
                </a:cubicBezTo>
                <a:cubicBezTo>
                  <a:pt x="59" y="98"/>
                  <a:pt x="67" y="83"/>
                  <a:pt x="74" y="72"/>
                </a:cubicBezTo>
                <a:cubicBezTo>
                  <a:pt x="80" y="61"/>
                  <a:pt x="90" y="49"/>
                  <a:pt x="102" y="37"/>
                </a:cubicBezTo>
                <a:cubicBezTo>
                  <a:pt x="115" y="24"/>
                  <a:pt x="122" y="17"/>
                  <a:pt x="125" y="14"/>
                </a:cubicBezTo>
                <a:cubicBezTo>
                  <a:pt x="127" y="11"/>
                  <a:pt x="132" y="6"/>
                  <a:pt x="141" y="0"/>
                </a:cubicBezTo>
                <a:lnTo>
                  <a:pt x="150" y="0"/>
                </a:lnTo>
                <a:lnTo>
                  <a:pt x="153" y="0"/>
                </a:lnTo>
                <a:cubicBezTo>
                  <a:pt x="159" y="0"/>
                  <a:pt x="162" y="2"/>
                  <a:pt x="162" y="6"/>
                </a:cubicBezTo>
                <a:cubicBezTo>
                  <a:pt x="162" y="7"/>
                  <a:pt x="159" y="12"/>
                  <a:pt x="151" y="20"/>
                </a:cubicBezTo>
                <a:cubicBezTo>
                  <a:pt x="143" y="28"/>
                  <a:pt x="134" y="40"/>
                  <a:pt x="123" y="56"/>
                </a:cubicBezTo>
                <a:cubicBezTo>
                  <a:pt x="112" y="72"/>
                  <a:pt x="101" y="91"/>
                  <a:pt x="90" y="114"/>
                </a:cubicBezTo>
                <a:cubicBezTo>
                  <a:pt x="79" y="137"/>
                  <a:pt x="69" y="168"/>
                  <a:pt x="62" y="207"/>
                </a:cubicBezTo>
                <a:cubicBezTo>
                  <a:pt x="54" y="247"/>
                  <a:pt x="50" y="290"/>
                  <a:pt x="50" y="338"/>
                </a:cubicBezTo>
                <a:cubicBezTo>
                  <a:pt x="50" y="386"/>
                  <a:pt x="54" y="429"/>
                  <a:pt x="62" y="468"/>
                </a:cubicBezTo>
                <a:cubicBezTo>
                  <a:pt x="69" y="508"/>
                  <a:pt x="78" y="539"/>
                  <a:pt x="89" y="563"/>
                </a:cubicBezTo>
                <a:cubicBezTo>
                  <a:pt x="100" y="587"/>
                  <a:pt x="111" y="606"/>
                  <a:pt x="122" y="621"/>
                </a:cubicBezTo>
                <a:cubicBezTo>
                  <a:pt x="134" y="636"/>
                  <a:pt x="143" y="648"/>
                  <a:pt x="151" y="657"/>
                </a:cubicBezTo>
                <a:cubicBezTo>
                  <a:pt x="159" y="666"/>
                  <a:pt x="162" y="671"/>
                  <a:pt x="162" y="671"/>
                </a:cubicBezTo>
                <a:cubicBezTo>
                  <a:pt x="162" y="675"/>
                  <a:pt x="159" y="677"/>
                  <a:pt x="152" y="677"/>
                </a:cubicBezTo>
                <a:lnTo>
                  <a:pt x="150" y="677"/>
                </a:lnTo>
                <a:lnTo>
                  <a:pt x="141" y="677"/>
                </a:lnTo>
                <a:lnTo>
                  <a:pt x="122" y="661"/>
                </a:lnTo>
                <a:cubicBezTo>
                  <a:pt x="80" y="623"/>
                  <a:pt x="49" y="575"/>
                  <a:pt x="29" y="518"/>
                </a:cubicBezTo>
                <a:cubicBezTo>
                  <a:pt x="9"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0" name=""/>
          <p:cNvSpPr/>
          <p:nvPr/>
        </p:nvSpPr>
        <p:spPr>
          <a:xfrm>
            <a:off x="5885280" y="1476360"/>
            <a:ext cx="138240" cy="108360"/>
          </a:xfrm>
          <a:custGeom>
            <a:avLst/>
            <a:gdLst/>
            <a:ahLst/>
            <a:rect l="0" t="0" r="r" b="b"/>
            <a:pathLst>
              <a:path w="384" h="301">
                <a:moveTo>
                  <a:pt x="140" y="301"/>
                </a:moveTo>
                <a:cubicBezTo>
                  <a:pt x="133" y="300"/>
                  <a:pt x="109" y="299"/>
                  <a:pt x="68" y="299"/>
                </a:cubicBezTo>
                <a:cubicBezTo>
                  <a:pt x="32" y="299"/>
                  <a:pt x="11" y="300"/>
                  <a:pt x="5" y="301"/>
                </a:cubicBezTo>
                <a:lnTo>
                  <a:pt x="0" y="301"/>
                </a:lnTo>
                <a:lnTo>
                  <a:pt x="0" y="259"/>
                </a:lnTo>
                <a:lnTo>
                  <a:pt x="65" y="259"/>
                </a:lnTo>
                <a:lnTo>
                  <a:pt x="152" y="156"/>
                </a:lnTo>
                <a:lnTo>
                  <a:pt x="60" y="42"/>
                </a:lnTo>
                <a:lnTo>
                  <a:pt x="4" y="42"/>
                </a:lnTo>
                <a:lnTo>
                  <a:pt x="4" y="0"/>
                </a:lnTo>
                <a:lnTo>
                  <a:pt x="9" y="0"/>
                </a:lnTo>
                <a:cubicBezTo>
                  <a:pt x="16" y="1"/>
                  <a:pt x="41" y="2"/>
                  <a:pt x="83" y="2"/>
                </a:cubicBezTo>
                <a:cubicBezTo>
                  <a:pt x="130" y="2"/>
                  <a:pt x="157" y="1"/>
                  <a:pt x="166" y="0"/>
                </a:cubicBezTo>
                <a:lnTo>
                  <a:pt x="172" y="0"/>
                </a:lnTo>
                <a:lnTo>
                  <a:pt x="172" y="42"/>
                </a:lnTo>
                <a:lnTo>
                  <a:pt x="153" y="42"/>
                </a:lnTo>
                <a:lnTo>
                  <a:pt x="176" y="71"/>
                </a:lnTo>
                <a:cubicBezTo>
                  <a:pt x="192" y="90"/>
                  <a:pt x="200" y="99"/>
                  <a:pt x="200" y="99"/>
                </a:cubicBezTo>
                <a:cubicBezTo>
                  <a:pt x="202" y="99"/>
                  <a:pt x="210" y="89"/>
                  <a:pt x="226" y="69"/>
                </a:cubicBezTo>
                <a:lnTo>
                  <a:pt x="249" y="42"/>
                </a:lnTo>
                <a:lnTo>
                  <a:pt x="224" y="42"/>
                </a:lnTo>
                <a:lnTo>
                  <a:pt x="224" y="0"/>
                </a:lnTo>
                <a:lnTo>
                  <a:pt x="230" y="0"/>
                </a:lnTo>
                <a:cubicBezTo>
                  <a:pt x="237" y="1"/>
                  <a:pt x="261" y="2"/>
                  <a:pt x="303" y="2"/>
                </a:cubicBezTo>
                <a:cubicBezTo>
                  <a:pt x="339" y="2"/>
                  <a:pt x="360" y="1"/>
                  <a:pt x="365" y="0"/>
                </a:cubicBezTo>
                <a:lnTo>
                  <a:pt x="370" y="0"/>
                </a:lnTo>
                <a:lnTo>
                  <a:pt x="370" y="42"/>
                </a:lnTo>
                <a:lnTo>
                  <a:pt x="306" y="42"/>
                </a:lnTo>
                <a:lnTo>
                  <a:pt x="226" y="134"/>
                </a:lnTo>
                <a:lnTo>
                  <a:pt x="328" y="258"/>
                </a:lnTo>
                <a:lnTo>
                  <a:pt x="356" y="259"/>
                </a:lnTo>
                <a:lnTo>
                  <a:pt x="384" y="259"/>
                </a:lnTo>
                <a:lnTo>
                  <a:pt x="384" y="301"/>
                </a:lnTo>
                <a:lnTo>
                  <a:pt x="378" y="301"/>
                </a:lnTo>
                <a:cubicBezTo>
                  <a:pt x="372" y="300"/>
                  <a:pt x="347" y="299"/>
                  <a:pt x="305" y="299"/>
                </a:cubicBezTo>
                <a:cubicBezTo>
                  <a:pt x="257" y="299"/>
                  <a:pt x="229" y="300"/>
                  <a:pt x="221" y="301"/>
                </a:cubicBezTo>
                <a:lnTo>
                  <a:pt x="215" y="301"/>
                </a:lnTo>
                <a:lnTo>
                  <a:pt x="215" y="259"/>
                </a:lnTo>
                <a:lnTo>
                  <a:pt x="234" y="259"/>
                </a:lnTo>
                <a:cubicBezTo>
                  <a:pt x="234" y="259"/>
                  <a:pt x="225" y="246"/>
                  <a:pt x="207" y="224"/>
                </a:cubicBezTo>
                <a:cubicBezTo>
                  <a:pt x="189" y="202"/>
                  <a:pt x="180" y="191"/>
                  <a:pt x="179" y="190"/>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1" name=""/>
          <p:cNvSpPr/>
          <p:nvPr/>
        </p:nvSpPr>
        <p:spPr>
          <a:xfrm>
            <a:off x="6039360" y="1513080"/>
            <a:ext cx="54000" cy="110160"/>
          </a:xfrm>
          <a:custGeom>
            <a:avLst/>
            <a:gdLst/>
            <a:ahLst/>
            <a:rect l="0" t="0" r="r" b="b"/>
            <a:pathLst>
              <a:path w="150" h="306">
                <a:moveTo>
                  <a:pt x="4" y="115"/>
                </a:moveTo>
                <a:cubicBezTo>
                  <a:pt x="1" y="113"/>
                  <a:pt x="0" y="112"/>
                  <a:pt x="0" y="111"/>
                </a:cubicBezTo>
                <a:cubicBezTo>
                  <a:pt x="0" y="109"/>
                  <a:pt x="1" y="107"/>
                  <a:pt x="2" y="103"/>
                </a:cubicBezTo>
                <a:cubicBezTo>
                  <a:pt x="3" y="99"/>
                  <a:pt x="4" y="97"/>
                  <a:pt x="4" y="96"/>
                </a:cubicBezTo>
                <a:cubicBezTo>
                  <a:pt x="5" y="95"/>
                  <a:pt x="6" y="94"/>
                  <a:pt x="8" y="94"/>
                </a:cubicBezTo>
                <a:cubicBezTo>
                  <a:pt x="11" y="94"/>
                  <a:pt x="19" y="94"/>
                  <a:pt x="34" y="93"/>
                </a:cubicBezTo>
                <a:lnTo>
                  <a:pt x="59" y="93"/>
                </a:lnTo>
                <a:lnTo>
                  <a:pt x="68" y="55"/>
                </a:lnTo>
                <a:cubicBezTo>
                  <a:pt x="69" y="52"/>
                  <a:pt x="70" y="47"/>
                  <a:pt x="72" y="41"/>
                </a:cubicBezTo>
                <a:cubicBezTo>
                  <a:pt x="73" y="36"/>
                  <a:pt x="74" y="31"/>
                  <a:pt x="75" y="29"/>
                </a:cubicBezTo>
                <a:cubicBezTo>
                  <a:pt x="76" y="26"/>
                  <a:pt x="77" y="23"/>
                  <a:pt x="78" y="19"/>
                </a:cubicBezTo>
                <a:cubicBezTo>
                  <a:pt x="79" y="15"/>
                  <a:pt x="80" y="13"/>
                  <a:pt x="82" y="11"/>
                </a:cubicBezTo>
                <a:cubicBezTo>
                  <a:pt x="83" y="10"/>
                  <a:pt x="85" y="8"/>
                  <a:pt x="87" y="5"/>
                </a:cubicBezTo>
                <a:cubicBezTo>
                  <a:pt x="88" y="3"/>
                  <a:pt x="90" y="2"/>
                  <a:pt x="93" y="1"/>
                </a:cubicBezTo>
                <a:cubicBezTo>
                  <a:pt x="96" y="0"/>
                  <a:pt x="99" y="0"/>
                  <a:pt x="102" y="0"/>
                </a:cubicBezTo>
                <a:cubicBezTo>
                  <a:pt x="108" y="0"/>
                  <a:pt x="112" y="2"/>
                  <a:pt x="114" y="5"/>
                </a:cubicBezTo>
                <a:cubicBezTo>
                  <a:pt x="116" y="9"/>
                  <a:pt x="117" y="12"/>
                  <a:pt x="117" y="14"/>
                </a:cubicBezTo>
                <a:cubicBezTo>
                  <a:pt x="117" y="17"/>
                  <a:pt x="116" y="24"/>
                  <a:pt x="113" y="37"/>
                </a:cubicBezTo>
                <a:cubicBezTo>
                  <a:pt x="110" y="50"/>
                  <a:pt x="107" y="62"/>
                  <a:pt x="103" y="75"/>
                </a:cubicBezTo>
                <a:lnTo>
                  <a:pt x="98" y="92"/>
                </a:lnTo>
                <a:cubicBezTo>
                  <a:pt x="98" y="93"/>
                  <a:pt x="106" y="93"/>
                  <a:pt x="122" y="93"/>
                </a:cubicBezTo>
                <a:lnTo>
                  <a:pt x="147" y="93"/>
                </a:lnTo>
                <a:cubicBezTo>
                  <a:pt x="149" y="96"/>
                  <a:pt x="150" y="97"/>
                  <a:pt x="150" y="99"/>
                </a:cubicBezTo>
                <a:cubicBezTo>
                  <a:pt x="150" y="106"/>
                  <a:pt x="148" y="111"/>
                  <a:pt x="144" y="115"/>
                </a:cubicBezTo>
                <a:lnTo>
                  <a:pt x="93" y="115"/>
                </a:lnTo>
                <a:lnTo>
                  <a:pt x="75" y="185"/>
                </a:lnTo>
                <a:cubicBezTo>
                  <a:pt x="63" y="237"/>
                  <a:pt x="57" y="264"/>
                  <a:pt x="57" y="268"/>
                </a:cubicBezTo>
                <a:cubicBezTo>
                  <a:pt x="57" y="281"/>
                  <a:pt x="61" y="288"/>
                  <a:pt x="70" y="288"/>
                </a:cubicBezTo>
                <a:cubicBezTo>
                  <a:pt x="81" y="288"/>
                  <a:pt x="92" y="283"/>
                  <a:pt x="102" y="272"/>
                </a:cubicBezTo>
                <a:cubicBezTo>
                  <a:pt x="113" y="261"/>
                  <a:pt x="121" y="248"/>
                  <a:pt x="128"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7" y="270"/>
                  <a:pt x="120" y="278"/>
                </a:cubicBezTo>
                <a:cubicBezTo>
                  <a:pt x="113" y="286"/>
                  <a:pt x="105" y="292"/>
                  <a:pt x="96" y="298"/>
                </a:cubicBezTo>
                <a:cubicBezTo>
                  <a:pt x="86" y="303"/>
                  <a:pt x="76" y="306"/>
                  <a:pt x="66" y="306"/>
                </a:cubicBezTo>
                <a:cubicBezTo>
                  <a:pt x="57" y="306"/>
                  <a:pt x="48" y="303"/>
                  <a:pt x="39" y="299"/>
                </a:cubicBezTo>
                <a:cubicBezTo>
                  <a:pt x="31" y="294"/>
                  <a:pt x="24" y="286"/>
                  <a:pt x="19" y="274"/>
                </a:cubicBezTo>
                <a:cubicBezTo>
                  <a:pt x="19" y="271"/>
                  <a:pt x="19" y="267"/>
                  <a:pt x="19" y="261"/>
                </a:cubicBezTo>
                <a:lnTo>
                  <a:pt x="19" y="252"/>
                </a:lnTo>
                <a:lnTo>
                  <a:pt x="36" y="184"/>
                </a:lnTo>
                <a:cubicBezTo>
                  <a:pt x="47" y="139"/>
                  <a:pt x="53" y="117"/>
                  <a:pt x="53" y="116"/>
                </a:cubicBezTo>
                <a:cubicBezTo>
                  <a:pt x="53" y="116"/>
                  <a:pt x="45" y="115"/>
                  <a:pt x="29"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2" name=""/>
          <p:cNvSpPr/>
          <p:nvPr/>
        </p:nvSpPr>
        <p:spPr>
          <a:xfrm>
            <a:off x="6129720" y="1479600"/>
            <a:ext cx="30240" cy="152280"/>
          </a:xfrm>
          <a:custGeom>
            <a:avLst/>
            <a:gdLst/>
            <a:ahLst/>
            <a:rect l="0" t="0" r="r" b="b"/>
            <a:pathLst>
              <a:path w="84" h="423">
                <a:moveTo>
                  <a:pt x="0" y="41"/>
                </a:moveTo>
                <a:cubicBezTo>
                  <a:pt x="0" y="30"/>
                  <a:pt x="3" y="20"/>
                  <a:pt x="11" y="12"/>
                </a:cubicBezTo>
                <a:cubicBezTo>
                  <a:pt x="19" y="4"/>
                  <a:pt x="28" y="0"/>
                  <a:pt x="41" y="0"/>
                </a:cubicBezTo>
                <a:cubicBezTo>
                  <a:pt x="52" y="0"/>
                  <a:pt x="61" y="4"/>
                  <a:pt x="70" y="11"/>
                </a:cubicBezTo>
                <a:cubicBezTo>
                  <a:pt x="78" y="18"/>
                  <a:pt x="82" y="28"/>
                  <a:pt x="82" y="40"/>
                </a:cubicBezTo>
                <a:cubicBezTo>
                  <a:pt x="82" y="51"/>
                  <a:pt x="79" y="61"/>
                  <a:pt x="71" y="69"/>
                </a:cubicBezTo>
                <a:cubicBezTo>
                  <a:pt x="63" y="77"/>
                  <a:pt x="54" y="81"/>
                  <a:pt x="42" y="81"/>
                </a:cubicBezTo>
                <a:cubicBezTo>
                  <a:pt x="29" y="81"/>
                  <a:pt x="19" y="77"/>
                  <a:pt x="12" y="70"/>
                </a:cubicBezTo>
                <a:cubicBezTo>
                  <a:pt x="4" y="62"/>
                  <a:pt x="0" y="52"/>
                  <a:pt x="0" y="41"/>
                </a:cubicBezTo>
                <a:moveTo>
                  <a:pt x="0" y="250"/>
                </a:moveTo>
                <a:cubicBezTo>
                  <a:pt x="0" y="239"/>
                  <a:pt x="3" y="229"/>
                  <a:pt x="10" y="221"/>
                </a:cubicBezTo>
                <a:cubicBezTo>
                  <a:pt x="18" y="213"/>
                  <a:pt x="27" y="209"/>
                  <a:pt x="40" y="209"/>
                </a:cubicBezTo>
                <a:cubicBezTo>
                  <a:pt x="70" y="209"/>
                  <a:pt x="84" y="235"/>
                  <a:pt x="84" y="286"/>
                </a:cubicBezTo>
                <a:cubicBezTo>
                  <a:pt x="84" y="309"/>
                  <a:pt x="80" y="333"/>
                  <a:pt x="72" y="356"/>
                </a:cubicBezTo>
                <a:cubicBezTo>
                  <a:pt x="63" y="378"/>
                  <a:pt x="54" y="395"/>
                  <a:pt x="45" y="406"/>
                </a:cubicBezTo>
                <a:cubicBezTo>
                  <a:pt x="36" y="418"/>
                  <a:pt x="29" y="423"/>
                  <a:pt x="27" y="423"/>
                </a:cubicBezTo>
                <a:cubicBezTo>
                  <a:pt x="25" y="423"/>
                  <a:pt x="23" y="422"/>
                  <a:pt x="18" y="418"/>
                </a:cubicBezTo>
                <a:cubicBezTo>
                  <a:pt x="14" y="414"/>
                  <a:pt x="12" y="412"/>
                  <a:pt x="11" y="410"/>
                </a:cubicBezTo>
                <a:cubicBezTo>
                  <a:pt x="11" y="408"/>
                  <a:pt x="13" y="404"/>
                  <a:pt x="19" y="397"/>
                </a:cubicBezTo>
                <a:cubicBezTo>
                  <a:pt x="25" y="390"/>
                  <a:pt x="33" y="379"/>
                  <a:pt x="40" y="364"/>
                </a:cubicBezTo>
                <a:cubicBezTo>
                  <a:pt x="48" y="350"/>
                  <a:pt x="53" y="334"/>
                  <a:pt x="56" y="317"/>
                </a:cubicBezTo>
                <a:cubicBezTo>
                  <a:pt x="56" y="314"/>
                  <a:pt x="57" y="310"/>
                  <a:pt x="57" y="306"/>
                </a:cubicBezTo>
                <a:cubicBezTo>
                  <a:pt x="58" y="301"/>
                  <a:pt x="58" y="297"/>
                  <a:pt x="59" y="294"/>
                </a:cubicBezTo>
                <a:cubicBezTo>
                  <a:pt x="60" y="290"/>
                  <a:pt x="60" y="288"/>
                  <a:pt x="59" y="288"/>
                </a:cubicBezTo>
                <a:cubicBezTo>
                  <a:pt x="59" y="288"/>
                  <a:pt x="58" y="288"/>
                  <a:pt x="57" y="288"/>
                </a:cubicBezTo>
                <a:cubicBezTo>
                  <a:pt x="55" y="289"/>
                  <a:pt x="51" y="290"/>
                  <a:pt x="44" y="291"/>
                </a:cubicBezTo>
                <a:cubicBezTo>
                  <a:pt x="28" y="291"/>
                  <a:pt x="18" y="287"/>
                  <a:pt x="10" y="279"/>
                </a:cubicBezTo>
                <a:cubicBezTo>
                  <a:pt x="3" y="271"/>
                  <a:pt x="0" y="261"/>
                  <a:pt x="0" y="25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3" name=""/>
          <p:cNvSpPr/>
          <p:nvPr/>
        </p:nvSpPr>
        <p:spPr>
          <a:xfrm>
            <a:off x="6487560" y="1422000"/>
            <a:ext cx="84240" cy="162720"/>
          </a:xfrm>
          <a:custGeom>
            <a:avLst/>
            <a:gdLst/>
            <a:ahLst/>
            <a:rect l="0" t="0" r="r" b="b"/>
            <a:pathLst>
              <a:path w="234" h="452">
                <a:moveTo>
                  <a:pt x="88" y="60"/>
                </a:moveTo>
                <a:lnTo>
                  <a:pt x="79" y="63"/>
                </a:lnTo>
                <a:cubicBezTo>
                  <a:pt x="73" y="66"/>
                  <a:pt x="64" y="68"/>
                  <a:pt x="52" y="70"/>
                </a:cubicBezTo>
                <a:cubicBezTo>
                  <a:pt x="40" y="72"/>
                  <a:pt x="27" y="74"/>
                  <a:pt x="13" y="75"/>
                </a:cubicBezTo>
                <a:lnTo>
                  <a:pt x="0" y="75"/>
                </a:lnTo>
                <a:lnTo>
                  <a:pt x="0" y="44"/>
                </a:lnTo>
                <a:lnTo>
                  <a:pt x="13" y="44"/>
                </a:lnTo>
                <a:cubicBezTo>
                  <a:pt x="34" y="43"/>
                  <a:pt x="54" y="39"/>
                  <a:pt x="72" y="34"/>
                </a:cubicBezTo>
                <a:cubicBezTo>
                  <a:pt x="90" y="28"/>
                  <a:pt x="102" y="22"/>
                  <a:pt x="109" y="17"/>
                </a:cubicBezTo>
                <a:cubicBezTo>
                  <a:pt x="117" y="12"/>
                  <a:pt x="123" y="7"/>
                  <a:pt x="128" y="3"/>
                </a:cubicBezTo>
                <a:cubicBezTo>
                  <a:pt x="129" y="1"/>
                  <a:pt x="132" y="0"/>
                  <a:pt x="137" y="0"/>
                </a:cubicBezTo>
                <a:cubicBezTo>
                  <a:pt x="141" y="0"/>
                  <a:pt x="144" y="2"/>
                  <a:pt x="148" y="5"/>
                </a:cubicBezTo>
                <a:lnTo>
                  <a:pt x="148" y="207"/>
                </a:lnTo>
                <a:lnTo>
                  <a:pt x="149" y="411"/>
                </a:lnTo>
                <a:cubicBezTo>
                  <a:pt x="152" y="414"/>
                  <a:pt x="155" y="416"/>
                  <a:pt x="157" y="417"/>
                </a:cubicBezTo>
                <a:cubicBezTo>
                  <a:pt x="159" y="418"/>
                  <a:pt x="164" y="419"/>
                  <a:pt x="173" y="420"/>
                </a:cubicBezTo>
                <a:cubicBezTo>
                  <a:pt x="182" y="420"/>
                  <a:pt x="197" y="421"/>
                  <a:pt x="216" y="421"/>
                </a:cubicBezTo>
                <a:lnTo>
                  <a:pt x="234" y="421"/>
                </a:lnTo>
                <a:lnTo>
                  <a:pt x="234" y="452"/>
                </a:lnTo>
                <a:lnTo>
                  <a:pt x="226" y="452"/>
                </a:lnTo>
                <a:cubicBezTo>
                  <a:pt x="217" y="451"/>
                  <a:pt x="180" y="450"/>
                  <a:pt x="118" y="450"/>
                </a:cubicBezTo>
                <a:cubicBezTo>
                  <a:pt x="56" y="450"/>
                  <a:pt x="21" y="451"/>
                  <a:pt x="11" y="452"/>
                </a:cubicBezTo>
                <a:lnTo>
                  <a:pt x="3" y="452"/>
                </a:lnTo>
                <a:lnTo>
                  <a:pt x="3" y="421"/>
                </a:lnTo>
                <a:lnTo>
                  <a:pt x="21" y="421"/>
                </a:lnTo>
                <a:cubicBezTo>
                  <a:pt x="31" y="421"/>
                  <a:pt x="39" y="421"/>
                  <a:pt x="47" y="421"/>
                </a:cubicBezTo>
                <a:cubicBezTo>
                  <a:pt x="54" y="421"/>
                  <a:pt x="59" y="421"/>
                  <a:pt x="63" y="420"/>
                </a:cubicBezTo>
                <a:cubicBezTo>
                  <a:pt x="68" y="420"/>
                  <a:pt x="71" y="419"/>
                  <a:pt x="74" y="418"/>
                </a:cubicBezTo>
                <a:cubicBezTo>
                  <a:pt x="77" y="417"/>
                  <a:pt x="79" y="417"/>
                  <a:pt x="80" y="417"/>
                </a:cubicBezTo>
                <a:cubicBezTo>
                  <a:pt x="80" y="417"/>
                  <a:pt x="81" y="416"/>
                  <a:pt x="84" y="413"/>
                </a:cubicBezTo>
                <a:cubicBezTo>
                  <a:pt x="86" y="411"/>
                  <a:pt x="87" y="410"/>
                  <a:pt x="88" y="411"/>
                </a:cubicBezTo>
                <a:lnTo>
                  <a:pt x="88"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4" name=""/>
          <p:cNvSpPr/>
          <p:nvPr/>
        </p:nvSpPr>
        <p:spPr>
          <a:xfrm>
            <a:off x="6663600" y="1518480"/>
            <a:ext cx="149040" cy="10080"/>
          </a:xfrm>
          <a:custGeom>
            <a:avLst/>
            <a:gdLst/>
            <a:ahLst/>
            <a:rect l="0" t="0" r="r" b="b"/>
            <a:pathLst>
              <a:path w="414" h="28">
                <a:moveTo>
                  <a:pt x="10" y="0"/>
                </a:moveTo>
                <a:lnTo>
                  <a:pt x="404" y="0"/>
                </a:lnTo>
                <a:cubicBezTo>
                  <a:pt x="410" y="4"/>
                  <a:pt x="414" y="10"/>
                  <a:pt x="414" y="15"/>
                </a:cubicBezTo>
                <a:cubicBezTo>
                  <a:pt x="414" y="20"/>
                  <a:pt x="410" y="25"/>
                  <a:pt x="404" y="28"/>
                </a:cubicBezTo>
                <a:lnTo>
                  <a:pt x="10" y="28"/>
                </a:lnTo>
                <a:cubicBezTo>
                  <a:pt x="3" y="25"/>
                  <a:pt x="0" y="21"/>
                  <a:pt x="0" y="15"/>
                </a:cubicBezTo>
                <a:cubicBezTo>
                  <a:pt x="0" y="9"/>
                  <a:pt x="3" y="4"/>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5" name=""/>
          <p:cNvSpPr/>
          <p:nvPr/>
        </p:nvSpPr>
        <p:spPr>
          <a:xfrm>
            <a:off x="6892560" y="1412640"/>
            <a:ext cx="134280" cy="219240"/>
          </a:xfrm>
          <a:custGeom>
            <a:avLst/>
            <a:gdLst/>
            <a:ahLst/>
            <a:rect l="0" t="0" r="r" b="b"/>
            <a:pathLst>
              <a:path w="373" h="609">
                <a:moveTo>
                  <a:pt x="4" y="609"/>
                </a:moveTo>
                <a:cubicBezTo>
                  <a:pt x="1" y="607"/>
                  <a:pt x="0" y="605"/>
                  <a:pt x="0" y="604"/>
                </a:cubicBezTo>
                <a:cubicBezTo>
                  <a:pt x="0" y="603"/>
                  <a:pt x="18" y="530"/>
                  <a:pt x="54" y="387"/>
                </a:cubicBezTo>
                <a:cubicBezTo>
                  <a:pt x="90" y="244"/>
                  <a:pt x="109" y="170"/>
                  <a:pt x="111" y="163"/>
                </a:cubicBezTo>
                <a:cubicBezTo>
                  <a:pt x="121" y="133"/>
                  <a:pt x="134" y="106"/>
                  <a:pt x="149" y="83"/>
                </a:cubicBezTo>
                <a:cubicBezTo>
                  <a:pt x="165" y="60"/>
                  <a:pt x="180" y="43"/>
                  <a:pt x="194" y="33"/>
                </a:cubicBezTo>
                <a:cubicBezTo>
                  <a:pt x="219" y="11"/>
                  <a:pt x="246" y="0"/>
                  <a:pt x="275" y="0"/>
                </a:cubicBezTo>
                <a:lnTo>
                  <a:pt x="277" y="0"/>
                </a:lnTo>
                <a:cubicBezTo>
                  <a:pt x="305" y="0"/>
                  <a:pt x="328" y="9"/>
                  <a:pt x="346" y="26"/>
                </a:cubicBezTo>
                <a:cubicBezTo>
                  <a:pt x="364" y="44"/>
                  <a:pt x="373" y="66"/>
                  <a:pt x="373" y="92"/>
                </a:cubicBezTo>
                <a:cubicBezTo>
                  <a:pt x="373" y="140"/>
                  <a:pt x="349" y="179"/>
                  <a:pt x="302" y="210"/>
                </a:cubicBezTo>
                <a:lnTo>
                  <a:pt x="311" y="219"/>
                </a:lnTo>
                <a:cubicBezTo>
                  <a:pt x="334" y="242"/>
                  <a:pt x="346" y="271"/>
                  <a:pt x="346" y="308"/>
                </a:cubicBezTo>
                <a:cubicBezTo>
                  <a:pt x="346" y="359"/>
                  <a:pt x="326" y="401"/>
                  <a:pt x="288" y="434"/>
                </a:cubicBezTo>
                <a:cubicBezTo>
                  <a:pt x="250" y="467"/>
                  <a:pt x="207" y="484"/>
                  <a:pt x="159" y="485"/>
                </a:cubicBezTo>
                <a:cubicBezTo>
                  <a:pt x="145" y="485"/>
                  <a:pt x="133" y="483"/>
                  <a:pt x="122" y="479"/>
                </a:cubicBezTo>
                <a:cubicBezTo>
                  <a:pt x="112" y="476"/>
                  <a:pt x="103" y="472"/>
                  <a:pt x="97" y="467"/>
                </a:cubicBezTo>
                <a:cubicBezTo>
                  <a:pt x="90" y="462"/>
                  <a:pt x="85" y="456"/>
                  <a:pt x="82" y="451"/>
                </a:cubicBezTo>
                <a:cubicBezTo>
                  <a:pt x="78" y="446"/>
                  <a:pt x="75" y="441"/>
                  <a:pt x="74" y="438"/>
                </a:cubicBezTo>
                <a:cubicBezTo>
                  <a:pt x="72" y="435"/>
                  <a:pt x="71" y="434"/>
                  <a:pt x="70" y="434"/>
                </a:cubicBezTo>
                <a:lnTo>
                  <a:pt x="27" y="605"/>
                </a:lnTo>
                <a:cubicBezTo>
                  <a:pt x="26" y="608"/>
                  <a:pt x="22" y="609"/>
                  <a:pt x="13" y="609"/>
                </a:cubicBezTo>
                <a:lnTo>
                  <a:pt x="4" y="609"/>
                </a:lnTo>
                <a:moveTo>
                  <a:pt x="224" y="186"/>
                </a:moveTo>
                <a:cubicBezTo>
                  <a:pt x="241" y="186"/>
                  <a:pt x="258" y="189"/>
                  <a:pt x="274" y="195"/>
                </a:cubicBezTo>
                <a:lnTo>
                  <a:pt x="277" y="193"/>
                </a:lnTo>
                <a:cubicBezTo>
                  <a:pt x="279" y="191"/>
                  <a:pt x="281" y="189"/>
                  <a:pt x="282" y="188"/>
                </a:cubicBezTo>
                <a:cubicBezTo>
                  <a:pt x="283" y="186"/>
                  <a:pt x="286" y="184"/>
                  <a:pt x="289" y="181"/>
                </a:cubicBezTo>
                <a:cubicBezTo>
                  <a:pt x="292" y="178"/>
                  <a:pt x="295" y="175"/>
                  <a:pt x="297" y="172"/>
                </a:cubicBezTo>
                <a:cubicBezTo>
                  <a:pt x="299" y="168"/>
                  <a:pt x="302" y="164"/>
                  <a:pt x="304" y="159"/>
                </a:cubicBezTo>
                <a:cubicBezTo>
                  <a:pt x="307" y="154"/>
                  <a:pt x="310" y="149"/>
                  <a:pt x="312" y="143"/>
                </a:cubicBezTo>
                <a:cubicBezTo>
                  <a:pt x="315" y="137"/>
                  <a:pt x="317" y="131"/>
                  <a:pt x="319" y="124"/>
                </a:cubicBezTo>
                <a:cubicBezTo>
                  <a:pt x="320" y="116"/>
                  <a:pt x="322" y="108"/>
                  <a:pt x="324" y="99"/>
                </a:cubicBezTo>
                <a:cubicBezTo>
                  <a:pt x="325" y="95"/>
                  <a:pt x="325" y="88"/>
                  <a:pt x="325" y="77"/>
                </a:cubicBezTo>
                <a:cubicBezTo>
                  <a:pt x="325" y="69"/>
                  <a:pt x="325" y="64"/>
                  <a:pt x="325" y="61"/>
                </a:cubicBezTo>
                <a:cubicBezTo>
                  <a:pt x="318" y="38"/>
                  <a:pt x="301" y="26"/>
                  <a:pt x="273" y="26"/>
                </a:cubicBezTo>
                <a:cubicBezTo>
                  <a:pt x="254" y="26"/>
                  <a:pt x="236" y="32"/>
                  <a:pt x="220" y="43"/>
                </a:cubicBezTo>
                <a:cubicBezTo>
                  <a:pt x="203" y="54"/>
                  <a:pt x="189" y="68"/>
                  <a:pt x="179" y="84"/>
                </a:cubicBezTo>
                <a:cubicBezTo>
                  <a:pt x="168" y="101"/>
                  <a:pt x="159" y="116"/>
                  <a:pt x="152" y="130"/>
                </a:cubicBezTo>
                <a:cubicBezTo>
                  <a:pt x="145" y="144"/>
                  <a:pt x="140" y="158"/>
                  <a:pt x="137" y="170"/>
                </a:cubicBezTo>
                <a:cubicBezTo>
                  <a:pt x="134" y="177"/>
                  <a:pt x="126" y="211"/>
                  <a:pt x="111" y="270"/>
                </a:cubicBezTo>
                <a:cubicBezTo>
                  <a:pt x="96" y="329"/>
                  <a:pt x="88" y="360"/>
                  <a:pt x="88" y="364"/>
                </a:cubicBezTo>
                <a:cubicBezTo>
                  <a:pt x="87" y="367"/>
                  <a:pt x="87" y="371"/>
                  <a:pt x="87" y="379"/>
                </a:cubicBezTo>
                <a:cubicBezTo>
                  <a:pt x="87" y="400"/>
                  <a:pt x="92" y="418"/>
                  <a:pt x="102" y="432"/>
                </a:cubicBezTo>
                <a:cubicBezTo>
                  <a:pt x="116" y="451"/>
                  <a:pt x="136" y="460"/>
                  <a:pt x="161" y="460"/>
                </a:cubicBezTo>
                <a:cubicBezTo>
                  <a:pt x="180" y="460"/>
                  <a:pt x="200" y="455"/>
                  <a:pt x="221" y="444"/>
                </a:cubicBezTo>
                <a:cubicBezTo>
                  <a:pt x="242" y="432"/>
                  <a:pt x="259" y="413"/>
                  <a:pt x="273" y="385"/>
                </a:cubicBezTo>
                <a:cubicBezTo>
                  <a:pt x="280" y="370"/>
                  <a:pt x="285" y="353"/>
                  <a:pt x="289" y="333"/>
                </a:cubicBezTo>
                <a:cubicBezTo>
                  <a:pt x="292" y="314"/>
                  <a:pt x="294" y="299"/>
                  <a:pt x="294" y="289"/>
                </a:cubicBezTo>
                <a:cubicBezTo>
                  <a:pt x="294" y="263"/>
                  <a:pt x="286" y="242"/>
                  <a:pt x="271" y="226"/>
                </a:cubicBezTo>
                <a:cubicBezTo>
                  <a:pt x="252" y="233"/>
                  <a:pt x="235" y="236"/>
                  <a:pt x="220" y="236"/>
                </a:cubicBezTo>
                <a:lnTo>
                  <a:pt x="213" y="236"/>
                </a:lnTo>
                <a:cubicBezTo>
                  <a:pt x="177" y="236"/>
                  <a:pt x="160" y="229"/>
                  <a:pt x="160" y="215"/>
                </a:cubicBezTo>
                <a:cubicBezTo>
                  <a:pt x="160" y="212"/>
                  <a:pt x="160" y="209"/>
                  <a:pt x="162" y="205"/>
                </a:cubicBezTo>
                <a:cubicBezTo>
                  <a:pt x="168" y="193"/>
                  <a:pt x="189" y="186"/>
                  <a:pt x="224" y="18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6" name=""/>
          <p:cNvSpPr/>
          <p:nvPr/>
        </p:nvSpPr>
        <p:spPr>
          <a:xfrm>
            <a:off x="7035840" y="1513080"/>
            <a:ext cx="54000" cy="110160"/>
          </a:xfrm>
          <a:custGeom>
            <a:avLst/>
            <a:gdLst/>
            <a:ahLst/>
            <a:rect l="0" t="0" r="r" b="b"/>
            <a:pathLst>
              <a:path w="150" h="306">
                <a:moveTo>
                  <a:pt x="4" y="115"/>
                </a:moveTo>
                <a:cubicBezTo>
                  <a:pt x="1" y="113"/>
                  <a:pt x="0" y="112"/>
                  <a:pt x="0" y="111"/>
                </a:cubicBezTo>
                <a:cubicBezTo>
                  <a:pt x="0" y="109"/>
                  <a:pt x="1" y="107"/>
                  <a:pt x="2" y="103"/>
                </a:cubicBezTo>
                <a:cubicBezTo>
                  <a:pt x="3" y="99"/>
                  <a:pt x="4" y="97"/>
                  <a:pt x="4" y="96"/>
                </a:cubicBezTo>
                <a:cubicBezTo>
                  <a:pt x="5" y="95"/>
                  <a:pt x="6" y="94"/>
                  <a:pt x="8" y="94"/>
                </a:cubicBezTo>
                <a:cubicBezTo>
                  <a:pt x="11" y="94"/>
                  <a:pt x="19" y="94"/>
                  <a:pt x="33" y="93"/>
                </a:cubicBezTo>
                <a:lnTo>
                  <a:pt x="58" y="93"/>
                </a:lnTo>
                <a:lnTo>
                  <a:pt x="68" y="55"/>
                </a:lnTo>
                <a:cubicBezTo>
                  <a:pt x="69" y="52"/>
                  <a:pt x="70" y="47"/>
                  <a:pt x="72" y="41"/>
                </a:cubicBezTo>
                <a:cubicBezTo>
                  <a:pt x="73" y="36"/>
                  <a:pt x="74" y="31"/>
                  <a:pt x="75" y="29"/>
                </a:cubicBezTo>
                <a:cubicBezTo>
                  <a:pt x="76" y="26"/>
                  <a:pt x="77" y="23"/>
                  <a:pt x="78" y="19"/>
                </a:cubicBezTo>
                <a:cubicBezTo>
                  <a:pt x="79" y="15"/>
                  <a:pt x="80" y="13"/>
                  <a:pt x="82" y="11"/>
                </a:cubicBezTo>
                <a:cubicBezTo>
                  <a:pt x="83" y="10"/>
                  <a:pt x="85" y="8"/>
                  <a:pt x="86" y="5"/>
                </a:cubicBezTo>
                <a:cubicBezTo>
                  <a:pt x="88" y="3"/>
                  <a:pt x="90" y="2"/>
                  <a:pt x="93" y="1"/>
                </a:cubicBezTo>
                <a:cubicBezTo>
                  <a:pt x="96" y="0"/>
                  <a:pt x="99" y="0"/>
                  <a:pt x="102" y="0"/>
                </a:cubicBezTo>
                <a:cubicBezTo>
                  <a:pt x="108" y="0"/>
                  <a:pt x="112" y="2"/>
                  <a:pt x="114" y="5"/>
                </a:cubicBezTo>
                <a:cubicBezTo>
                  <a:pt x="116" y="9"/>
                  <a:pt x="117" y="12"/>
                  <a:pt x="117" y="14"/>
                </a:cubicBezTo>
                <a:cubicBezTo>
                  <a:pt x="117" y="17"/>
                  <a:pt x="116" y="24"/>
                  <a:pt x="113" y="37"/>
                </a:cubicBezTo>
                <a:cubicBezTo>
                  <a:pt x="110" y="50"/>
                  <a:pt x="107" y="62"/>
                  <a:pt x="103" y="75"/>
                </a:cubicBezTo>
                <a:lnTo>
                  <a:pt x="98" y="92"/>
                </a:lnTo>
                <a:cubicBezTo>
                  <a:pt x="98" y="93"/>
                  <a:pt x="106" y="93"/>
                  <a:pt x="122" y="93"/>
                </a:cubicBezTo>
                <a:lnTo>
                  <a:pt x="147" y="93"/>
                </a:lnTo>
                <a:cubicBezTo>
                  <a:pt x="149" y="96"/>
                  <a:pt x="150" y="97"/>
                  <a:pt x="150" y="99"/>
                </a:cubicBezTo>
                <a:cubicBezTo>
                  <a:pt x="150" y="106"/>
                  <a:pt x="148" y="111"/>
                  <a:pt x="144" y="115"/>
                </a:cubicBezTo>
                <a:lnTo>
                  <a:pt x="93" y="115"/>
                </a:lnTo>
                <a:lnTo>
                  <a:pt x="75" y="185"/>
                </a:lnTo>
                <a:cubicBezTo>
                  <a:pt x="62" y="237"/>
                  <a:pt x="56" y="264"/>
                  <a:pt x="56" y="268"/>
                </a:cubicBezTo>
                <a:cubicBezTo>
                  <a:pt x="56" y="281"/>
                  <a:pt x="60" y="288"/>
                  <a:pt x="70" y="288"/>
                </a:cubicBezTo>
                <a:cubicBezTo>
                  <a:pt x="81" y="288"/>
                  <a:pt x="92" y="283"/>
                  <a:pt x="102" y="272"/>
                </a:cubicBezTo>
                <a:cubicBezTo>
                  <a:pt x="113" y="261"/>
                  <a:pt x="121" y="248"/>
                  <a:pt x="128"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7" y="270"/>
                  <a:pt x="120" y="278"/>
                </a:cubicBezTo>
                <a:cubicBezTo>
                  <a:pt x="113" y="286"/>
                  <a:pt x="105" y="292"/>
                  <a:pt x="96" y="298"/>
                </a:cubicBezTo>
                <a:cubicBezTo>
                  <a:pt x="86" y="303"/>
                  <a:pt x="76" y="306"/>
                  <a:pt x="65" y="306"/>
                </a:cubicBezTo>
                <a:cubicBezTo>
                  <a:pt x="56" y="306"/>
                  <a:pt x="47" y="303"/>
                  <a:pt x="38" y="299"/>
                </a:cubicBezTo>
                <a:cubicBezTo>
                  <a:pt x="30" y="294"/>
                  <a:pt x="23" y="286"/>
                  <a:pt x="19" y="274"/>
                </a:cubicBezTo>
                <a:cubicBezTo>
                  <a:pt x="19" y="271"/>
                  <a:pt x="19" y="267"/>
                  <a:pt x="19" y="261"/>
                </a:cubicBezTo>
                <a:lnTo>
                  <a:pt x="19" y="252"/>
                </a:lnTo>
                <a:lnTo>
                  <a:pt x="35" y="184"/>
                </a:lnTo>
                <a:cubicBezTo>
                  <a:pt x="46" y="139"/>
                  <a:pt x="52" y="117"/>
                  <a:pt x="52" y="116"/>
                </a:cubicBezTo>
                <a:cubicBezTo>
                  <a:pt x="52" y="116"/>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7" name=""/>
          <p:cNvSpPr/>
          <p:nvPr/>
        </p:nvSpPr>
        <p:spPr>
          <a:xfrm>
            <a:off x="6246000" y="1347840"/>
            <a:ext cx="221760" cy="292680"/>
          </a:xfrm>
          <a:custGeom>
            <a:avLst/>
            <a:gdLst/>
            <a:ahLst/>
            <a:rect l="0" t="0" r="r" b="b"/>
            <a:pathLst>
              <a:path w="616" h="813">
                <a:moveTo>
                  <a:pt x="103" y="407"/>
                </a:moveTo>
                <a:cubicBezTo>
                  <a:pt x="103" y="407"/>
                  <a:pt x="115" y="434"/>
                  <a:pt x="138" y="487"/>
                </a:cubicBezTo>
                <a:cubicBezTo>
                  <a:pt x="162" y="541"/>
                  <a:pt x="185" y="595"/>
                  <a:pt x="208" y="648"/>
                </a:cubicBezTo>
                <a:cubicBezTo>
                  <a:pt x="231" y="702"/>
                  <a:pt x="243" y="730"/>
                  <a:pt x="244" y="731"/>
                </a:cubicBezTo>
                <a:lnTo>
                  <a:pt x="416" y="371"/>
                </a:lnTo>
                <a:cubicBezTo>
                  <a:pt x="532" y="130"/>
                  <a:pt x="590" y="9"/>
                  <a:pt x="590" y="8"/>
                </a:cubicBezTo>
                <a:cubicBezTo>
                  <a:pt x="593" y="3"/>
                  <a:pt x="597" y="0"/>
                  <a:pt x="603" y="0"/>
                </a:cubicBezTo>
                <a:cubicBezTo>
                  <a:pt x="606" y="0"/>
                  <a:pt x="609" y="2"/>
                  <a:pt x="611" y="4"/>
                </a:cubicBezTo>
                <a:cubicBezTo>
                  <a:pt x="613" y="7"/>
                  <a:pt x="615" y="10"/>
                  <a:pt x="616" y="12"/>
                </a:cubicBezTo>
                <a:lnTo>
                  <a:pt x="616" y="16"/>
                </a:lnTo>
                <a:lnTo>
                  <a:pt x="427" y="411"/>
                </a:lnTo>
                <a:cubicBezTo>
                  <a:pt x="384" y="501"/>
                  <a:pt x="338" y="596"/>
                  <a:pt x="291" y="694"/>
                </a:cubicBezTo>
                <a:cubicBezTo>
                  <a:pt x="263" y="753"/>
                  <a:pt x="247" y="786"/>
                  <a:pt x="243" y="796"/>
                </a:cubicBezTo>
                <a:cubicBezTo>
                  <a:pt x="238" y="805"/>
                  <a:pt x="235" y="810"/>
                  <a:pt x="232" y="812"/>
                </a:cubicBezTo>
                <a:cubicBezTo>
                  <a:pt x="230" y="813"/>
                  <a:pt x="226" y="813"/>
                  <a:pt x="221" y="813"/>
                </a:cubicBezTo>
                <a:lnTo>
                  <a:pt x="212" y="812"/>
                </a:lnTo>
                <a:lnTo>
                  <a:pt x="138" y="640"/>
                </a:lnTo>
                <a:cubicBezTo>
                  <a:pt x="89" y="527"/>
                  <a:pt x="64" y="470"/>
                  <a:pt x="63" y="470"/>
                </a:cubicBezTo>
                <a:lnTo>
                  <a:pt x="40" y="487"/>
                </a:lnTo>
                <a:cubicBezTo>
                  <a:pt x="25" y="499"/>
                  <a:pt x="18" y="505"/>
                  <a:pt x="17" y="505"/>
                </a:cubicBezTo>
                <a:lnTo>
                  <a:pt x="0" y="487"/>
                </a:lnTo>
                <a:lnTo>
                  <a:pt x="103" y="40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8" name=""/>
          <p:cNvSpPr/>
          <p:nvPr/>
        </p:nvSpPr>
        <p:spPr>
          <a:xfrm>
            <a:off x="6467400" y="1347840"/>
            <a:ext cx="640080" cy="15120"/>
          </a:xfrm>
          <a:custGeom>
            <a:avLst/>
            <a:gdLst/>
            <a:ahLst/>
            <a:rect l="0" t="0" r="r" b="b"/>
            <a:pathLst>
              <a:path w="1778" h="42">
                <a:moveTo>
                  <a:pt x="0" y="0"/>
                </a:moveTo>
                <a:lnTo>
                  <a:pt x="1778" y="0"/>
                </a:lnTo>
                <a:lnTo>
                  <a:pt x="1778"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29" name=""/>
          <p:cNvSpPr/>
          <p:nvPr/>
        </p:nvSpPr>
        <p:spPr>
          <a:xfrm>
            <a:off x="7112160" y="147636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9"/>
                </a:lnTo>
                <a:lnTo>
                  <a:pt x="65" y="259"/>
                </a:lnTo>
                <a:lnTo>
                  <a:pt x="152" y="156"/>
                </a:lnTo>
                <a:lnTo>
                  <a:pt x="60" y="42"/>
                </a:lnTo>
                <a:lnTo>
                  <a:pt x="3" y="42"/>
                </a:lnTo>
                <a:lnTo>
                  <a:pt x="3" y="0"/>
                </a:lnTo>
                <a:lnTo>
                  <a:pt x="9" y="0"/>
                </a:lnTo>
                <a:cubicBezTo>
                  <a:pt x="16" y="1"/>
                  <a:pt x="40" y="2"/>
                  <a:pt x="83" y="2"/>
                </a:cubicBezTo>
                <a:cubicBezTo>
                  <a:pt x="129" y="2"/>
                  <a:pt x="157" y="1"/>
                  <a:pt x="165" y="0"/>
                </a:cubicBezTo>
                <a:lnTo>
                  <a:pt x="171" y="0"/>
                </a:lnTo>
                <a:lnTo>
                  <a:pt x="171" y="42"/>
                </a:lnTo>
                <a:lnTo>
                  <a:pt x="152" y="42"/>
                </a:lnTo>
                <a:lnTo>
                  <a:pt x="176" y="71"/>
                </a:lnTo>
                <a:cubicBezTo>
                  <a:pt x="191" y="90"/>
                  <a:pt x="199" y="99"/>
                  <a:pt x="200" y="99"/>
                </a:cubicBezTo>
                <a:cubicBezTo>
                  <a:pt x="201" y="99"/>
                  <a:pt x="210" y="89"/>
                  <a:pt x="225" y="69"/>
                </a:cubicBezTo>
                <a:lnTo>
                  <a:pt x="249" y="42"/>
                </a:lnTo>
                <a:lnTo>
                  <a:pt x="224" y="42"/>
                </a:lnTo>
                <a:lnTo>
                  <a:pt x="224" y="0"/>
                </a:lnTo>
                <a:lnTo>
                  <a:pt x="229" y="0"/>
                </a:lnTo>
                <a:cubicBezTo>
                  <a:pt x="236" y="1"/>
                  <a:pt x="260" y="2"/>
                  <a:pt x="302" y="2"/>
                </a:cubicBezTo>
                <a:cubicBezTo>
                  <a:pt x="339" y="2"/>
                  <a:pt x="360" y="1"/>
                  <a:pt x="365" y="0"/>
                </a:cubicBezTo>
                <a:lnTo>
                  <a:pt x="370" y="0"/>
                </a:lnTo>
                <a:lnTo>
                  <a:pt x="370" y="42"/>
                </a:lnTo>
                <a:lnTo>
                  <a:pt x="305" y="42"/>
                </a:lnTo>
                <a:lnTo>
                  <a:pt x="226" y="134"/>
                </a:lnTo>
                <a:lnTo>
                  <a:pt x="328" y="258"/>
                </a:lnTo>
                <a:lnTo>
                  <a:pt x="356" y="259"/>
                </a:lnTo>
                <a:lnTo>
                  <a:pt x="383" y="259"/>
                </a:lnTo>
                <a:lnTo>
                  <a:pt x="383" y="301"/>
                </a:lnTo>
                <a:lnTo>
                  <a:pt x="378" y="301"/>
                </a:lnTo>
                <a:cubicBezTo>
                  <a:pt x="371" y="300"/>
                  <a:pt x="347" y="299"/>
                  <a:pt x="304" y="299"/>
                </a:cubicBezTo>
                <a:cubicBezTo>
                  <a:pt x="256" y="299"/>
                  <a:pt x="229" y="300"/>
                  <a:pt x="221" y="301"/>
                </a:cubicBezTo>
                <a:lnTo>
                  <a:pt x="214" y="301"/>
                </a:lnTo>
                <a:lnTo>
                  <a:pt x="214" y="259"/>
                </a:lnTo>
                <a:lnTo>
                  <a:pt x="233" y="259"/>
                </a:lnTo>
                <a:cubicBezTo>
                  <a:pt x="233" y="259"/>
                  <a:pt x="224" y="246"/>
                  <a:pt x="206" y="224"/>
                </a:cubicBezTo>
                <a:cubicBezTo>
                  <a:pt x="188" y="202"/>
                  <a:pt x="179" y="191"/>
                  <a:pt x="179" y="190"/>
                </a:cubicBezTo>
                <a:lnTo>
                  <a:pt x="120" y="258"/>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0" name=""/>
          <p:cNvSpPr/>
          <p:nvPr/>
        </p:nvSpPr>
        <p:spPr>
          <a:xfrm>
            <a:off x="7266240" y="151308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9" y="94"/>
                  <a:pt x="33" y="93"/>
                </a:cubicBezTo>
                <a:lnTo>
                  <a:pt x="59" y="93"/>
                </a:lnTo>
                <a:lnTo>
                  <a:pt x="68" y="55"/>
                </a:lnTo>
                <a:cubicBezTo>
                  <a:pt x="69" y="52"/>
                  <a:pt x="70" y="47"/>
                  <a:pt x="71" y="41"/>
                </a:cubicBezTo>
                <a:cubicBezTo>
                  <a:pt x="72" y="36"/>
                  <a:pt x="74" y="31"/>
                  <a:pt x="75" y="29"/>
                </a:cubicBezTo>
                <a:cubicBezTo>
                  <a:pt x="76" y="26"/>
                  <a:pt x="76" y="23"/>
                  <a:pt x="77" y="19"/>
                </a:cubicBezTo>
                <a:cubicBezTo>
                  <a:pt x="78" y="15"/>
                  <a:pt x="80" y="13"/>
                  <a:pt x="81" y="11"/>
                </a:cubicBezTo>
                <a:cubicBezTo>
                  <a:pt x="83" y="10"/>
                  <a:pt x="84" y="8"/>
                  <a:pt x="86" y="5"/>
                </a:cubicBezTo>
                <a:cubicBezTo>
                  <a:pt x="88" y="3"/>
                  <a:pt x="90" y="2"/>
                  <a:pt x="93" y="1"/>
                </a:cubicBezTo>
                <a:cubicBezTo>
                  <a:pt x="96" y="0"/>
                  <a:pt x="98" y="0"/>
                  <a:pt x="101" y="0"/>
                </a:cubicBezTo>
                <a:cubicBezTo>
                  <a:pt x="107" y="0"/>
                  <a:pt x="111" y="2"/>
                  <a:pt x="113" y="5"/>
                </a:cubicBezTo>
                <a:cubicBezTo>
                  <a:pt x="116" y="9"/>
                  <a:pt x="117" y="12"/>
                  <a:pt x="117" y="14"/>
                </a:cubicBezTo>
                <a:cubicBezTo>
                  <a:pt x="117" y="17"/>
                  <a:pt x="115" y="24"/>
                  <a:pt x="112" y="37"/>
                </a:cubicBezTo>
                <a:cubicBezTo>
                  <a:pt x="109" y="50"/>
                  <a:pt x="106" y="62"/>
                  <a:pt x="103" y="75"/>
                </a:cubicBezTo>
                <a:lnTo>
                  <a:pt x="98" y="92"/>
                </a:lnTo>
                <a:cubicBezTo>
                  <a:pt x="98" y="93"/>
                  <a:pt x="106" y="93"/>
                  <a:pt x="122" y="93"/>
                </a:cubicBezTo>
                <a:lnTo>
                  <a:pt x="146" y="93"/>
                </a:lnTo>
                <a:cubicBezTo>
                  <a:pt x="149" y="96"/>
                  <a:pt x="150" y="97"/>
                  <a:pt x="150" y="99"/>
                </a:cubicBezTo>
                <a:cubicBezTo>
                  <a:pt x="150" y="106"/>
                  <a:pt x="148" y="111"/>
                  <a:pt x="143" y="115"/>
                </a:cubicBezTo>
                <a:lnTo>
                  <a:pt x="92" y="115"/>
                </a:lnTo>
                <a:lnTo>
                  <a:pt x="75" y="185"/>
                </a:lnTo>
                <a:cubicBezTo>
                  <a:pt x="63" y="237"/>
                  <a:pt x="56" y="264"/>
                  <a:pt x="56" y="268"/>
                </a:cubicBezTo>
                <a:cubicBezTo>
                  <a:pt x="56" y="281"/>
                  <a:pt x="61" y="288"/>
                  <a:pt x="69" y="288"/>
                </a:cubicBezTo>
                <a:cubicBezTo>
                  <a:pt x="80" y="288"/>
                  <a:pt x="91" y="283"/>
                  <a:pt x="102" y="272"/>
                </a:cubicBezTo>
                <a:cubicBezTo>
                  <a:pt x="112" y="261"/>
                  <a:pt x="121" y="248"/>
                  <a:pt x="127" y="232"/>
                </a:cubicBezTo>
                <a:cubicBezTo>
                  <a:pt x="128" y="230"/>
                  <a:pt x="129" y="229"/>
                  <a:pt x="130" y="228"/>
                </a:cubicBezTo>
                <a:cubicBezTo>
                  <a:pt x="131" y="228"/>
                  <a:pt x="133" y="228"/>
                  <a:pt x="137" y="227"/>
                </a:cubicBezTo>
                <a:lnTo>
                  <a:pt x="139" y="227"/>
                </a:lnTo>
                <a:cubicBezTo>
                  <a:pt x="143" y="227"/>
                  <a:pt x="146" y="229"/>
                  <a:pt x="146" y="231"/>
                </a:cubicBezTo>
                <a:cubicBezTo>
                  <a:pt x="146" y="232"/>
                  <a:pt x="145" y="234"/>
                  <a:pt x="144" y="237"/>
                </a:cubicBezTo>
                <a:cubicBezTo>
                  <a:pt x="143" y="242"/>
                  <a:pt x="140" y="248"/>
                  <a:pt x="136" y="255"/>
                </a:cubicBezTo>
                <a:cubicBezTo>
                  <a:pt x="132" y="262"/>
                  <a:pt x="126" y="270"/>
                  <a:pt x="120" y="278"/>
                </a:cubicBezTo>
                <a:cubicBezTo>
                  <a:pt x="113" y="286"/>
                  <a:pt x="105" y="292"/>
                  <a:pt x="95" y="298"/>
                </a:cubicBezTo>
                <a:cubicBezTo>
                  <a:pt x="86" y="303"/>
                  <a:pt x="76" y="306"/>
                  <a:pt x="66" y="306"/>
                </a:cubicBezTo>
                <a:cubicBezTo>
                  <a:pt x="56" y="306"/>
                  <a:pt x="47" y="303"/>
                  <a:pt x="39" y="299"/>
                </a:cubicBezTo>
                <a:cubicBezTo>
                  <a:pt x="30" y="294"/>
                  <a:pt x="24" y="286"/>
                  <a:pt x="20" y="274"/>
                </a:cubicBezTo>
                <a:cubicBezTo>
                  <a:pt x="19" y="271"/>
                  <a:pt x="19" y="267"/>
                  <a:pt x="19" y="261"/>
                </a:cubicBezTo>
                <a:lnTo>
                  <a:pt x="19" y="252"/>
                </a:lnTo>
                <a:lnTo>
                  <a:pt x="36" y="184"/>
                </a:lnTo>
                <a:cubicBezTo>
                  <a:pt x="47" y="139"/>
                  <a:pt x="53" y="117"/>
                  <a:pt x="53" y="116"/>
                </a:cubicBezTo>
                <a:cubicBezTo>
                  <a:pt x="53" y="116"/>
                  <a:pt x="45" y="115"/>
                  <a:pt x="29"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1" name=""/>
          <p:cNvSpPr/>
          <p:nvPr/>
        </p:nvSpPr>
        <p:spPr>
          <a:xfrm>
            <a:off x="7339680" y="1574280"/>
            <a:ext cx="105120" cy="7560"/>
          </a:xfrm>
          <a:custGeom>
            <a:avLst/>
            <a:gdLst/>
            <a:ahLst/>
            <a:rect l="0" t="0" r="r" b="b"/>
            <a:pathLst>
              <a:path w="292" h="21">
                <a:moveTo>
                  <a:pt x="6" y="0"/>
                </a:moveTo>
                <a:lnTo>
                  <a:pt x="285" y="0"/>
                </a:lnTo>
                <a:cubicBezTo>
                  <a:pt x="290" y="3"/>
                  <a:pt x="292" y="6"/>
                  <a:pt x="292" y="11"/>
                </a:cubicBezTo>
                <a:cubicBezTo>
                  <a:pt x="292" y="15"/>
                  <a:pt x="290" y="18"/>
                  <a:pt x="285" y="21"/>
                </a:cubicBezTo>
                <a:lnTo>
                  <a:pt x="6" y="21"/>
                </a:lnTo>
                <a:cubicBezTo>
                  <a:pt x="2" y="18"/>
                  <a:pt x="0" y="15"/>
                  <a:pt x="0" y="11"/>
                </a:cubicBezTo>
                <a:cubicBezTo>
                  <a:pt x="0" y="6"/>
                  <a:pt x="2" y="3"/>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2" name=""/>
          <p:cNvSpPr/>
          <p:nvPr/>
        </p:nvSpPr>
        <p:spPr>
          <a:xfrm>
            <a:off x="7473240" y="1506240"/>
            <a:ext cx="59760" cy="115200"/>
          </a:xfrm>
          <a:custGeom>
            <a:avLst/>
            <a:gdLst/>
            <a:ahLst/>
            <a:rect l="0" t="0" r="r" b="b"/>
            <a:pathLst>
              <a:path w="166" h="320">
                <a:moveTo>
                  <a:pt x="63" y="42"/>
                </a:moveTo>
                <a:lnTo>
                  <a:pt x="56" y="44"/>
                </a:lnTo>
                <a:cubicBezTo>
                  <a:pt x="52" y="46"/>
                  <a:pt x="45" y="48"/>
                  <a:pt x="37" y="49"/>
                </a:cubicBezTo>
                <a:cubicBezTo>
                  <a:pt x="29" y="51"/>
                  <a:pt x="20" y="52"/>
                  <a:pt x="9" y="53"/>
                </a:cubicBezTo>
                <a:lnTo>
                  <a:pt x="0" y="53"/>
                </a:lnTo>
                <a:lnTo>
                  <a:pt x="0" y="31"/>
                </a:lnTo>
                <a:lnTo>
                  <a:pt x="9" y="31"/>
                </a:lnTo>
                <a:cubicBezTo>
                  <a:pt x="24" y="30"/>
                  <a:pt x="38" y="28"/>
                  <a:pt x="51" y="23"/>
                </a:cubicBezTo>
                <a:cubicBezTo>
                  <a:pt x="64" y="19"/>
                  <a:pt x="73" y="15"/>
                  <a:pt x="78" y="12"/>
                </a:cubicBezTo>
                <a:cubicBezTo>
                  <a:pt x="83" y="8"/>
                  <a:pt x="87" y="5"/>
                  <a:pt x="91" y="1"/>
                </a:cubicBezTo>
                <a:cubicBezTo>
                  <a:pt x="92" y="0"/>
                  <a:pt x="94" y="0"/>
                  <a:pt x="97" y="0"/>
                </a:cubicBezTo>
                <a:cubicBezTo>
                  <a:pt x="100" y="0"/>
                  <a:pt x="103" y="1"/>
                  <a:pt x="105" y="3"/>
                </a:cubicBezTo>
                <a:lnTo>
                  <a:pt x="105" y="147"/>
                </a:lnTo>
                <a:lnTo>
                  <a:pt x="106" y="290"/>
                </a:lnTo>
                <a:cubicBezTo>
                  <a:pt x="108" y="293"/>
                  <a:pt x="110" y="294"/>
                  <a:pt x="111" y="295"/>
                </a:cubicBezTo>
                <a:cubicBezTo>
                  <a:pt x="113" y="295"/>
                  <a:pt x="117" y="296"/>
                  <a:pt x="123" y="297"/>
                </a:cubicBezTo>
                <a:cubicBezTo>
                  <a:pt x="129" y="297"/>
                  <a:pt x="139" y="298"/>
                  <a:pt x="153" y="298"/>
                </a:cubicBezTo>
                <a:lnTo>
                  <a:pt x="166" y="298"/>
                </a:lnTo>
                <a:lnTo>
                  <a:pt x="166" y="320"/>
                </a:lnTo>
                <a:lnTo>
                  <a:pt x="161" y="320"/>
                </a:lnTo>
                <a:cubicBezTo>
                  <a:pt x="154" y="319"/>
                  <a:pt x="128" y="318"/>
                  <a:pt x="84" y="318"/>
                </a:cubicBezTo>
                <a:cubicBezTo>
                  <a:pt x="40" y="318"/>
                  <a:pt x="15" y="319"/>
                  <a:pt x="8" y="320"/>
                </a:cubicBezTo>
                <a:lnTo>
                  <a:pt x="3" y="320"/>
                </a:lnTo>
                <a:lnTo>
                  <a:pt x="3" y="298"/>
                </a:lnTo>
                <a:lnTo>
                  <a:pt x="15" y="298"/>
                </a:lnTo>
                <a:cubicBezTo>
                  <a:pt x="22" y="298"/>
                  <a:pt x="28" y="298"/>
                  <a:pt x="33" y="298"/>
                </a:cubicBezTo>
                <a:cubicBezTo>
                  <a:pt x="38" y="298"/>
                  <a:pt x="42" y="297"/>
                  <a:pt x="45" y="297"/>
                </a:cubicBezTo>
                <a:cubicBezTo>
                  <a:pt x="48" y="297"/>
                  <a:pt x="51" y="296"/>
                  <a:pt x="53" y="296"/>
                </a:cubicBezTo>
                <a:cubicBezTo>
                  <a:pt x="55" y="295"/>
                  <a:pt x="56" y="295"/>
                  <a:pt x="57" y="295"/>
                </a:cubicBezTo>
                <a:cubicBezTo>
                  <a:pt x="57" y="295"/>
                  <a:pt x="58" y="294"/>
                  <a:pt x="60" y="292"/>
                </a:cubicBezTo>
                <a:cubicBezTo>
                  <a:pt x="61" y="291"/>
                  <a:pt x="62"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3" name=""/>
          <p:cNvSpPr/>
          <p:nvPr/>
        </p:nvSpPr>
        <p:spPr>
          <a:xfrm>
            <a:off x="7576560" y="1554840"/>
            <a:ext cx="32400" cy="77040"/>
          </a:xfrm>
          <a:custGeom>
            <a:avLst/>
            <a:gdLst/>
            <a:ahLst/>
            <a:rect l="0" t="0" r="r" b="b"/>
            <a:pathLst>
              <a:path w="90" h="214">
                <a:moveTo>
                  <a:pt x="0" y="59"/>
                </a:moveTo>
                <a:cubicBezTo>
                  <a:pt x="0" y="59"/>
                  <a:pt x="0" y="54"/>
                  <a:pt x="0" y="41"/>
                </a:cubicBezTo>
                <a:cubicBezTo>
                  <a:pt x="0" y="30"/>
                  <a:pt x="4" y="20"/>
                  <a:pt x="11" y="12"/>
                </a:cubicBezTo>
                <a:cubicBezTo>
                  <a:pt x="19" y="4"/>
                  <a:pt x="28" y="0"/>
                  <a:pt x="40" y="0"/>
                </a:cubicBezTo>
                <a:cubicBezTo>
                  <a:pt x="53" y="0"/>
                  <a:pt x="64" y="6"/>
                  <a:pt x="74" y="17"/>
                </a:cubicBezTo>
                <a:cubicBezTo>
                  <a:pt x="84" y="28"/>
                  <a:pt x="89" y="49"/>
                  <a:pt x="90" y="78"/>
                </a:cubicBezTo>
                <a:cubicBezTo>
                  <a:pt x="90" y="93"/>
                  <a:pt x="88" y="109"/>
                  <a:pt x="84" y="124"/>
                </a:cubicBezTo>
                <a:cubicBezTo>
                  <a:pt x="80" y="139"/>
                  <a:pt x="75" y="151"/>
                  <a:pt x="70" y="162"/>
                </a:cubicBezTo>
                <a:cubicBezTo>
                  <a:pt x="64" y="173"/>
                  <a:pt x="58" y="182"/>
                  <a:pt x="52" y="190"/>
                </a:cubicBezTo>
                <a:cubicBezTo>
                  <a:pt x="46" y="198"/>
                  <a:pt x="40" y="204"/>
                  <a:pt x="36" y="208"/>
                </a:cubicBezTo>
                <a:cubicBezTo>
                  <a:pt x="31" y="213"/>
                  <a:pt x="28" y="215"/>
                  <a:pt x="27" y="214"/>
                </a:cubicBezTo>
                <a:cubicBezTo>
                  <a:pt x="25" y="214"/>
                  <a:pt x="22" y="212"/>
                  <a:pt x="18" y="208"/>
                </a:cubicBezTo>
                <a:cubicBezTo>
                  <a:pt x="14" y="204"/>
                  <a:pt x="12" y="201"/>
                  <a:pt x="12" y="199"/>
                </a:cubicBezTo>
                <a:cubicBezTo>
                  <a:pt x="12" y="198"/>
                  <a:pt x="15" y="194"/>
                  <a:pt x="19" y="189"/>
                </a:cubicBezTo>
                <a:cubicBezTo>
                  <a:pt x="24" y="183"/>
                  <a:pt x="30" y="176"/>
                  <a:pt x="36" y="168"/>
                </a:cubicBezTo>
                <a:cubicBezTo>
                  <a:pt x="43" y="160"/>
                  <a:pt x="49" y="149"/>
                  <a:pt x="54" y="134"/>
                </a:cubicBezTo>
                <a:cubicBezTo>
                  <a:pt x="59" y="120"/>
                  <a:pt x="63" y="104"/>
                  <a:pt x="65" y="85"/>
                </a:cubicBezTo>
                <a:lnTo>
                  <a:pt x="65" y="77"/>
                </a:lnTo>
                <a:lnTo>
                  <a:pt x="64" y="78"/>
                </a:lnTo>
                <a:cubicBezTo>
                  <a:pt x="63" y="78"/>
                  <a:pt x="62" y="79"/>
                  <a:pt x="61" y="79"/>
                </a:cubicBezTo>
                <a:cubicBezTo>
                  <a:pt x="59" y="79"/>
                  <a:pt x="58" y="80"/>
                  <a:pt x="57" y="81"/>
                </a:cubicBezTo>
                <a:cubicBezTo>
                  <a:pt x="55" y="82"/>
                  <a:pt x="53" y="82"/>
                  <a:pt x="51" y="82"/>
                </a:cubicBezTo>
                <a:cubicBezTo>
                  <a:pt x="48" y="82"/>
                  <a:pt x="45" y="83"/>
                  <a:pt x="42" y="83"/>
                </a:cubicBezTo>
                <a:cubicBezTo>
                  <a:pt x="30" y="83"/>
                  <a:pt x="20" y="79"/>
                  <a:pt x="13" y="72"/>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4" name=""/>
          <p:cNvSpPr/>
          <p:nvPr/>
        </p:nvSpPr>
        <p:spPr>
          <a:xfrm>
            <a:off x="7671240" y="1412640"/>
            <a:ext cx="134280" cy="219240"/>
          </a:xfrm>
          <a:custGeom>
            <a:avLst/>
            <a:gdLst/>
            <a:ahLst/>
            <a:rect l="0" t="0" r="r" b="b"/>
            <a:pathLst>
              <a:path w="373" h="609">
                <a:moveTo>
                  <a:pt x="4" y="609"/>
                </a:moveTo>
                <a:cubicBezTo>
                  <a:pt x="1" y="607"/>
                  <a:pt x="0" y="605"/>
                  <a:pt x="0" y="604"/>
                </a:cubicBezTo>
                <a:cubicBezTo>
                  <a:pt x="0" y="603"/>
                  <a:pt x="18" y="530"/>
                  <a:pt x="54" y="387"/>
                </a:cubicBezTo>
                <a:cubicBezTo>
                  <a:pt x="90" y="244"/>
                  <a:pt x="109" y="170"/>
                  <a:pt x="111" y="163"/>
                </a:cubicBezTo>
                <a:cubicBezTo>
                  <a:pt x="121" y="133"/>
                  <a:pt x="134" y="106"/>
                  <a:pt x="150" y="83"/>
                </a:cubicBezTo>
                <a:cubicBezTo>
                  <a:pt x="166" y="60"/>
                  <a:pt x="181" y="43"/>
                  <a:pt x="195" y="33"/>
                </a:cubicBezTo>
                <a:cubicBezTo>
                  <a:pt x="220" y="11"/>
                  <a:pt x="247" y="0"/>
                  <a:pt x="276" y="0"/>
                </a:cubicBezTo>
                <a:lnTo>
                  <a:pt x="277" y="0"/>
                </a:lnTo>
                <a:cubicBezTo>
                  <a:pt x="305" y="0"/>
                  <a:pt x="328" y="9"/>
                  <a:pt x="346" y="26"/>
                </a:cubicBezTo>
                <a:cubicBezTo>
                  <a:pt x="364" y="44"/>
                  <a:pt x="373" y="66"/>
                  <a:pt x="373" y="92"/>
                </a:cubicBezTo>
                <a:cubicBezTo>
                  <a:pt x="373" y="140"/>
                  <a:pt x="350" y="179"/>
                  <a:pt x="303" y="210"/>
                </a:cubicBezTo>
                <a:lnTo>
                  <a:pt x="312" y="219"/>
                </a:lnTo>
                <a:cubicBezTo>
                  <a:pt x="335" y="242"/>
                  <a:pt x="346" y="271"/>
                  <a:pt x="346" y="308"/>
                </a:cubicBezTo>
                <a:cubicBezTo>
                  <a:pt x="346" y="359"/>
                  <a:pt x="327" y="401"/>
                  <a:pt x="289" y="434"/>
                </a:cubicBezTo>
                <a:cubicBezTo>
                  <a:pt x="250" y="467"/>
                  <a:pt x="207" y="484"/>
                  <a:pt x="159" y="485"/>
                </a:cubicBezTo>
                <a:cubicBezTo>
                  <a:pt x="146" y="485"/>
                  <a:pt x="134" y="483"/>
                  <a:pt x="123" y="479"/>
                </a:cubicBezTo>
                <a:cubicBezTo>
                  <a:pt x="112" y="476"/>
                  <a:pt x="104" y="472"/>
                  <a:pt x="97" y="467"/>
                </a:cubicBezTo>
                <a:cubicBezTo>
                  <a:pt x="91" y="462"/>
                  <a:pt x="86" y="456"/>
                  <a:pt x="82" y="451"/>
                </a:cubicBezTo>
                <a:cubicBezTo>
                  <a:pt x="78" y="446"/>
                  <a:pt x="75" y="441"/>
                  <a:pt x="73" y="438"/>
                </a:cubicBezTo>
                <a:cubicBezTo>
                  <a:pt x="71" y="435"/>
                  <a:pt x="70" y="434"/>
                  <a:pt x="70" y="434"/>
                </a:cubicBezTo>
                <a:lnTo>
                  <a:pt x="27" y="605"/>
                </a:lnTo>
                <a:cubicBezTo>
                  <a:pt x="26" y="608"/>
                  <a:pt x="21" y="609"/>
                  <a:pt x="13" y="609"/>
                </a:cubicBezTo>
                <a:lnTo>
                  <a:pt x="4" y="609"/>
                </a:lnTo>
                <a:moveTo>
                  <a:pt x="224" y="186"/>
                </a:moveTo>
                <a:cubicBezTo>
                  <a:pt x="242" y="186"/>
                  <a:pt x="259" y="189"/>
                  <a:pt x="274" y="195"/>
                </a:cubicBezTo>
                <a:lnTo>
                  <a:pt x="278" y="193"/>
                </a:lnTo>
                <a:cubicBezTo>
                  <a:pt x="280" y="191"/>
                  <a:pt x="281" y="189"/>
                  <a:pt x="283" y="188"/>
                </a:cubicBezTo>
                <a:cubicBezTo>
                  <a:pt x="284" y="186"/>
                  <a:pt x="286" y="184"/>
                  <a:pt x="289" y="181"/>
                </a:cubicBezTo>
                <a:cubicBezTo>
                  <a:pt x="292" y="178"/>
                  <a:pt x="295" y="175"/>
                  <a:pt x="297" y="172"/>
                </a:cubicBezTo>
                <a:cubicBezTo>
                  <a:pt x="300" y="168"/>
                  <a:pt x="302" y="164"/>
                  <a:pt x="305" y="159"/>
                </a:cubicBezTo>
                <a:cubicBezTo>
                  <a:pt x="308" y="154"/>
                  <a:pt x="310" y="149"/>
                  <a:pt x="313" y="143"/>
                </a:cubicBezTo>
                <a:cubicBezTo>
                  <a:pt x="316" y="137"/>
                  <a:pt x="318" y="131"/>
                  <a:pt x="319" y="124"/>
                </a:cubicBezTo>
                <a:cubicBezTo>
                  <a:pt x="320" y="116"/>
                  <a:pt x="322" y="108"/>
                  <a:pt x="325" y="99"/>
                </a:cubicBezTo>
                <a:cubicBezTo>
                  <a:pt x="325" y="95"/>
                  <a:pt x="326" y="88"/>
                  <a:pt x="326" y="77"/>
                </a:cubicBezTo>
                <a:cubicBezTo>
                  <a:pt x="326" y="69"/>
                  <a:pt x="326" y="64"/>
                  <a:pt x="325" y="61"/>
                </a:cubicBezTo>
                <a:cubicBezTo>
                  <a:pt x="318" y="38"/>
                  <a:pt x="301" y="26"/>
                  <a:pt x="274" y="26"/>
                </a:cubicBezTo>
                <a:cubicBezTo>
                  <a:pt x="255" y="26"/>
                  <a:pt x="237" y="32"/>
                  <a:pt x="220" y="43"/>
                </a:cubicBezTo>
                <a:cubicBezTo>
                  <a:pt x="204" y="54"/>
                  <a:pt x="190" y="68"/>
                  <a:pt x="179" y="84"/>
                </a:cubicBezTo>
                <a:cubicBezTo>
                  <a:pt x="168" y="101"/>
                  <a:pt x="159" y="116"/>
                  <a:pt x="153" y="130"/>
                </a:cubicBezTo>
                <a:cubicBezTo>
                  <a:pt x="146" y="144"/>
                  <a:pt x="141" y="158"/>
                  <a:pt x="137" y="170"/>
                </a:cubicBezTo>
                <a:cubicBezTo>
                  <a:pt x="135" y="177"/>
                  <a:pt x="126" y="211"/>
                  <a:pt x="111" y="270"/>
                </a:cubicBezTo>
                <a:cubicBezTo>
                  <a:pt x="97" y="329"/>
                  <a:pt x="89" y="360"/>
                  <a:pt x="88" y="364"/>
                </a:cubicBezTo>
                <a:cubicBezTo>
                  <a:pt x="88" y="367"/>
                  <a:pt x="88" y="371"/>
                  <a:pt x="88" y="379"/>
                </a:cubicBezTo>
                <a:cubicBezTo>
                  <a:pt x="88" y="400"/>
                  <a:pt x="93" y="418"/>
                  <a:pt x="103" y="432"/>
                </a:cubicBezTo>
                <a:cubicBezTo>
                  <a:pt x="117" y="451"/>
                  <a:pt x="136" y="460"/>
                  <a:pt x="161" y="460"/>
                </a:cubicBezTo>
                <a:cubicBezTo>
                  <a:pt x="180" y="460"/>
                  <a:pt x="200" y="455"/>
                  <a:pt x="222" y="444"/>
                </a:cubicBezTo>
                <a:cubicBezTo>
                  <a:pt x="243" y="432"/>
                  <a:pt x="260" y="413"/>
                  <a:pt x="273" y="385"/>
                </a:cubicBezTo>
                <a:cubicBezTo>
                  <a:pt x="280" y="370"/>
                  <a:pt x="286" y="353"/>
                  <a:pt x="289" y="333"/>
                </a:cubicBezTo>
                <a:cubicBezTo>
                  <a:pt x="293" y="314"/>
                  <a:pt x="295" y="299"/>
                  <a:pt x="295" y="289"/>
                </a:cubicBezTo>
                <a:cubicBezTo>
                  <a:pt x="295" y="263"/>
                  <a:pt x="287" y="242"/>
                  <a:pt x="271" y="226"/>
                </a:cubicBezTo>
                <a:cubicBezTo>
                  <a:pt x="252" y="233"/>
                  <a:pt x="235" y="236"/>
                  <a:pt x="220" y="236"/>
                </a:cubicBezTo>
                <a:lnTo>
                  <a:pt x="214" y="236"/>
                </a:lnTo>
                <a:cubicBezTo>
                  <a:pt x="178" y="236"/>
                  <a:pt x="160" y="229"/>
                  <a:pt x="160" y="215"/>
                </a:cubicBezTo>
                <a:cubicBezTo>
                  <a:pt x="160" y="212"/>
                  <a:pt x="161" y="209"/>
                  <a:pt x="162" y="205"/>
                </a:cubicBezTo>
                <a:cubicBezTo>
                  <a:pt x="168" y="193"/>
                  <a:pt x="189" y="186"/>
                  <a:pt x="224" y="18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5" name=""/>
          <p:cNvSpPr/>
          <p:nvPr/>
        </p:nvSpPr>
        <p:spPr>
          <a:xfrm>
            <a:off x="7814880" y="151308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6"/>
                  <a:pt x="73" y="31"/>
                  <a:pt x="74" y="29"/>
                </a:cubicBezTo>
                <a:cubicBezTo>
                  <a:pt x="75" y="26"/>
                  <a:pt x="75" y="23"/>
                  <a:pt x="76" y="19"/>
                </a:cubicBezTo>
                <a:cubicBezTo>
                  <a:pt x="77" y="15"/>
                  <a:pt x="79" y="13"/>
                  <a:pt x="80" y="11"/>
                </a:cubicBezTo>
                <a:cubicBezTo>
                  <a:pt x="82" y="10"/>
                  <a:pt x="83" y="8"/>
                  <a:pt x="85" y="5"/>
                </a:cubicBezTo>
                <a:cubicBezTo>
                  <a:pt x="87" y="3"/>
                  <a:pt x="89" y="2"/>
                  <a:pt x="92" y="1"/>
                </a:cubicBezTo>
                <a:cubicBezTo>
                  <a:pt x="95" y="0"/>
                  <a:pt x="97" y="0"/>
                  <a:pt x="100" y="0"/>
                </a:cubicBezTo>
                <a:cubicBezTo>
                  <a:pt x="106" y="0"/>
                  <a:pt x="110" y="2"/>
                  <a:pt x="112" y="5"/>
                </a:cubicBezTo>
                <a:cubicBezTo>
                  <a:pt x="115" y="9"/>
                  <a:pt x="116" y="12"/>
                  <a:pt x="116" y="14"/>
                </a:cubicBezTo>
                <a:cubicBezTo>
                  <a:pt x="116" y="17"/>
                  <a:pt x="114" y="24"/>
                  <a:pt x="111" y="37"/>
                </a:cubicBezTo>
                <a:cubicBezTo>
                  <a:pt x="108" y="50"/>
                  <a:pt x="105" y="62"/>
                  <a:pt x="102" y="75"/>
                </a:cubicBezTo>
                <a:lnTo>
                  <a:pt x="97" y="92"/>
                </a:lnTo>
                <a:cubicBezTo>
                  <a:pt x="97" y="93"/>
                  <a:pt x="105" y="93"/>
                  <a:pt x="121" y="93"/>
                </a:cubicBezTo>
                <a:lnTo>
                  <a:pt x="146" y="93"/>
                </a:lnTo>
                <a:cubicBezTo>
                  <a:pt x="149" y="96"/>
                  <a:pt x="150" y="97"/>
                  <a:pt x="150" y="99"/>
                </a:cubicBezTo>
                <a:cubicBezTo>
                  <a:pt x="150" y="106"/>
                  <a:pt x="148" y="111"/>
                  <a:pt x="143" y="115"/>
                </a:cubicBezTo>
                <a:lnTo>
                  <a:pt x="91" y="115"/>
                </a:lnTo>
                <a:lnTo>
                  <a:pt x="74" y="185"/>
                </a:lnTo>
                <a:cubicBezTo>
                  <a:pt x="62" y="237"/>
                  <a:pt x="55" y="264"/>
                  <a:pt x="55" y="268"/>
                </a:cubicBezTo>
                <a:cubicBezTo>
                  <a:pt x="55" y="281"/>
                  <a:pt x="60" y="288"/>
                  <a:pt x="68" y="288"/>
                </a:cubicBezTo>
                <a:cubicBezTo>
                  <a:pt x="79" y="288"/>
                  <a:pt x="90" y="283"/>
                  <a:pt x="101" y="272"/>
                </a:cubicBezTo>
                <a:cubicBezTo>
                  <a:pt x="111" y="261"/>
                  <a:pt x="120" y="248"/>
                  <a:pt x="127" y="232"/>
                </a:cubicBezTo>
                <a:cubicBezTo>
                  <a:pt x="128" y="230"/>
                  <a:pt x="129" y="229"/>
                  <a:pt x="130" y="228"/>
                </a:cubicBezTo>
                <a:cubicBezTo>
                  <a:pt x="131" y="228"/>
                  <a:pt x="133" y="228"/>
                  <a:pt x="137" y="227"/>
                </a:cubicBezTo>
                <a:lnTo>
                  <a:pt x="139" y="227"/>
                </a:lnTo>
                <a:cubicBezTo>
                  <a:pt x="143" y="227"/>
                  <a:pt x="146" y="229"/>
                  <a:pt x="146" y="231"/>
                </a:cubicBezTo>
                <a:cubicBezTo>
                  <a:pt x="146" y="232"/>
                  <a:pt x="145" y="234"/>
                  <a:pt x="144" y="237"/>
                </a:cubicBezTo>
                <a:cubicBezTo>
                  <a:pt x="143" y="242"/>
                  <a:pt x="140" y="248"/>
                  <a:pt x="136" y="255"/>
                </a:cubicBezTo>
                <a:cubicBezTo>
                  <a:pt x="132" y="262"/>
                  <a:pt x="126" y="270"/>
                  <a:pt x="119" y="278"/>
                </a:cubicBezTo>
                <a:cubicBezTo>
                  <a:pt x="112" y="286"/>
                  <a:pt x="104" y="292"/>
                  <a:pt x="94" y="298"/>
                </a:cubicBezTo>
                <a:cubicBezTo>
                  <a:pt x="85" y="303"/>
                  <a:pt x="75" y="306"/>
                  <a:pt x="65" y="306"/>
                </a:cubicBezTo>
                <a:cubicBezTo>
                  <a:pt x="55" y="306"/>
                  <a:pt x="46" y="303"/>
                  <a:pt x="38" y="299"/>
                </a:cubicBezTo>
                <a:cubicBezTo>
                  <a:pt x="29" y="294"/>
                  <a:pt x="23" y="286"/>
                  <a:pt x="19" y="274"/>
                </a:cubicBezTo>
                <a:cubicBezTo>
                  <a:pt x="18" y="271"/>
                  <a:pt x="18" y="267"/>
                  <a:pt x="18" y="261"/>
                </a:cubicBezTo>
                <a:lnTo>
                  <a:pt x="18" y="252"/>
                </a:lnTo>
                <a:lnTo>
                  <a:pt x="35" y="184"/>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6" name=""/>
          <p:cNvSpPr/>
          <p:nvPr/>
        </p:nvSpPr>
        <p:spPr>
          <a:xfrm>
            <a:off x="7891920" y="1417320"/>
            <a:ext cx="94320" cy="167400"/>
          </a:xfrm>
          <a:custGeom>
            <a:avLst/>
            <a:gdLst/>
            <a:ahLst/>
            <a:rect l="0" t="0" r="r" b="b"/>
            <a:pathLst>
              <a:path w="262" h="465">
                <a:moveTo>
                  <a:pt x="253" y="465"/>
                </a:moveTo>
                <a:cubicBezTo>
                  <a:pt x="241" y="464"/>
                  <a:pt x="200" y="463"/>
                  <a:pt x="132" y="463"/>
                </a:cubicBezTo>
                <a:cubicBezTo>
                  <a:pt x="63" y="463"/>
                  <a:pt x="21" y="464"/>
                  <a:pt x="9" y="465"/>
                </a:cubicBezTo>
                <a:lnTo>
                  <a:pt x="0" y="465"/>
                </a:lnTo>
                <a:lnTo>
                  <a:pt x="0" y="423"/>
                </a:lnTo>
                <a:lnTo>
                  <a:pt x="78" y="423"/>
                </a:lnTo>
                <a:lnTo>
                  <a:pt x="78" y="43"/>
                </a:lnTo>
                <a:lnTo>
                  <a:pt x="0" y="43"/>
                </a:lnTo>
                <a:lnTo>
                  <a:pt x="0" y="0"/>
                </a:lnTo>
                <a:lnTo>
                  <a:pt x="9" y="0"/>
                </a:lnTo>
                <a:cubicBezTo>
                  <a:pt x="21" y="1"/>
                  <a:pt x="63" y="2"/>
                  <a:pt x="132" y="2"/>
                </a:cubicBezTo>
                <a:cubicBezTo>
                  <a:pt x="200" y="2"/>
                  <a:pt x="241" y="1"/>
                  <a:pt x="253" y="0"/>
                </a:cubicBezTo>
                <a:lnTo>
                  <a:pt x="262" y="0"/>
                </a:lnTo>
                <a:lnTo>
                  <a:pt x="262" y="43"/>
                </a:lnTo>
                <a:lnTo>
                  <a:pt x="185" y="43"/>
                </a:lnTo>
                <a:lnTo>
                  <a:pt x="185" y="423"/>
                </a:lnTo>
                <a:lnTo>
                  <a:pt x="262" y="423"/>
                </a:lnTo>
                <a:lnTo>
                  <a:pt x="262" y="465"/>
                </a:lnTo>
                <a:lnTo>
                  <a:pt x="253"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7" name=""/>
          <p:cNvSpPr/>
          <p:nvPr/>
        </p:nvSpPr>
        <p:spPr>
          <a:xfrm>
            <a:off x="8005680" y="1401840"/>
            <a:ext cx="58320" cy="243720"/>
          </a:xfrm>
          <a:custGeom>
            <a:avLst/>
            <a:gdLst/>
            <a:ahLst/>
            <a:rect l="0" t="0" r="r" b="b"/>
            <a:pathLst>
              <a:path w="162" h="677">
                <a:moveTo>
                  <a:pt x="3" y="0"/>
                </a:moveTo>
                <a:lnTo>
                  <a:pt x="6" y="0"/>
                </a:lnTo>
                <a:cubicBezTo>
                  <a:pt x="8" y="0"/>
                  <a:pt x="10" y="0"/>
                  <a:pt x="12" y="0"/>
                </a:cubicBezTo>
                <a:lnTo>
                  <a:pt x="21" y="0"/>
                </a:lnTo>
                <a:lnTo>
                  <a:pt x="39" y="16"/>
                </a:lnTo>
                <a:cubicBezTo>
                  <a:pt x="83" y="54"/>
                  <a:pt x="114" y="102"/>
                  <a:pt x="133" y="159"/>
                </a:cubicBezTo>
                <a:cubicBezTo>
                  <a:pt x="153" y="217"/>
                  <a:pt x="162" y="276"/>
                  <a:pt x="162" y="338"/>
                </a:cubicBezTo>
                <a:cubicBezTo>
                  <a:pt x="162" y="369"/>
                  <a:pt x="160" y="398"/>
                  <a:pt x="155" y="427"/>
                </a:cubicBezTo>
                <a:cubicBezTo>
                  <a:pt x="151" y="455"/>
                  <a:pt x="146" y="479"/>
                  <a:pt x="140" y="499"/>
                </a:cubicBezTo>
                <a:cubicBezTo>
                  <a:pt x="134" y="520"/>
                  <a:pt x="126" y="540"/>
                  <a:pt x="115" y="559"/>
                </a:cubicBezTo>
                <a:cubicBezTo>
                  <a:pt x="104" y="579"/>
                  <a:pt x="96" y="594"/>
                  <a:pt x="89" y="605"/>
                </a:cubicBezTo>
                <a:cubicBezTo>
                  <a:pt x="83" y="615"/>
                  <a:pt x="74" y="627"/>
                  <a:pt x="60" y="639"/>
                </a:cubicBezTo>
                <a:cubicBezTo>
                  <a:pt x="48" y="652"/>
                  <a:pt x="41" y="659"/>
                  <a:pt x="39" y="662"/>
                </a:cubicBezTo>
                <a:cubicBezTo>
                  <a:pt x="37" y="664"/>
                  <a:pt x="31" y="668"/>
                  <a:pt x="23" y="674"/>
                </a:cubicBezTo>
                <a:cubicBezTo>
                  <a:pt x="22" y="676"/>
                  <a:pt x="21" y="677"/>
                  <a:pt x="21" y="677"/>
                </a:cubicBezTo>
                <a:lnTo>
                  <a:pt x="12" y="677"/>
                </a:lnTo>
                <a:cubicBezTo>
                  <a:pt x="9" y="677"/>
                  <a:pt x="6" y="677"/>
                  <a:pt x="5" y="677"/>
                </a:cubicBezTo>
                <a:cubicBezTo>
                  <a:pt x="4" y="677"/>
                  <a:pt x="2" y="677"/>
                  <a:pt x="2" y="675"/>
                </a:cubicBezTo>
                <a:cubicBezTo>
                  <a:pt x="1" y="674"/>
                  <a:pt x="0" y="672"/>
                  <a:pt x="0" y="669"/>
                </a:cubicBezTo>
                <a:cubicBezTo>
                  <a:pt x="0" y="669"/>
                  <a:pt x="2" y="666"/>
                  <a:pt x="7" y="660"/>
                </a:cubicBezTo>
                <a:cubicBezTo>
                  <a:pt x="78" y="588"/>
                  <a:pt x="113" y="480"/>
                  <a:pt x="113" y="338"/>
                </a:cubicBezTo>
                <a:cubicBezTo>
                  <a:pt x="113" y="196"/>
                  <a:pt x="78" y="89"/>
                  <a:pt x="7" y="17"/>
                </a:cubicBezTo>
                <a:cubicBezTo>
                  <a:pt x="2"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8" name=""/>
          <p:cNvSpPr/>
          <p:nvPr/>
        </p:nvSpPr>
        <p:spPr>
          <a:xfrm>
            <a:off x="11522520" y="1401840"/>
            <a:ext cx="58680" cy="243720"/>
          </a:xfrm>
          <a:custGeom>
            <a:avLst/>
            <a:gdLst/>
            <a:ahLst/>
            <a:rect l="0" t="0" r="r" b="b"/>
            <a:pathLst>
              <a:path w="163" h="677">
                <a:moveTo>
                  <a:pt x="0" y="338"/>
                </a:moveTo>
                <a:cubicBezTo>
                  <a:pt x="0" y="307"/>
                  <a:pt x="2" y="277"/>
                  <a:pt x="7" y="249"/>
                </a:cubicBezTo>
                <a:cubicBezTo>
                  <a:pt x="11" y="221"/>
                  <a:pt x="16" y="197"/>
                  <a:pt x="22" y="177"/>
                </a:cubicBezTo>
                <a:cubicBezTo>
                  <a:pt x="28" y="157"/>
                  <a:pt x="36" y="137"/>
                  <a:pt x="47" y="117"/>
                </a:cubicBezTo>
                <a:cubicBezTo>
                  <a:pt x="58" y="98"/>
                  <a:pt x="67" y="83"/>
                  <a:pt x="73" y="72"/>
                </a:cubicBezTo>
                <a:cubicBezTo>
                  <a:pt x="79" y="61"/>
                  <a:pt x="89" y="49"/>
                  <a:pt x="101"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2" y="72"/>
                  <a:pt x="100" y="91"/>
                  <a:pt x="89" y="114"/>
                </a:cubicBezTo>
                <a:cubicBezTo>
                  <a:pt x="78" y="137"/>
                  <a:pt x="68" y="168"/>
                  <a:pt x="61" y="207"/>
                </a:cubicBezTo>
                <a:cubicBezTo>
                  <a:pt x="53" y="247"/>
                  <a:pt x="49" y="290"/>
                  <a:pt x="49" y="338"/>
                </a:cubicBezTo>
                <a:cubicBezTo>
                  <a:pt x="49" y="386"/>
                  <a:pt x="53" y="429"/>
                  <a:pt x="61" y="468"/>
                </a:cubicBezTo>
                <a:cubicBezTo>
                  <a:pt x="68" y="508"/>
                  <a:pt x="78" y="539"/>
                  <a:pt x="89" y="563"/>
                </a:cubicBezTo>
                <a:cubicBezTo>
                  <a:pt x="99" y="587"/>
                  <a:pt x="110"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79" y="623"/>
                  <a:pt x="48"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39" name=""/>
          <p:cNvSpPr/>
          <p:nvPr/>
        </p:nvSpPr>
        <p:spPr>
          <a:xfrm>
            <a:off x="11614680" y="1422000"/>
            <a:ext cx="83880" cy="162720"/>
          </a:xfrm>
          <a:custGeom>
            <a:avLst/>
            <a:gdLst/>
            <a:ahLst/>
            <a:rect l="0" t="0" r="r" b="b"/>
            <a:pathLst>
              <a:path w="233" h="452">
                <a:moveTo>
                  <a:pt x="88" y="60"/>
                </a:moveTo>
                <a:lnTo>
                  <a:pt x="79" y="63"/>
                </a:lnTo>
                <a:cubicBezTo>
                  <a:pt x="72" y="66"/>
                  <a:pt x="63" y="68"/>
                  <a:pt x="52" y="70"/>
                </a:cubicBezTo>
                <a:cubicBezTo>
                  <a:pt x="40" y="72"/>
                  <a:pt x="27" y="74"/>
                  <a:pt x="13" y="75"/>
                </a:cubicBezTo>
                <a:lnTo>
                  <a:pt x="0" y="75"/>
                </a:lnTo>
                <a:lnTo>
                  <a:pt x="0" y="44"/>
                </a:lnTo>
                <a:lnTo>
                  <a:pt x="13" y="44"/>
                </a:lnTo>
                <a:cubicBezTo>
                  <a:pt x="34" y="43"/>
                  <a:pt x="53" y="39"/>
                  <a:pt x="71" y="34"/>
                </a:cubicBezTo>
                <a:cubicBezTo>
                  <a:pt x="89" y="28"/>
                  <a:pt x="103" y="22"/>
                  <a:pt x="110" y="17"/>
                </a:cubicBezTo>
                <a:cubicBezTo>
                  <a:pt x="117" y="12"/>
                  <a:pt x="124" y="7"/>
                  <a:pt x="129" y="3"/>
                </a:cubicBezTo>
                <a:cubicBezTo>
                  <a:pt x="130" y="1"/>
                  <a:pt x="133" y="0"/>
                  <a:pt x="137" y="0"/>
                </a:cubicBezTo>
                <a:cubicBezTo>
                  <a:pt x="141" y="0"/>
                  <a:pt x="145" y="2"/>
                  <a:pt x="149" y="5"/>
                </a:cubicBezTo>
                <a:lnTo>
                  <a:pt x="149" y="207"/>
                </a:lnTo>
                <a:lnTo>
                  <a:pt x="149" y="411"/>
                </a:lnTo>
                <a:cubicBezTo>
                  <a:pt x="153" y="414"/>
                  <a:pt x="155" y="416"/>
                  <a:pt x="158" y="417"/>
                </a:cubicBezTo>
                <a:cubicBezTo>
                  <a:pt x="160" y="418"/>
                  <a:pt x="165" y="419"/>
                  <a:pt x="174" y="420"/>
                </a:cubicBezTo>
                <a:cubicBezTo>
                  <a:pt x="182" y="420"/>
                  <a:pt x="196" y="421"/>
                  <a:pt x="216" y="421"/>
                </a:cubicBezTo>
                <a:lnTo>
                  <a:pt x="233" y="421"/>
                </a:lnTo>
                <a:lnTo>
                  <a:pt x="233" y="452"/>
                </a:lnTo>
                <a:lnTo>
                  <a:pt x="226" y="452"/>
                </a:lnTo>
                <a:cubicBezTo>
                  <a:pt x="216" y="451"/>
                  <a:pt x="181" y="450"/>
                  <a:pt x="118" y="450"/>
                </a:cubicBezTo>
                <a:cubicBezTo>
                  <a:pt x="56" y="450"/>
                  <a:pt x="21" y="451"/>
                  <a:pt x="11" y="452"/>
                </a:cubicBezTo>
                <a:lnTo>
                  <a:pt x="3" y="452"/>
                </a:lnTo>
                <a:lnTo>
                  <a:pt x="3" y="421"/>
                </a:lnTo>
                <a:lnTo>
                  <a:pt x="21" y="421"/>
                </a:lnTo>
                <a:cubicBezTo>
                  <a:pt x="31" y="421"/>
                  <a:pt x="39" y="421"/>
                  <a:pt x="46" y="421"/>
                </a:cubicBezTo>
                <a:cubicBezTo>
                  <a:pt x="54" y="421"/>
                  <a:pt x="59" y="421"/>
                  <a:pt x="63" y="420"/>
                </a:cubicBezTo>
                <a:cubicBezTo>
                  <a:pt x="67" y="420"/>
                  <a:pt x="71" y="419"/>
                  <a:pt x="74" y="418"/>
                </a:cubicBezTo>
                <a:cubicBezTo>
                  <a:pt x="77" y="417"/>
                  <a:pt x="79" y="417"/>
                  <a:pt x="79" y="417"/>
                </a:cubicBezTo>
                <a:cubicBezTo>
                  <a:pt x="80" y="417"/>
                  <a:pt x="81" y="416"/>
                  <a:pt x="84" y="413"/>
                </a:cubicBezTo>
                <a:cubicBezTo>
                  <a:pt x="86" y="411"/>
                  <a:pt x="87" y="410"/>
                  <a:pt x="88" y="411"/>
                </a:cubicBezTo>
                <a:lnTo>
                  <a:pt x="88"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0" name=""/>
          <p:cNvSpPr/>
          <p:nvPr/>
        </p:nvSpPr>
        <p:spPr>
          <a:xfrm>
            <a:off x="11729520" y="1401840"/>
            <a:ext cx="58680" cy="243720"/>
          </a:xfrm>
          <a:custGeom>
            <a:avLst/>
            <a:gdLst/>
            <a:ahLst/>
            <a:rect l="0" t="0" r="r" b="b"/>
            <a:pathLst>
              <a:path w="163" h="677">
                <a:moveTo>
                  <a:pt x="3" y="0"/>
                </a:moveTo>
                <a:lnTo>
                  <a:pt x="6" y="0"/>
                </a:lnTo>
                <a:cubicBezTo>
                  <a:pt x="8" y="0"/>
                  <a:pt x="11" y="0"/>
                  <a:pt x="13" y="0"/>
                </a:cubicBezTo>
                <a:lnTo>
                  <a:pt x="22" y="0"/>
                </a:lnTo>
                <a:lnTo>
                  <a:pt x="41" y="16"/>
                </a:lnTo>
                <a:cubicBezTo>
                  <a:pt x="83" y="54"/>
                  <a:pt x="114" y="102"/>
                  <a:pt x="134" y="159"/>
                </a:cubicBezTo>
                <a:cubicBezTo>
                  <a:pt x="153" y="217"/>
                  <a:pt x="163" y="276"/>
                  <a:pt x="163" y="338"/>
                </a:cubicBezTo>
                <a:cubicBezTo>
                  <a:pt x="163" y="369"/>
                  <a:pt x="160" y="398"/>
                  <a:pt x="156" y="427"/>
                </a:cubicBezTo>
                <a:cubicBezTo>
                  <a:pt x="151" y="455"/>
                  <a:pt x="146" y="479"/>
                  <a:pt x="140" y="499"/>
                </a:cubicBezTo>
                <a:cubicBezTo>
                  <a:pt x="134" y="520"/>
                  <a:pt x="126" y="540"/>
                  <a:pt x="115" y="559"/>
                </a:cubicBezTo>
                <a:cubicBezTo>
                  <a:pt x="104" y="579"/>
                  <a:pt x="96" y="594"/>
                  <a:pt x="90" y="605"/>
                </a:cubicBezTo>
                <a:cubicBezTo>
                  <a:pt x="83" y="615"/>
                  <a:pt x="74" y="627"/>
                  <a:pt x="62" y="639"/>
                </a:cubicBezTo>
                <a:cubicBezTo>
                  <a:pt x="50" y="652"/>
                  <a:pt x="42" y="659"/>
                  <a:pt x="40" y="662"/>
                </a:cubicBezTo>
                <a:cubicBezTo>
                  <a:pt x="38" y="664"/>
                  <a:pt x="33" y="668"/>
                  <a:pt x="25" y="674"/>
                </a:cubicBezTo>
                <a:cubicBezTo>
                  <a:pt x="23" y="676"/>
                  <a:pt x="22" y="677"/>
                  <a:pt x="22" y="677"/>
                </a:cubicBezTo>
                <a:lnTo>
                  <a:pt x="13" y="677"/>
                </a:lnTo>
                <a:cubicBezTo>
                  <a:pt x="9" y="677"/>
                  <a:pt x="7" y="677"/>
                  <a:pt x="5" y="677"/>
                </a:cubicBezTo>
                <a:cubicBezTo>
                  <a:pt x="4" y="677"/>
                  <a:pt x="3" y="677"/>
                  <a:pt x="2" y="675"/>
                </a:cubicBezTo>
                <a:cubicBezTo>
                  <a:pt x="1" y="674"/>
                  <a:pt x="0" y="672"/>
                  <a:pt x="0" y="669"/>
                </a:cubicBezTo>
                <a:cubicBezTo>
                  <a:pt x="0" y="669"/>
                  <a:pt x="3" y="666"/>
                  <a:pt x="7" y="660"/>
                </a:cubicBezTo>
                <a:cubicBezTo>
                  <a:pt x="78" y="588"/>
                  <a:pt x="113" y="480"/>
                  <a:pt x="113" y="338"/>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1" name=""/>
          <p:cNvSpPr/>
          <p:nvPr/>
        </p:nvSpPr>
        <p:spPr>
          <a:xfrm>
            <a:off x="542880" y="1952280"/>
            <a:ext cx="76320" cy="76680"/>
          </a:xfrm>
          <a:custGeom>
            <a:avLst/>
            <a:gdLst/>
            <a:ahLst/>
            <a:rect l="0" t="0" r="r" b="b"/>
            <a:pathLst>
              <a:path w="212" h="213">
                <a:moveTo>
                  <a:pt x="212" y="106"/>
                </a:moveTo>
                <a:cubicBezTo>
                  <a:pt x="212" y="120"/>
                  <a:pt x="210" y="134"/>
                  <a:pt x="204" y="147"/>
                </a:cubicBezTo>
                <a:cubicBezTo>
                  <a:pt x="199" y="160"/>
                  <a:pt x="191" y="172"/>
                  <a:pt x="181" y="182"/>
                </a:cubicBezTo>
                <a:cubicBezTo>
                  <a:pt x="171" y="192"/>
                  <a:pt x="160" y="200"/>
                  <a:pt x="147" y="205"/>
                </a:cubicBezTo>
                <a:cubicBezTo>
                  <a:pt x="134" y="210"/>
                  <a:pt x="120" y="213"/>
                  <a:pt x="106" y="213"/>
                </a:cubicBezTo>
                <a:cubicBezTo>
                  <a:pt x="92" y="213"/>
                  <a:pt x="79" y="210"/>
                  <a:pt x="65" y="205"/>
                </a:cubicBezTo>
                <a:cubicBezTo>
                  <a:pt x="52" y="200"/>
                  <a:pt x="41" y="192"/>
                  <a:pt x="31" y="182"/>
                </a:cubicBezTo>
                <a:cubicBezTo>
                  <a:pt x="21" y="172"/>
                  <a:pt x="13" y="160"/>
                  <a:pt x="8" y="147"/>
                </a:cubicBezTo>
                <a:cubicBezTo>
                  <a:pt x="2" y="134"/>
                  <a:pt x="0" y="120"/>
                  <a:pt x="0" y="106"/>
                </a:cubicBezTo>
                <a:cubicBezTo>
                  <a:pt x="0" y="92"/>
                  <a:pt x="2" y="79"/>
                  <a:pt x="8" y="66"/>
                </a:cubicBezTo>
                <a:cubicBezTo>
                  <a:pt x="13" y="53"/>
                  <a:pt x="21" y="41"/>
                  <a:pt x="31" y="31"/>
                </a:cubicBezTo>
                <a:cubicBezTo>
                  <a:pt x="41" y="22"/>
                  <a:pt x="52" y="14"/>
                  <a:pt x="65" y="9"/>
                </a:cubicBezTo>
                <a:cubicBezTo>
                  <a:pt x="79" y="3"/>
                  <a:pt x="92" y="0"/>
                  <a:pt x="106" y="0"/>
                </a:cubicBezTo>
                <a:cubicBezTo>
                  <a:pt x="120" y="0"/>
                  <a:pt x="134" y="3"/>
                  <a:pt x="147" y="9"/>
                </a:cubicBezTo>
                <a:cubicBezTo>
                  <a:pt x="160" y="14"/>
                  <a:pt x="171" y="22"/>
                  <a:pt x="181" y="31"/>
                </a:cubicBezTo>
                <a:cubicBezTo>
                  <a:pt x="191" y="41"/>
                  <a:pt x="199" y="53"/>
                  <a:pt x="204" y="66"/>
                </a:cubicBezTo>
                <a:cubicBezTo>
                  <a:pt x="210" y="79"/>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2" name=""/>
          <p:cNvSpPr/>
          <p:nvPr/>
        </p:nvSpPr>
        <p:spPr>
          <a:xfrm>
            <a:off x="767520" y="1895400"/>
            <a:ext cx="134280" cy="219240"/>
          </a:xfrm>
          <a:custGeom>
            <a:avLst/>
            <a:gdLst/>
            <a:ahLst/>
            <a:rect l="0" t="0" r="r" b="b"/>
            <a:pathLst>
              <a:path w="373" h="609">
                <a:moveTo>
                  <a:pt x="4" y="609"/>
                </a:moveTo>
                <a:cubicBezTo>
                  <a:pt x="1" y="606"/>
                  <a:pt x="0" y="604"/>
                  <a:pt x="0" y="603"/>
                </a:cubicBezTo>
                <a:cubicBezTo>
                  <a:pt x="0" y="602"/>
                  <a:pt x="18" y="530"/>
                  <a:pt x="53" y="386"/>
                </a:cubicBezTo>
                <a:cubicBezTo>
                  <a:pt x="89" y="243"/>
                  <a:pt x="108" y="168"/>
                  <a:pt x="110" y="162"/>
                </a:cubicBezTo>
                <a:cubicBezTo>
                  <a:pt x="120" y="131"/>
                  <a:pt x="133" y="105"/>
                  <a:pt x="148" y="82"/>
                </a:cubicBezTo>
                <a:cubicBezTo>
                  <a:pt x="164" y="59"/>
                  <a:pt x="179" y="42"/>
                  <a:pt x="193" y="32"/>
                </a:cubicBezTo>
                <a:cubicBezTo>
                  <a:pt x="218" y="10"/>
                  <a:pt x="245" y="0"/>
                  <a:pt x="274" y="0"/>
                </a:cubicBezTo>
                <a:lnTo>
                  <a:pt x="276" y="0"/>
                </a:lnTo>
                <a:cubicBezTo>
                  <a:pt x="305" y="0"/>
                  <a:pt x="328" y="8"/>
                  <a:pt x="346" y="26"/>
                </a:cubicBezTo>
                <a:cubicBezTo>
                  <a:pt x="364" y="43"/>
                  <a:pt x="373" y="65"/>
                  <a:pt x="373" y="91"/>
                </a:cubicBezTo>
                <a:cubicBezTo>
                  <a:pt x="373" y="138"/>
                  <a:pt x="349" y="178"/>
                  <a:pt x="302" y="209"/>
                </a:cubicBezTo>
                <a:lnTo>
                  <a:pt x="311" y="218"/>
                </a:lnTo>
                <a:cubicBezTo>
                  <a:pt x="334" y="241"/>
                  <a:pt x="346" y="270"/>
                  <a:pt x="346" y="306"/>
                </a:cubicBezTo>
                <a:cubicBezTo>
                  <a:pt x="346" y="357"/>
                  <a:pt x="326" y="399"/>
                  <a:pt x="288" y="433"/>
                </a:cubicBezTo>
                <a:cubicBezTo>
                  <a:pt x="249" y="466"/>
                  <a:pt x="206" y="483"/>
                  <a:pt x="158" y="483"/>
                </a:cubicBezTo>
                <a:cubicBezTo>
                  <a:pt x="144" y="483"/>
                  <a:pt x="132" y="481"/>
                  <a:pt x="121" y="478"/>
                </a:cubicBezTo>
                <a:cubicBezTo>
                  <a:pt x="111" y="474"/>
                  <a:pt x="102" y="470"/>
                  <a:pt x="96" y="465"/>
                </a:cubicBezTo>
                <a:cubicBezTo>
                  <a:pt x="89" y="460"/>
                  <a:pt x="84" y="455"/>
                  <a:pt x="81" y="449"/>
                </a:cubicBezTo>
                <a:cubicBezTo>
                  <a:pt x="77" y="444"/>
                  <a:pt x="75" y="440"/>
                  <a:pt x="73" y="437"/>
                </a:cubicBezTo>
                <a:cubicBezTo>
                  <a:pt x="71" y="433"/>
                  <a:pt x="70" y="432"/>
                  <a:pt x="69" y="433"/>
                </a:cubicBezTo>
                <a:lnTo>
                  <a:pt x="26" y="605"/>
                </a:lnTo>
                <a:cubicBezTo>
                  <a:pt x="25" y="607"/>
                  <a:pt x="21" y="609"/>
                  <a:pt x="13" y="609"/>
                </a:cubicBezTo>
                <a:lnTo>
                  <a:pt x="4" y="609"/>
                </a:lnTo>
                <a:moveTo>
                  <a:pt x="223" y="185"/>
                </a:moveTo>
                <a:cubicBezTo>
                  <a:pt x="240" y="185"/>
                  <a:pt x="257" y="188"/>
                  <a:pt x="273" y="193"/>
                </a:cubicBezTo>
                <a:lnTo>
                  <a:pt x="276" y="191"/>
                </a:lnTo>
                <a:cubicBezTo>
                  <a:pt x="278" y="189"/>
                  <a:pt x="281" y="188"/>
                  <a:pt x="282" y="186"/>
                </a:cubicBezTo>
                <a:cubicBezTo>
                  <a:pt x="283" y="185"/>
                  <a:pt x="286" y="183"/>
                  <a:pt x="289" y="180"/>
                </a:cubicBezTo>
                <a:cubicBezTo>
                  <a:pt x="292" y="177"/>
                  <a:pt x="295" y="173"/>
                  <a:pt x="297" y="170"/>
                </a:cubicBezTo>
                <a:cubicBezTo>
                  <a:pt x="299" y="167"/>
                  <a:pt x="302" y="163"/>
                  <a:pt x="304" y="158"/>
                </a:cubicBezTo>
                <a:cubicBezTo>
                  <a:pt x="307" y="153"/>
                  <a:pt x="310" y="148"/>
                  <a:pt x="312" y="142"/>
                </a:cubicBezTo>
                <a:cubicBezTo>
                  <a:pt x="315" y="136"/>
                  <a:pt x="317" y="129"/>
                  <a:pt x="319" y="122"/>
                </a:cubicBezTo>
                <a:cubicBezTo>
                  <a:pt x="320" y="115"/>
                  <a:pt x="322" y="107"/>
                  <a:pt x="324" y="98"/>
                </a:cubicBezTo>
                <a:cubicBezTo>
                  <a:pt x="325" y="94"/>
                  <a:pt x="325" y="86"/>
                  <a:pt x="325" y="76"/>
                </a:cubicBezTo>
                <a:cubicBezTo>
                  <a:pt x="325" y="67"/>
                  <a:pt x="325" y="62"/>
                  <a:pt x="325" y="60"/>
                </a:cubicBezTo>
                <a:cubicBezTo>
                  <a:pt x="318" y="37"/>
                  <a:pt x="301" y="26"/>
                  <a:pt x="272" y="26"/>
                </a:cubicBezTo>
                <a:cubicBezTo>
                  <a:pt x="253" y="26"/>
                  <a:pt x="235" y="31"/>
                  <a:pt x="219" y="42"/>
                </a:cubicBezTo>
                <a:cubicBezTo>
                  <a:pt x="202" y="53"/>
                  <a:pt x="188" y="66"/>
                  <a:pt x="178" y="83"/>
                </a:cubicBezTo>
                <a:cubicBezTo>
                  <a:pt x="167" y="100"/>
                  <a:pt x="158" y="115"/>
                  <a:pt x="151" y="129"/>
                </a:cubicBezTo>
                <a:cubicBezTo>
                  <a:pt x="144" y="143"/>
                  <a:pt x="139" y="156"/>
                  <a:pt x="136" y="169"/>
                </a:cubicBezTo>
                <a:cubicBezTo>
                  <a:pt x="133" y="176"/>
                  <a:pt x="125" y="209"/>
                  <a:pt x="110" y="268"/>
                </a:cubicBezTo>
                <a:cubicBezTo>
                  <a:pt x="95" y="327"/>
                  <a:pt x="87" y="359"/>
                  <a:pt x="87" y="363"/>
                </a:cubicBezTo>
                <a:cubicBezTo>
                  <a:pt x="86" y="365"/>
                  <a:pt x="86" y="370"/>
                  <a:pt x="86" y="377"/>
                </a:cubicBezTo>
                <a:cubicBezTo>
                  <a:pt x="86" y="399"/>
                  <a:pt x="91" y="417"/>
                  <a:pt x="101" y="431"/>
                </a:cubicBezTo>
                <a:cubicBezTo>
                  <a:pt x="115" y="449"/>
                  <a:pt x="135" y="459"/>
                  <a:pt x="160" y="459"/>
                </a:cubicBezTo>
                <a:cubicBezTo>
                  <a:pt x="179" y="459"/>
                  <a:pt x="199" y="453"/>
                  <a:pt x="220" y="442"/>
                </a:cubicBezTo>
                <a:cubicBezTo>
                  <a:pt x="241" y="431"/>
                  <a:pt x="258" y="411"/>
                  <a:pt x="272" y="384"/>
                </a:cubicBezTo>
                <a:cubicBezTo>
                  <a:pt x="279" y="369"/>
                  <a:pt x="285" y="351"/>
                  <a:pt x="289" y="332"/>
                </a:cubicBezTo>
                <a:cubicBezTo>
                  <a:pt x="292" y="312"/>
                  <a:pt x="294" y="298"/>
                  <a:pt x="294" y="288"/>
                </a:cubicBezTo>
                <a:cubicBezTo>
                  <a:pt x="294" y="262"/>
                  <a:pt x="286" y="241"/>
                  <a:pt x="269" y="225"/>
                </a:cubicBezTo>
                <a:cubicBezTo>
                  <a:pt x="251" y="231"/>
                  <a:pt x="234" y="234"/>
                  <a:pt x="219" y="234"/>
                </a:cubicBezTo>
                <a:lnTo>
                  <a:pt x="212" y="234"/>
                </a:lnTo>
                <a:cubicBezTo>
                  <a:pt x="176" y="234"/>
                  <a:pt x="159" y="227"/>
                  <a:pt x="159" y="214"/>
                </a:cubicBezTo>
                <a:cubicBezTo>
                  <a:pt x="159" y="210"/>
                  <a:pt x="159" y="207"/>
                  <a:pt x="161" y="204"/>
                </a:cubicBezTo>
                <a:cubicBezTo>
                  <a:pt x="167" y="191"/>
                  <a:pt x="188" y="185"/>
                  <a:pt x="223" y="18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3" name=""/>
          <p:cNvSpPr/>
          <p:nvPr/>
        </p:nvSpPr>
        <p:spPr>
          <a:xfrm>
            <a:off x="910800" y="1995840"/>
            <a:ext cx="54000" cy="109800"/>
          </a:xfrm>
          <a:custGeom>
            <a:avLst/>
            <a:gdLst/>
            <a:ahLst/>
            <a:rect l="0" t="0" r="r" b="b"/>
            <a:pathLst>
              <a:path w="150" h="305">
                <a:moveTo>
                  <a:pt x="4" y="116"/>
                </a:moveTo>
                <a:cubicBezTo>
                  <a:pt x="1" y="114"/>
                  <a:pt x="0" y="112"/>
                  <a:pt x="0" y="111"/>
                </a:cubicBezTo>
                <a:cubicBezTo>
                  <a:pt x="0" y="110"/>
                  <a:pt x="1" y="107"/>
                  <a:pt x="2" y="103"/>
                </a:cubicBezTo>
                <a:cubicBezTo>
                  <a:pt x="3" y="100"/>
                  <a:pt x="3" y="97"/>
                  <a:pt x="4" y="97"/>
                </a:cubicBezTo>
                <a:cubicBezTo>
                  <a:pt x="5" y="95"/>
                  <a:pt x="6" y="94"/>
                  <a:pt x="8" y="94"/>
                </a:cubicBezTo>
                <a:cubicBezTo>
                  <a:pt x="11" y="94"/>
                  <a:pt x="19" y="94"/>
                  <a:pt x="33" y="94"/>
                </a:cubicBezTo>
                <a:lnTo>
                  <a:pt x="58" y="94"/>
                </a:lnTo>
                <a:lnTo>
                  <a:pt x="68" y="55"/>
                </a:lnTo>
                <a:cubicBezTo>
                  <a:pt x="69" y="51"/>
                  <a:pt x="70" y="47"/>
                  <a:pt x="72" y="41"/>
                </a:cubicBezTo>
                <a:cubicBezTo>
                  <a:pt x="73" y="35"/>
                  <a:pt x="74" y="31"/>
                  <a:pt x="75" y="28"/>
                </a:cubicBezTo>
                <a:cubicBezTo>
                  <a:pt x="76" y="26"/>
                  <a:pt x="77" y="23"/>
                  <a:pt x="78" y="19"/>
                </a:cubicBezTo>
                <a:cubicBezTo>
                  <a:pt x="79" y="15"/>
                  <a:pt x="80" y="12"/>
                  <a:pt x="82" y="11"/>
                </a:cubicBezTo>
                <a:cubicBezTo>
                  <a:pt x="83" y="9"/>
                  <a:pt x="85" y="7"/>
                  <a:pt x="86"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6" y="24"/>
                  <a:pt x="113" y="37"/>
                </a:cubicBezTo>
                <a:cubicBezTo>
                  <a:pt x="110" y="49"/>
                  <a:pt x="107" y="62"/>
                  <a:pt x="103" y="74"/>
                </a:cubicBezTo>
                <a:lnTo>
                  <a:pt x="98" y="93"/>
                </a:lnTo>
                <a:cubicBezTo>
                  <a:pt x="98" y="94"/>
                  <a:pt x="106" y="94"/>
                  <a:pt x="122" y="94"/>
                </a:cubicBezTo>
                <a:lnTo>
                  <a:pt x="147" y="94"/>
                </a:lnTo>
                <a:cubicBezTo>
                  <a:pt x="149" y="96"/>
                  <a:pt x="150" y="98"/>
                  <a:pt x="150" y="99"/>
                </a:cubicBezTo>
                <a:cubicBezTo>
                  <a:pt x="150" y="106"/>
                  <a:pt x="148" y="112"/>
                  <a:pt x="144" y="116"/>
                </a:cubicBezTo>
                <a:lnTo>
                  <a:pt x="93" y="116"/>
                </a:lnTo>
                <a:lnTo>
                  <a:pt x="75" y="185"/>
                </a:lnTo>
                <a:cubicBezTo>
                  <a:pt x="63" y="236"/>
                  <a:pt x="56" y="264"/>
                  <a:pt x="56" y="267"/>
                </a:cubicBezTo>
                <a:cubicBezTo>
                  <a:pt x="56" y="281"/>
                  <a:pt x="61" y="288"/>
                  <a:pt x="70" y="288"/>
                </a:cubicBezTo>
                <a:cubicBezTo>
                  <a:pt x="81" y="288"/>
                  <a:pt x="92" y="282"/>
                  <a:pt x="102" y="271"/>
                </a:cubicBezTo>
                <a:cubicBezTo>
                  <a:pt x="113" y="260"/>
                  <a:pt x="121" y="247"/>
                  <a:pt x="127" y="231"/>
                </a:cubicBezTo>
                <a:cubicBezTo>
                  <a:pt x="128" y="229"/>
                  <a:pt x="129" y="228"/>
                  <a:pt x="130" y="228"/>
                </a:cubicBezTo>
                <a:cubicBezTo>
                  <a:pt x="131" y="227"/>
                  <a:pt x="133" y="227"/>
                  <a:pt x="137" y="227"/>
                </a:cubicBezTo>
                <a:lnTo>
                  <a:pt x="139" y="227"/>
                </a:lnTo>
                <a:cubicBezTo>
                  <a:pt x="144" y="227"/>
                  <a:pt x="146" y="228"/>
                  <a:pt x="146" y="231"/>
                </a:cubicBezTo>
                <a:cubicBezTo>
                  <a:pt x="146" y="232"/>
                  <a:pt x="146" y="234"/>
                  <a:pt x="145" y="236"/>
                </a:cubicBezTo>
                <a:cubicBezTo>
                  <a:pt x="143" y="241"/>
                  <a:pt x="140" y="248"/>
                  <a:pt x="136" y="255"/>
                </a:cubicBezTo>
                <a:cubicBezTo>
                  <a:pt x="132" y="262"/>
                  <a:pt x="127" y="269"/>
                  <a:pt x="120" y="277"/>
                </a:cubicBezTo>
                <a:cubicBezTo>
                  <a:pt x="113" y="285"/>
                  <a:pt x="105" y="292"/>
                  <a:pt x="95" y="297"/>
                </a:cubicBezTo>
                <a:cubicBezTo>
                  <a:pt x="86" y="302"/>
                  <a:pt x="76" y="305"/>
                  <a:pt x="66" y="305"/>
                </a:cubicBezTo>
                <a:cubicBezTo>
                  <a:pt x="56" y="305"/>
                  <a:pt x="47" y="303"/>
                  <a:pt x="38" y="298"/>
                </a:cubicBezTo>
                <a:cubicBezTo>
                  <a:pt x="29" y="293"/>
                  <a:pt x="23" y="285"/>
                  <a:pt x="19" y="273"/>
                </a:cubicBezTo>
                <a:cubicBezTo>
                  <a:pt x="19" y="271"/>
                  <a:pt x="18" y="266"/>
                  <a:pt x="18" y="260"/>
                </a:cubicBezTo>
                <a:lnTo>
                  <a:pt x="18" y="252"/>
                </a:lnTo>
                <a:lnTo>
                  <a:pt x="35" y="185"/>
                </a:lnTo>
                <a:cubicBezTo>
                  <a:pt x="46" y="140"/>
                  <a:pt x="52" y="117"/>
                  <a:pt x="52" y="117"/>
                </a:cubicBezTo>
                <a:cubicBezTo>
                  <a:pt x="52" y="116"/>
                  <a:pt x="44"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4" name=""/>
          <p:cNvSpPr txBox="1"/>
          <p:nvPr/>
        </p:nvSpPr>
        <p:spPr>
          <a:xfrm>
            <a:off x="1431000" y="897120"/>
            <a:ext cx="2785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 </a:t>
            </a:r>
            <a:r>
              <a:rPr b="0" lang="zh-CN" sz="1560" strike="noStrike" u="none">
                <a:solidFill>
                  <a:srgbClr val="333333"/>
                </a:solidFill>
                <a:effectLst/>
                <a:uFillTx/>
                <a:latin typeface="NotoSansJP-Thin_"/>
                <a:ea typeface="NotoSansJP-Thin_"/>
              </a:rPr>
              <a:t>データ→ノイズ方向への変換</a:t>
            </a:r>
            <a:endParaRPr b="0" lang="en-US" sz="1560" strike="noStrike" u="none">
              <a:solidFill>
                <a:srgbClr val="000000"/>
              </a:solidFill>
              <a:effectLst/>
              <a:uFillTx/>
              <a:latin typeface="Times New Roman"/>
            </a:endParaRPr>
          </a:p>
        </p:txBody>
      </p:sp>
      <p:sp>
        <p:nvSpPr>
          <p:cNvPr id="145" name=""/>
          <p:cNvSpPr/>
          <p:nvPr/>
        </p:nvSpPr>
        <p:spPr>
          <a:xfrm>
            <a:off x="542880" y="2276280"/>
            <a:ext cx="76320" cy="76680"/>
          </a:xfrm>
          <a:custGeom>
            <a:avLst/>
            <a:gdLst/>
            <a:ahLst/>
            <a:rect l="0" t="0" r="r" b="b"/>
            <a:pathLst>
              <a:path w="212" h="213">
                <a:moveTo>
                  <a:pt x="212" y="106"/>
                </a:moveTo>
                <a:cubicBezTo>
                  <a:pt x="212" y="121"/>
                  <a:pt x="210" y="134"/>
                  <a:pt x="204" y="147"/>
                </a:cubicBezTo>
                <a:cubicBezTo>
                  <a:pt x="199" y="160"/>
                  <a:pt x="191" y="172"/>
                  <a:pt x="181" y="182"/>
                </a:cubicBezTo>
                <a:cubicBezTo>
                  <a:pt x="171" y="192"/>
                  <a:pt x="160" y="199"/>
                  <a:pt x="147" y="205"/>
                </a:cubicBezTo>
                <a:cubicBezTo>
                  <a:pt x="134" y="210"/>
                  <a:pt x="120" y="213"/>
                  <a:pt x="106" y="213"/>
                </a:cubicBezTo>
                <a:cubicBezTo>
                  <a:pt x="92" y="213"/>
                  <a:pt x="79" y="210"/>
                  <a:pt x="65" y="205"/>
                </a:cubicBezTo>
                <a:cubicBezTo>
                  <a:pt x="52" y="199"/>
                  <a:pt x="41" y="192"/>
                  <a:pt x="31" y="182"/>
                </a:cubicBezTo>
                <a:cubicBezTo>
                  <a:pt x="21" y="172"/>
                  <a:pt x="13" y="160"/>
                  <a:pt x="8" y="147"/>
                </a:cubicBezTo>
                <a:cubicBezTo>
                  <a:pt x="2" y="134"/>
                  <a:pt x="0" y="121"/>
                  <a:pt x="0" y="106"/>
                </a:cubicBezTo>
                <a:cubicBezTo>
                  <a:pt x="0" y="92"/>
                  <a:pt x="2" y="78"/>
                  <a:pt x="8" y="65"/>
                </a:cubicBezTo>
                <a:cubicBezTo>
                  <a:pt x="13" y="52"/>
                  <a:pt x="21" y="41"/>
                  <a:pt x="31" y="31"/>
                </a:cubicBezTo>
                <a:cubicBezTo>
                  <a:pt x="41" y="21"/>
                  <a:pt x="52" y="13"/>
                  <a:pt x="65" y="8"/>
                </a:cubicBezTo>
                <a:cubicBezTo>
                  <a:pt x="79" y="3"/>
                  <a:pt x="92" y="0"/>
                  <a:pt x="106" y="0"/>
                </a:cubicBezTo>
                <a:cubicBezTo>
                  <a:pt x="120" y="0"/>
                  <a:pt x="134" y="3"/>
                  <a:pt x="147" y="8"/>
                </a:cubicBezTo>
                <a:cubicBezTo>
                  <a:pt x="160" y="13"/>
                  <a:pt x="171" y="21"/>
                  <a:pt x="181" y="31"/>
                </a:cubicBezTo>
                <a:cubicBezTo>
                  <a:pt x="191" y="41"/>
                  <a:pt x="199" y="52"/>
                  <a:pt x="204" y="65"/>
                </a:cubicBezTo>
                <a:cubicBezTo>
                  <a:pt x="210" y="78"/>
                  <a:pt x="212" y="92"/>
                  <a:pt x="212" y="10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6" name=""/>
          <p:cNvSpPr/>
          <p:nvPr/>
        </p:nvSpPr>
        <p:spPr>
          <a:xfrm>
            <a:off x="766440" y="2238120"/>
            <a:ext cx="75960" cy="155520"/>
          </a:xfrm>
          <a:custGeom>
            <a:avLst/>
            <a:gdLst/>
            <a:ahLst/>
            <a:rect l="0" t="0" r="r" b="b"/>
            <a:pathLst>
              <a:path w="211" h="432">
                <a:moveTo>
                  <a:pt x="5" y="164"/>
                </a:moveTo>
                <a:cubicBezTo>
                  <a:pt x="2" y="161"/>
                  <a:pt x="0" y="159"/>
                  <a:pt x="0" y="157"/>
                </a:cubicBezTo>
                <a:cubicBezTo>
                  <a:pt x="0" y="156"/>
                  <a:pt x="1" y="152"/>
                  <a:pt x="2" y="147"/>
                </a:cubicBezTo>
                <a:cubicBezTo>
                  <a:pt x="3" y="141"/>
                  <a:pt x="5" y="138"/>
                  <a:pt x="5" y="137"/>
                </a:cubicBezTo>
                <a:cubicBezTo>
                  <a:pt x="6" y="135"/>
                  <a:pt x="8" y="134"/>
                  <a:pt x="11" y="134"/>
                </a:cubicBezTo>
                <a:cubicBezTo>
                  <a:pt x="15" y="134"/>
                  <a:pt x="26" y="134"/>
                  <a:pt x="46" y="133"/>
                </a:cubicBezTo>
                <a:lnTo>
                  <a:pt x="83" y="133"/>
                </a:lnTo>
                <a:lnTo>
                  <a:pt x="96" y="79"/>
                </a:lnTo>
                <a:cubicBezTo>
                  <a:pt x="97" y="74"/>
                  <a:pt x="99" y="68"/>
                  <a:pt x="100" y="60"/>
                </a:cubicBezTo>
                <a:cubicBezTo>
                  <a:pt x="102" y="51"/>
                  <a:pt x="104" y="46"/>
                  <a:pt x="105" y="42"/>
                </a:cubicBezTo>
                <a:cubicBezTo>
                  <a:pt x="106" y="38"/>
                  <a:pt x="108" y="34"/>
                  <a:pt x="109" y="28"/>
                </a:cubicBezTo>
                <a:cubicBezTo>
                  <a:pt x="110" y="23"/>
                  <a:pt x="112" y="19"/>
                  <a:pt x="115" y="16"/>
                </a:cubicBezTo>
                <a:cubicBezTo>
                  <a:pt x="117" y="14"/>
                  <a:pt x="119" y="11"/>
                  <a:pt x="121" y="8"/>
                </a:cubicBezTo>
                <a:cubicBezTo>
                  <a:pt x="124" y="5"/>
                  <a:pt x="127" y="3"/>
                  <a:pt x="131" y="2"/>
                </a:cubicBezTo>
                <a:cubicBezTo>
                  <a:pt x="135" y="1"/>
                  <a:pt x="139" y="0"/>
                  <a:pt x="143" y="0"/>
                </a:cubicBezTo>
                <a:cubicBezTo>
                  <a:pt x="151" y="1"/>
                  <a:pt x="157" y="3"/>
                  <a:pt x="160" y="8"/>
                </a:cubicBezTo>
                <a:cubicBezTo>
                  <a:pt x="163" y="12"/>
                  <a:pt x="165" y="17"/>
                  <a:pt x="165" y="22"/>
                </a:cubicBezTo>
                <a:cubicBezTo>
                  <a:pt x="165" y="25"/>
                  <a:pt x="162" y="35"/>
                  <a:pt x="158" y="53"/>
                </a:cubicBezTo>
                <a:cubicBezTo>
                  <a:pt x="154" y="71"/>
                  <a:pt x="150" y="89"/>
                  <a:pt x="145" y="107"/>
                </a:cubicBezTo>
                <a:lnTo>
                  <a:pt x="138" y="132"/>
                </a:lnTo>
                <a:cubicBezTo>
                  <a:pt x="138" y="133"/>
                  <a:pt x="149" y="133"/>
                  <a:pt x="172" y="133"/>
                </a:cubicBezTo>
                <a:lnTo>
                  <a:pt x="206" y="133"/>
                </a:lnTo>
                <a:cubicBezTo>
                  <a:pt x="210" y="136"/>
                  <a:pt x="211" y="139"/>
                  <a:pt x="211" y="141"/>
                </a:cubicBezTo>
                <a:cubicBezTo>
                  <a:pt x="211" y="150"/>
                  <a:pt x="208" y="158"/>
                  <a:pt x="202" y="164"/>
                </a:cubicBezTo>
                <a:lnTo>
                  <a:pt x="130" y="164"/>
                </a:lnTo>
                <a:lnTo>
                  <a:pt x="106" y="262"/>
                </a:lnTo>
                <a:cubicBezTo>
                  <a:pt x="88" y="334"/>
                  <a:pt x="79" y="373"/>
                  <a:pt x="79" y="378"/>
                </a:cubicBezTo>
                <a:cubicBezTo>
                  <a:pt x="79" y="397"/>
                  <a:pt x="85" y="407"/>
                  <a:pt x="98" y="407"/>
                </a:cubicBezTo>
                <a:cubicBezTo>
                  <a:pt x="113" y="407"/>
                  <a:pt x="129" y="399"/>
                  <a:pt x="144" y="384"/>
                </a:cubicBezTo>
                <a:cubicBezTo>
                  <a:pt x="158" y="369"/>
                  <a:pt x="170" y="350"/>
                  <a:pt x="179" y="327"/>
                </a:cubicBezTo>
                <a:cubicBezTo>
                  <a:pt x="180" y="324"/>
                  <a:pt x="181" y="323"/>
                  <a:pt x="183" y="322"/>
                </a:cubicBezTo>
                <a:cubicBezTo>
                  <a:pt x="184" y="322"/>
                  <a:pt x="187" y="321"/>
                  <a:pt x="193" y="321"/>
                </a:cubicBezTo>
                <a:lnTo>
                  <a:pt x="196" y="321"/>
                </a:lnTo>
                <a:cubicBezTo>
                  <a:pt x="202" y="321"/>
                  <a:pt x="206" y="323"/>
                  <a:pt x="206" y="326"/>
                </a:cubicBezTo>
                <a:cubicBezTo>
                  <a:pt x="206" y="328"/>
                  <a:pt x="205" y="330"/>
                  <a:pt x="204" y="334"/>
                </a:cubicBezTo>
                <a:cubicBezTo>
                  <a:pt x="201" y="342"/>
                  <a:pt x="197" y="350"/>
                  <a:pt x="192" y="360"/>
                </a:cubicBezTo>
                <a:cubicBezTo>
                  <a:pt x="186" y="370"/>
                  <a:pt x="178" y="381"/>
                  <a:pt x="169" y="392"/>
                </a:cubicBezTo>
                <a:cubicBezTo>
                  <a:pt x="159" y="403"/>
                  <a:pt x="148" y="413"/>
                  <a:pt x="134" y="420"/>
                </a:cubicBezTo>
                <a:cubicBezTo>
                  <a:pt x="121" y="428"/>
                  <a:pt x="107" y="432"/>
                  <a:pt x="93" y="432"/>
                </a:cubicBezTo>
                <a:cubicBezTo>
                  <a:pt x="79" y="432"/>
                  <a:pt x="66" y="428"/>
                  <a:pt x="53" y="422"/>
                </a:cubicBezTo>
                <a:cubicBezTo>
                  <a:pt x="41" y="415"/>
                  <a:pt x="32" y="403"/>
                  <a:pt x="27" y="387"/>
                </a:cubicBezTo>
                <a:cubicBezTo>
                  <a:pt x="26" y="383"/>
                  <a:pt x="26" y="377"/>
                  <a:pt x="26" y="368"/>
                </a:cubicBezTo>
                <a:lnTo>
                  <a:pt x="26" y="356"/>
                </a:lnTo>
                <a:lnTo>
                  <a:pt x="49" y="262"/>
                </a:lnTo>
                <a:cubicBezTo>
                  <a:pt x="65" y="198"/>
                  <a:pt x="73" y="166"/>
                  <a:pt x="74" y="166"/>
                </a:cubicBezTo>
                <a:cubicBezTo>
                  <a:pt x="74" y="165"/>
                  <a:pt x="62" y="164"/>
                  <a:pt x="39" y="164"/>
                </a:cubicBezTo>
                <a:lnTo>
                  <a:pt x="5" y="1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7" name=""/>
          <p:cNvSpPr txBox="1"/>
          <p:nvPr/>
        </p:nvSpPr>
        <p:spPr>
          <a:xfrm>
            <a:off x="982080" y="1887480"/>
            <a:ext cx="40622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は分散スケジュール（ハイパーパラメータ）</a:t>
            </a:r>
            <a:endParaRPr b="0" lang="en-US" sz="1560" strike="noStrike" u="none">
              <a:solidFill>
                <a:srgbClr val="000000"/>
              </a:solidFill>
              <a:effectLst/>
              <a:uFillTx/>
              <a:latin typeface="Times New Roman"/>
            </a:endParaRPr>
          </a:p>
        </p:txBody>
      </p:sp>
      <p:sp>
        <p:nvSpPr>
          <p:cNvPr id="148" name=""/>
          <p:cNvSpPr/>
          <p:nvPr/>
        </p:nvSpPr>
        <p:spPr>
          <a:xfrm>
            <a:off x="3065400" y="2286000"/>
            <a:ext cx="104400" cy="154800"/>
          </a:xfrm>
          <a:custGeom>
            <a:avLst/>
            <a:gdLst/>
            <a:ahLst/>
            <a:rect l="0" t="0" r="r" b="b"/>
            <a:pathLst>
              <a:path w="290" h="430">
                <a:moveTo>
                  <a:pt x="0" y="192"/>
                </a:moveTo>
                <a:cubicBezTo>
                  <a:pt x="0" y="147"/>
                  <a:pt x="17" y="103"/>
                  <a:pt x="51" y="62"/>
                </a:cubicBezTo>
                <a:cubicBezTo>
                  <a:pt x="86" y="21"/>
                  <a:pt x="124" y="1"/>
                  <a:pt x="167" y="0"/>
                </a:cubicBezTo>
                <a:cubicBezTo>
                  <a:pt x="194" y="0"/>
                  <a:pt x="215" y="12"/>
                  <a:pt x="229" y="35"/>
                </a:cubicBezTo>
                <a:cubicBezTo>
                  <a:pt x="229" y="35"/>
                  <a:pt x="231" y="34"/>
                  <a:pt x="232" y="31"/>
                </a:cubicBezTo>
                <a:cubicBezTo>
                  <a:pt x="234" y="29"/>
                  <a:pt x="237" y="27"/>
                  <a:pt x="240" y="24"/>
                </a:cubicBezTo>
                <a:cubicBezTo>
                  <a:pt x="243" y="21"/>
                  <a:pt x="247" y="18"/>
                  <a:pt x="251" y="16"/>
                </a:cubicBezTo>
                <a:cubicBezTo>
                  <a:pt x="266" y="5"/>
                  <a:pt x="277" y="0"/>
                  <a:pt x="283" y="0"/>
                </a:cubicBezTo>
                <a:cubicBezTo>
                  <a:pt x="285" y="0"/>
                  <a:pt x="286" y="0"/>
                  <a:pt x="287" y="2"/>
                </a:cubicBezTo>
                <a:cubicBezTo>
                  <a:pt x="289" y="3"/>
                  <a:pt x="290" y="4"/>
                  <a:pt x="290" y="5"/>
                </a:cubicBezTo>
                <a:cubicBezTo>
                  <a:pt x="290" y="9"/>
                  <a:pt x="274" y="73"/>
                  <a:pt x="242" y="198"/>
                </a:cubicBezTo>
                <a:cubicBezTo>
                  <a:pt x="210" y="327"/>
                  <a:pt x="194" y="391"/>
                  <a:pt x="194" y="393"/>
                </a:cubicBezTo>
                <a:cubicBezTo>
                  <a:pt x="194" y="397"/>
                  <a:pt x="204" y="399"/>
                  <a:pt x="224" y="399"/>
                </a:cubicBezTo>
                <a:lnTo>
                  <a:pt x="241" y="399"/>
                </a:lnTo>
                <a:cubicBezTo>
                  <a:pt x="244" y="403"/>
                  <a:pt x="245" y="405"/>
                  <a:pt x="245" y="405"/>
                </a:cubicBezTo>
                <a:cubicBezTo>
                  <a:pt x="245" y="406"/>
                  <a:pt x="245" y="410"/>
                  <a:pt x="243" y="418"/>
                </a:cubicBezTo>
                <a:cubicBezTo>
                  <a:pt x="241" y="423"/>
                  <a:pt x="239" y="428"/>
                  <a:pt x="236" y="430"/>
                </a:cubicBezTo>
                <a:lnTo>
                  <a:pt x="228" y="430"/>
                </a:lnTo>
                <a:cubicBezTo>
                  <a:pt x="214" y="429"/>
                  <a:pt x="189" y="429"/>
                  <a:pt x="155" y="429"/>
                </a:cubicBezTo>
                <a:cubicBezTo>
                  <a:pt x="142" y="429"/>
                  <a:pt x="131" y="429"/>
                  <a:pt x="120" y="429"/>
                </a:cubicBezTo>
                <a:cubicBezTo>
                  <a:pt x="110" y="429"/>
                  <a:pt x="102" y="429"/>
                  <a:pt x="95" y="429"/>
                </a:cubicBezTo>
                <a:cubicBezTo>
                  <a:pt x="89" y="429"/>
                  <a:pt x="85" y="429"/>
                  <a:pt x="84" y="430"/>
                </a:cubicBezTo>
                <a:cubicBezTo>
                  <a:pt x="77" y="430"/>
                  <a:pt x="74" y="428"/>
                  <a:pt x="74" y="424"/>
                </a:cubicBezTo>
                <a:cubicBezTo>
                  <a:pt x="74" y="423"/>
                  <a:pt x="75" y="420"/>
                  <a:pt x="76" y="414"/>
                </a:cubicBezTo>
                <a:cubicBezTo>
                  <a:pt x="77" y="407"/>
                  <a:pt x="79" y="403"/>
                  <a:pt x="80" y="401"/>
                </a:cubicBezTo>
                <a:cubicBezTo>
                  <a:pt x="82" y="400"/>
                  <a:pt x="86" y="399"/>
                  <a:pt x="94" y="399"/>
                </a:cubicBezTo>
                <a:cubicBezTo>
                  <a:pt x="115" y="399"/>
                  <a:pt x="129" y="398"/>
                  <a:pt x="133" y="395"/>
                </a:cubicBezTo>
                <a:cubicBezTo>
                  <a:pt x="137" y="392"/>
                  <a:pt x="143" y="372"/>
                  <a:pt x="152" y="335"/>
                </a:cubicBezTo>
                <a:cubicBezTo>
                  <a:pt x="161" y="297"/>
                  <a:pt x="166" y="278"/>
                  <a:pt x="166" y="277"/>
                </a:cubicBezTo>
                <a:cubicBezTo>
                  <a:pt x="166" y="276"/>
                  <a:pt x="165" y="277"/>
                  <a:pt x="161" y="279"/>
                </a:cubicBezTo>
                <a:cubicBezTo>
                  <a:pt x="140" y="296"/>
                  <a:pt x="117" y="306"/>
                  <a:pt x="94" y="306"/>
                </a:cubicBezTo>
                <a:cubicBezTo>
                  <a:pt x="69" y="306"/>
                  <a:pt x="47" y="296"/>
                  <a:pt x="28" y="278"/>
                </a:cubicBezTo>
                <a:cubicBezTo>
                  <a:pt x="9" y="260"/>
                  <a:pt x="0" y="231"/>
                  <a:pt x="0" y="192"/>
                </a:cubicBezTo>
                <a:moveTo>
                  <a:pt x="216" y="78"/>
                </a:moveTo>
                <a:cubicBezTo>
                  <a:pt x="205" y="42"/>
                  <a:pt x="188" y="25"/>
                  <a:pt x="165" y="25"/>
                </a:cubicBezTo>
                <a:cubicBezTo>
                  <a:pt x="149" y="25"/>
                  <a:pt x="134" y="32"/>
                  <a:pt x="120" y="46"/>
                </a:cubicBezTo>
                <a:cubicBezTo>
                  <a:pt x="105" y="59"/>
                  <a:pt x="94" y="78"/>
                  <a:pt x="86" y="100"/>
                </a:cubicBezTo>
                <a:cubicBezTo>
                  <a:pt x="73" y="136"/>
                  <a:pt x="63" y="173"/>
                  <a:pt x="58" y="211"/>
                </a:cubicBezTo>
                <a:cubicBezTo>
                  <a:pt x="58" y="212"/>
                  <a:pt x="58" y="215"/>
                  <a:pt x="58" y="219"/>
                </a:cubicBezTo>
                <a:cubicBezTo>
                  <a:pt x="58" y="222"/>
                  <a:pt x="58" y="225"/>
                  <a:pt x="57" y="227"/>
                </a:cubicBezTo>
                <a:cubicBezTo>
                  <a:pt x="57" y="247"/>
                  <a:pt x="61" y="261"/>
                  <a:pt x="70" y="269"/>
                </a:cubicBezTo>
                <a:cubicBezTo>
                  <a:pt x="78" y="276"/>
                  <a:pt x="87" y="280"/>
                  <a:pt x="99" y="281"/>
                </a:cubicBezTo>
                <a:cubicBezTo>
                  <a:pt x="123" y="281"/>
                  <a:pt x="148" y="264"/>
                  <a:pt x="174" y="232"/>
                </a:cubicBezTo>
                <a:lnTo>
                  <a:pt x="179" y="225"/>
                </a:lnTo>
                <a:lnTo>
                  <a:pt x="216" y="7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49" name=""/>
          <p:cNvSpPr txBox="1"/>
          <p:nvPr/>
        </p:nvSpPr>
        <p:spPr>
          <a:xfrm>
            <a:off x="849960" y="2211480"/>
            <a:ext cx="2180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が大きくなるにつれて </a:t>
            </a:r>
            <a:endParaRPr b="0" lang="en-US" sz="1560" strike="noStrike" u="none">
              <a:solidFill>
                <a:srgbClr val="000000"/>
              </a:solidFill>
              <a:effectLst/>
              <a:uFillTx/>
              <a:latin typeface="Times New Roman"/>
            </a:endParaRPr>
          </a:p>
        </p:txBody>
      </p:sp>
      <p:sp>
        <p:nvSpPr>
          <p:cNvPr id="150" name=""/>
          <p:cNvSpPr/>
          <p:nvPr/>
        </p:nvSpPr>
        <p:spPr>
          <a:xfrm>
            <a:off x="5136840" y="2199960"/>
            <a:ext cx="245160" cy="204840"/>
          </a:xfrm>
          <a:custGeom>
            <a:avLst/>
            <a:gdLst/>
            <a:ahLst/>
            <a:rect l="0" t="0" r="r" b="b"/>
            <a:pathLst>
              <a:path w="681" h="569">
                <a:moveTo>
                  <a:pt x="250" y="57"/>
                </a:moveTo>
                <a:cubicBezTo>
                  <a:pt x="257" y="57"/>
                  <a:pt x="260" y="59"/>
                  <a:pt x="260" y="62"/>
                </a:cubicBezTo>
                <a:cubicBezTo>
                  <a:pt x="261" y="63"/>
                  <a:pt x="264" y="72"/>
                  <a:pt x="268" y="89"/>
                </a:cubicBezTo>
                <a:cubicBezTo>
                  <a:pt x="273" y="106"/>
                  <a:pt x="282" y="136"/>
                  <a:pt x="296" y="180"/>
                </a:cubicBezTo>
                <a:cubicBezTo>
                  <a:pt x="310" y="223"/>
                  <a:pt x="327" y="269"/>
                  <a:pt x="345" y="318"/>
                </a:cubicBezTo>
                <a:cubicBezTo>
                  <a:pt x="370" y="384"/>
                  <a:pt x="394" y="438"/>
                  <a:pt x="418" y="480"/>
                </a:cubicBezTo>
                <a:lnTo>
                  <a:pt x="422" y="486"/>
                </a:lnTo>
                <a:lnTo>
                  <a:pt x="435" y="432"/>
                </a:lnTo>
                <a:cubicBezTo>
                  <a:pt x="449" y="376"/>
                  <a:pt x="464" y="319"/>
                  <a:pt x="481" y="259"/>
                </a:cubicBezTo>
                <a:cubicBezTo>
                  <a:pt x="502" y="185"/>
                  <a:pt x="517" y="133"/>
                  <a:pt x="528" y="103"/>
                </a:cubicBezTo>
                <a:cubicBezTo>
                  <a:pt x="538" y="73"/>
                  <a:pt x="549" y="53"/>
                  <a:pt x="560" y="42"/>
                </a:cubicBezTo>
                <a:cubicBezTo>
                  <a:pt x="583" y="18"/>
                  <a:pt x="615" y="5"/>
                  <a:pt x="653" y="1"/>
                </a:cubicBezTo>
                <a:cubicBezTo>
                  <a:pt x="654" y="1"/>
                  <a:pt x="656" y="1"/>
                  <a:pt x="660" y="1"/>
                </a:cubicBezTo>
                <a:cubicBezTo>
                  <a:pt x="663" y="1"/>
                  <a:pt x="666" y="1"/>
                  <a:pt x="667" y="0"/>
                </a:cubicBezTo>
                <a:lnTo>
                  <a:pt x="670" y="0"/>
                </a:lnTo>
                <a:cubicBezTo>
                  <a:pt x="677" y="0"/>
                  <a:pt x="681" y="6"/>
                  <a:pt x="681" y="17"/>
                </a:cubicBezTo>
                <a:cubicBezTo>
                  <a:pt x="681" y="36"/>
                  <a:pt x="675" y="52"/>
                  <a:pt x="662" y="66"/>
                </a:cubicBezTo>
                <a:cubicBezTo>
                  <a:pt x="658" y="70"/>
                  <a:pt x="652" y="72"/>
                  <a:pt x="644" y="72"/>
                </a:cubicBezTo>
                <a:cubicBezTo>
                  <a:pt x="628" y="73"/>
                  <a:pt x="613" y="75"/>
                  <a:pt x="600" y="80"/>
                </a:cubicBezTo>
                <a:cubicBezTo>
                  <a:pt x="587" y="84"/>
                  <a:pt x="578" y="88"/>
                  <a:pt x="572" y="92"/>
                </a:cubicBezTo>
                <a:cubicBezTo>
                  <a:pt x="567" y="96"/>
                  <a:pt x="564" y="99"/>
                  <a:pt x="562" y="102"/>
                </a:cubicBezTo>
                <a:cubicBezTo>
                  <a:pt x="554" y="116"/>
                  <a:pt x="532" y="187"/>
                  <a:pt x="498" y="316"/>
                </a:cubicBezTo>
                <a:cubicBezTo>
                  <a:pt x="464" y="446"/>
                  <a:pt x="446" y="515"/>
                  <a:pt x="446" y="525"/>
                </a:cubicBezTo>
                <a:lnTo>
                  <a:pt x="445" y="525"/>
                </a:lnTo>
                <a:cubicBezTo>
                  <a:pt x="445" y="524"/>
                  <a:pt x="445" y="524"/>
                  <a:pt x="445" y="525"/>
                </a:cubicBezTo>
                <a:cubicBezTo>
                  <a:pt x="444" y="525"/>
                  <a:pt x="444" y="526"/>
                  <a:pt x="444" y="527"/>
                </a:cubicBezTo>
                <a:cubicBezTo>
                  <a:pt x="441" y="534"/>
                  <a:pt x="435" y="541"/>
                  <a:pt x="426" y="547"/>
                </a:cubicBezTo>
                <a:cubicBezTo>
                  <a:pt x="417" y="552"/>
                  <a:pt x="407" y="556"/>
                  <a:pt x="398" y="556"/>
                </a:cubicBezTo>
                <a:cubicBezTo>
                  <a:pt x="393" y="556"/>
                  <a:pt x="390" y="555"/>
                  <a:pt x="388" y="554"/>
                </a:cubicBezTo>
                <a:cubicBezTo>
                  <a:pt x="387" y="553"/>
                  <a:pt x="383" y="548"/>
                  <a:pt x="378" y="540"/>
                </a:cubicBezTo>
                <a:cubicBezTo>
                  <a:pt x="357" y="506"/>
                  <a:pt x="340" y="477"/>
                  <a:pt x="328" y="452"/>
                </a:cubicBezTo>
                <a:cubicBezTo>
                  <a:pt x="316" y="427"/>
                  <a:pt x="303" y="392"/>
                  <a:pt x="287" y="350"/>
                </a:cubicBezTo>
                <a:cubicBezTo>
                  <a:pt x="267" y="296"/>
                  <a:pt x="248" y="241"/>
                  <a:pt x="230" y="186"/>
                </a:cubicBezTo>
                <a:lnTo>
                  <a:pt x="225" y="172"/>
                </a:lnTo>
                <a:lnTo>
                  <a:pt x="225" y="173"/>
                </a:lnTo>
                <a:cubicBezTo>
                  <a:pt x="225" y="173"/>
                  <a:pt x="223" y="184"/>
                  <a:pt x="218" y="204"/>
                </a:cubicBezTo>
                <a:cubicBezTo>
                  <a:pt x="214" y="224"/>
                  <a:pt x="208" y="249"/>
                  <a:pt x="202" y="278"/>
                </a:cubicBezTo>
                <a:cubicBezTo>
                  <a:pt x="196" y="307"/>
                  <a:pt x="187" y="338"/>
                  <a:pt x="176" y="372"/>
                </a:cubicBezTo>
                <a:cubicBezTo>
                  <a:pt x="166" y="407"/>
                  <a:pt x="154" y="439"/>
                  <a:pt x="143" y="467"/>
                </a:cubicBezTo>
                <a:cubicBezTo>
                  <a:pt x="132" y="496"/>
                  <a:pt x="119" y="520"/>
                  <a:pt x="104" y="540"/>
                </a:cubicBezTo>
                <a:cubicBezTo>
                  <a:pt x="89" y="560"/>
                  <a:pt x="74" y="569"/>
                  <a:pt x="59" y="569"/>
                </a:cubicBezTo>
                <a:cubicBezTo>
                  <a:pt x="47" y="569"/>
                  <a:pt x="34" y="565"/>
                  <a:pt x="21" y="558"/>
                </a:cubicBezTo>
                <a:cubicBezTo>
                  <a:pt x="7" y="551"/>
                  <a:pt x="0" y="541"/>
                  <a:pt x="0" y="530"/>
                </a:cubicBezTo>
                <a:cubicBezTo>
                  <a:pt x="0" y="518"/>
                  <a:pt x="3" y="506"/>
                  <a:pt x="10" y="494"/>
                </a:cubicBezTo>
                <a:cubicBezTo>
                  <a:pt x="17" y="481"/>
                  <a:pt x="23" y="475"/>
                  <a:pt x="30" y="474"/>
                </a:cubicBezTo>
                <a:cubicBezTo>
                  <a:pt x="32" y="474"/>
                  <a:pt x="36" y="477"/>
                  <a:pt x="42" y="483"/>
                </a:cubicBezTo>
                <a:cubicBezTo>
                  <a:pt x="49" y="489"/>
                  <a:pt x="61" y="493"/>
                  <a:pt x="77" y="497"/>
                </a:cubicBezTo>
                <a:lnTo>
                  <a:pt x="80" y="497"/>
                </a:lnTo>
                <a:cubicBezTo>
                  <a:pt x="88" y="497"/>
                  <a:pt x="95" y="492"/>
                  <a:pt x="101" y="482"/>
                </a:cubicBezTo>
                <a:cubicBezTo>
                  <a:pt x="108" y="473"/>
                  <a:pt x="116" y="451"/>
                  <a:pt x="128" y="418"/>
                </a:cubicBezTo>
                <a:cubicBezTo>
                  <a:pt x="148" y="360"/>
                  <a:pt x="163" y="305"/>
                  <a:pt x="175" y="252"/>
                </a:cubicBezTo>
                <a:cubicBezTo>
                  <a:pt x="187" y="199"/>
                  <a:pt x="194" y="158"/>
                  <a:pt x="197" y="129"/>
                </a:cubicBezTo>
                <a:cubicBezTo>
                  <a:pt x="200" y="100"/>
                  <a:pt x="203" y="85"/>
                  <a:pt x="205" y="83"/>
                </a:cubicBezTo>
                <a:cubicBezTo>
                  <a:pt x="208" y="77"/>
                  <a:pt x="215" y="71"/>
                  <a:pt x="224" y="65"/>
                </a:cubicBezTo>
                <a:cubicBezTo>
                  <a:pt x="233" y="60"/>
                  <a:pt x="242" y="57"/>
                  <a:pt x="250"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1" name=""/>
          <p:cNvSpPr/>
          <p:nvPr/>
        </p:nvSpPr>
        <p:spPr>
          <a:xfrm>
            <a:off x="5404680" y="2209680"/>
            <a:ext cx="58680" cy="243720"/>
          </a:xfrm>
          <a:custGeom>
            <a:avLst/>
            <a:gdLst/>
            <a:ahLst/>
            <a:rect l="0" t="0" r="r" b="b"/>
            <a:pathLst>
              <a:path w="163" h="677">
                <a:moveTo>
                  <a:pt x="0" y="339"/>
                </a:moveTo>
                <a:cubicBezTo>
                  <a:pt x="0" y="308"/>
                  <a:pt x="2" y="277"/>
                  <a:pt x="7" y="249"/>
                </a:cubicBezTo>
                <a:cubicBezTo>
                  <a:pt x="11" y="221"/>
                  <a:pt x="16" y="197"/>
                  <a:pt x="22" y="177"/>
                </a:cubicBezTo>
                <a:cubicBezTo>
                  <a:pt x="28" y="157"/>
                  <a:pt x="36" y="137"/>
                  <a:pt x="48" y="117"/>
                </a:cubicBezTo>
                <a:cubicBezTo>
                  <a:pt x="59" y="98"/>
                  <a:pt x="68" y="83"/>
                  <a:pt x="74" y="72"/>
                </a:cubicBezTo>
                <a:cubicBezTo>
                  <a:pt x="80" y="61"/>
                  <a:pt x="90" y="50"/>
                  <a:pt x="102" y="37"/>
                </a:cubicBezTo>
                <a:cubicBezTo>
                  <a:pt x="115" y="24"/>
                  <a:pt x="122" y="17"/>
                  <a:pt x="125" y="14"/>
                </a:cubicBezTo>
                <a:cubicBezTo>
                  <a:pt x="127" y="11"/>
                  <a:pt x="133" y="7"/>
                  <a:pt x="142" y="0"/>
                </a:cubicBezTo>
                <a:lnTo>
                  <a:pt x="150" y="0"/>
                </a:lnTo>
                <a:lnTo>
                  <a:pt x="153" y="0"/>
                </a:lnTo>
                <a:cubicBezTo>
                  <a:pt x="159" y="0"/>
                  <a:pt x="163" y="2"/>
                  <a:pt x="163" y="6"/>
                </a:cubicBezTo>
                <a:cubicBezTo>
                  <a:pt x="163" y="7"/>
                  <a:pt x="159" y="12"/>
                  <a:pt x="151" y="20"/>
                </a:cubicBezTo>
                <a:cubicBezTo>
                  <a:pt x="143" y="28"/>
                  <a:pt x="134" y="40"/>
                  <a:pt x="123" y="56"/>
                </a:cubicBezTo>
                <a:cubicBezTo>
                  <a:pt x="112" y="72"/>
                  <a:pt x="101" y="91"/>
                  <a:pt x="90" y="114"/>
                </a:cubicBezTo>
                <a:cubicBezTo>
                  <a:pt x="79" y="137"/>
                  <a:pt x="69" y="168"/>
                  <a:pt x="62" y="207"/>
                </a:cubicBezTo>
                <a:cubicBezTo>
                  <a:pt x="54" y="247"/>
                  <a:pt x="50" y="291"/>
                  <a:pt x="50" y="339"/>
                </a:cubicBezTo>
                <a:cubicBezTo>
                  <a:pt x="50" y="387"/>
                  <a:pt x="54" y="430"/>
                  <a:pt x="62" y="469"/>
                </a:cubicBezTo>
                <a:cubicBezTo>
                  <a:pt x="69" y="508"/>
                  <a:pt x="79" y="539"/>
                  <a:pt x="89"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9" y="575"/>
                  <a:pt x="29" y="518"/>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2" name=""/>
          <p:cNvSpPr/>
          <p:nvPr/>
        </p:nvSpPr>
        <p:spPr>
          <a:xfrm>
            <a:off x="5487480" y="2233080"/>
            <a:ext cx="118080" cy="162000"/>
          </a:xfrm>
          <a:custGeom>
            <a:avLst/>
            <a:gdLst/>
            <a:ahLst/>
            <a:rect l="0" t="0" r="r" b="b"/>
            <a:pathLst>
              <a:path w="328" h="450">
                <a:moveTo>
                  <a:pt x="149" y="0"/>
                </a:moveTo>
                <a:lnTo>
                  <a:pt x="159" y="0"/>
                </a:lnTo>
                <a:lnTo>
                  <a:pt x="160" y="0"/>
                </a:lnTo>
                <a:cubicBezTo>
                  <a:pt x="258" y="0"/>
                  <a:pt x="314" y="53"/>
                  <a:pt x="325" y="159"/>
                </a:cubicBezTo>
                <a:cubicBezTo>
                  <a:pt x="327" y="181"/>
                  <a:pt x="328" y="203"/>
                  <a:pt x="328" y="226"/>
                </a:cubicBezTo>
                <a:cubicBezTo>
                  <a:pt x="328" y="315"/>
                  <a:pt x="312" y="375"/>
                  <a:pt x="278" y="408"/>
                </a:cubicBezTo>
                <a:cubicBezTo>
                  <a:pt x="251" y="436"/>
                  <a:pt x="213" y="450"/>
                  <a:pt x="164" y="450"/>
                </a:cubicBezTo>
                <a:cubicBezTo>
                  <a:pt x="84" y="450"/>
                  <a:pt x="33" y="413"/>
                  <a:pt x="12" y="339"/>
                </a:cubicBezTo>
                <a:cubicBezTo>
                  <a:pt x="4" y="313"/>
                  <a:pt x="0" y="275"/>
                  <a:pt x="0" y="228"/>
                </a:cubicBezTo>
                <a:cubicBezTo>
                  <a:pt x="0" y="144"/>
                  <a:pt x="15" y="83"/>
                  <a:pt x="46" y="46"/>
                </a:cubicBezTo>
                <a:cubicBezTo>
                  <a:pt x="58" y="31"/>
                  <a:pt x="74" y="20"/>
                  <a:pt x="95" y="12"/>
                </a:cubicBezTo>
                <a:cubicBezTo>
                  <a:pt x="115" y="4"/>
                  <a:pt x="133" y="0"/>
                  <a:pt x="149" y="0"/>
                </a:cubicBezTo>
                <a:moveTo>
                  <a:pt x="222" y="71"/>
                </a:moveTo>
                <a:cubicBezTo>
                  <a:pt x="210" y="46"/>
                  <a:pt x="190" y="34"/>
                  <a:pt x="163" y="34"/>
                </a:cubicBezTo>
                <a:cubicBezTo>
                  <a:pt x="145" y="34"/>
                  <a:pt x="130" y="40"/>
                  <a:pt x="117" y="53"/>
                </a:cubicBezTo>
                <a:cubicBezTo>
                  <a:pt x="107" y="64"/>
                  <a:pt x="102" y="78"/>
                  <a:pt x="100" y="96"/>
                </a:cubicBezTo>
                <a:cubicBezTo>
                  <a:pt x="98" y="115"/>
                  <a:pt x="97" y="160"/>
                  <a:pt x="97" y="232"/>
                </a:cubicBezTo>
                <a:cubicBezTo>
                  <a:pt x="97" y="300"/>
                  <a:pt x="98" y="345"/>
                  <a:pt x="102" y="365"/>
                </a:cubicBezTo>
                <a:cubicBezTo>
                  <a:pt x="105" y="378"/>
                  <a:pt x="111" y="389"/>
                  <a:pt x="122" y="400"/>
                </a:cubicBezTo>
                <a:cubicBezTo>
                  <a:pt x="132" y="410"/>
                  <a:pt x="146" y="415"/>
                  <a:pt x="164" y="415"/>
                </a:cubicBezTo>
                <a:cubicBezTo>
                  <a:pt x="187" y="415"/>
                  <a:pt x="205" y="405"/>
                  <a:pt x="218" y="384"/>
                </a:cubicBezTo>
                <a:cubicBezTo>
                  <a:pt x="223" y="375"/>
                  <a:pt x="226" y="361"/>
                  <a:pt x="228" y="340"/>
                </a:cubicBezTo>
                <a:cubicBezTo>
                  <a:pt x="229" y="320"/>
                  <a:pt x="230" y="279"/>
                  <a:pt x="231" y="220"/>
                </a:cubicBezTo>
                <a:cubicBezTo>
                  <a:pt x="231" y="134"/>
                  <a:pt x="228" y="85"/>
                  <a:pt x="222" y="7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3" name=""/>
          <p:cNvSpPr/>
          <p:nvPr/>
        </p:nvSpPr>
        <p:spPr>
          <a:xfrm>
            <a:off x="5635440" y="2362680"/>
            <a:ext cx="32400" cy="77040"/>
          </a:xfrm>
          <a:custGeom>
            <a:avLst/>
            <a:gdLst/>
            <a:ahLst/>
            <a:rect l="0" t="0" r="r" b="b"/>
            <a:pathLst>
              <a:path w="90" h="214">
                <a:moveTo>
                  <a:pt x="0" y="58"/>
                </a:moveTo>
                <a:cubicBezTo>
                  <a:pt x="0" y="58"/>
                  <a:pt x="0" y="53"/>
                  <a:pt x="0" y="41"/>
                </a:cubicBezTo>
                <a:cubicBezTo>
                  <a:pt x="0" y="30"/>
                  <a:pt x="4" y="21"/>
                  <a:pt x="11" y="12"/>
                </a:cubicBezTo>
                <a:cubicBezTo>
                  <a:pt x="18" y="4"/>
                  <a:pt x="28" y="0"/>
                  <a:pt x="40" y="0"/>
                </a:cubicBezTo>
                <a:cubicBezTo>
                  <a:pt x="53" y="0"/>
                  <a:pt x="65" y="6"/>
                  <a:pt x="75" y="17"/>
                </a:cubicBezTo>
                <a:cubicBezTo>
                  <a:pt x="85" y="28"/>
                  <a:pt x="90" y="48"/>
                  <a:pt x="90" y="77"/>
                </a:cubicBezTo>
                <a:cubicBezTo>
                  <a:pt x="90" y="92"/>
                  <a:pt x="88" y="108"/>
                  <a:pt x="84" y="123"/>
                </a:cubicBezTo>
                <a:cubicBezTo>
                  <a:pt x="80" y="138"/>
                  <a:pt x="76" y="151"/>
                  <a:pt x="70" y="162"/>
                </a:cubicBezTo>
                <a:cubicBezTo>
                  <a:pt x="65" y="173"/>
                  <a:pt x="59" y="182"/>
                  <a:pt x="52" y="190"/>
                </a:cubicBezTo>
                <a:cubicBezTo>
                  <a:pt x="45" y="198"/>
                  <a:pt x="40" y="204"/>
                  <a:pt x="35" y="208"/>
                </a:cubicBezTo>
                <a:cubicBezTo>
                  <a:pt x="31" y="213"/>
                  <a:pt x="28" y="215"/>
                  <a:pt x="27" y="214"/>
                </a:cubicBezTo>
                <a:cubicBezTo>
                  <a:pt x="25" y="214"/>
                  <a:pt x="22" y="212"/>
                  <a:pt x="18" y="208"/>
                </a:cubicBezTo>
                <a:cubicBezTo>
                  <a:pt x="14" y="204"/>
                  <a:pt x="12" y="201"/>
                  <a:pt x="12" y="199"/>
                </a:cubicBezTo>
                <a:cubicBezTo>
                  <a:pt x="12" y="198"/>
                  <a:pt x="14" y="194"/>
                  <a:pt x="19" y="189"/>
                </a:cubicBezTo>
                <a:cubicBezTo>
                  <a:pt x="24" y="183"/>
                  <a:pt x="30" y="176"/>
                  <a:pt x="36" y="168"/>
                </a:cubicBezTo>
                <a:cubicBezTo>
                  <a:pt x="42" y="160"/>
                  <a:pt x="48" y="149"/>
                  <a:pt x="54" y="133"/>
                </a:cubicBezTo>
                <a:cubicBezTo>
                  <a:pt x="60" y="119"/>
                  <a:pt x="64" y="103"/>
                  <a:pt x="65" y="84"/>
                </a:cubicBezTo>
                <a:lnTo>
                  <a:pt x="65" y="76"/>
                </a:lnTo>
                <a:lnTo>
                  <a:pt x="65" y="77"/>
                </a:lnTo>
                <a:cubicBezTo>
                  <a:pt x="64" y="77"/>
                  <a:pt x="63" y="78"/>
                  <a:pt x="61" y="78"/>
                </a:cubicBezTo>
                <a:cubicBezTo>
                  <a:pt x="60" y="78"/>
                  <a:pt x="59" y="79"/>
                  <a:pt x="57" y="80"/>
                </a:cubicBezTo>
                <a:cubicBezTo>
                  <a:pt x="56" y="81"/>
                  <a:pt x="53" y="81"/>
                  <a:pt x="50" y="81"/>
                </a:cubicBezTo>
                <a:cubicBezTo>
                  <a:pt x="47" y="81"/>
                  <a:pt x="45" y="82"/>
                  <a:pt x="42" y="82"/>
                </a:cubicBezTo>
                <a:cubicBezTo>
                  <a:pt x="30" y="82"/>
                  <a:pt x="20" y="78"/>
                  <a:pt x="12"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4" name=""/>
          <p:cNvSpPr/>
          <p:nvPr/>
        </p:nvSpPr>
        <p:spPr>
          <a:xfrm>
            <a:off x="5730840" y="2225160"/>
            <a:ext cx="94320" cy="167400"/>
          </a:xfrm>
          <a:custGeom>
            <a:avLst/>
            <a:gdLst/>
            <a:ahLst/>
            <a:rect l="0" t="0" r="r" b="b"/>
            <a:pathLst>
              <a:path w="262" h="465">
                <a:moveTo>
                  <a:pt x="253" y="465"/>
                </a:moveTo>
                <a:cubicBezTo>
                  <a:pt x="241" y="464"/>
                  <a:pt x="200" y="463"/>
                  <a:pt x="132" y="463"/>
                </a:cubicBezTo>
                <a:cubicBezTo>
                  <a:pt x="62" y="463"/>
                  <a:pt x="21" y="464"/>
                  <a:pt x="9" y="465"/>
                </a:cubicBezTo>
                <a:lnTo>
                  <a:pt x="0" y="465"/>
                </a:lnTo>
                <a:lnTo>
                  <a:pt x="0" y="423"/>
                </a:lnTo>
                <a:lnTo>
                  <a:pt x="78" y="423"/>
                </a:lnTo>
                <a:lnTo>
                  <a:pt x="78" y="42"/>
                </a:lnTo>
                <a:lnTo>
                  <a:pt x="0" y="42"/>
                </a:lnTo>
                <a:lnTo>
                  <a:pt x="0" y="0"/>
                </a:lnTo>
                <a:lnTo>
                  <a:pt x="9" y="0"/>
                </a:lnTo>
                <a:cubicBezTo>
                  <a:pt x="21" y="1"/>
                  <a:pt x="62" y="2"/>
                  <a:pt x="132" y="2"/>
                </a:cubicBezTo>
                <a:cubicBezTo>
                  <a:pt x="200" y="2"/>
                  <a:pt x="241" y="1"/>
                  <a:pt x="253" y="0"/>
                </a:cubicBezTo>
                <a:lnTo>
                  <a:pt x="262" y="0"/>
                </a:lnTo>
                <a:lnTo>
                  <a:pt x="262" y="42"/>
                </a:lnTo>
                <a:lnTo>
                  <a:pt x="184" y="42"/>
                </a:lnTo>
                <a:lnTo>
                  <a:pt x="184" y="423"/>
                </a:lnTo>
                <a:lnTo>
                  <a:pt x="262" y="423"/>
                </a:lnTo>
                <a:lnTo>
                  <a:pt x="262" y="465"/>
                </a:lnTo>
                <a:lnTo>
                  <a:pt x="253"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5" name=""/>
          <p:cNvSpPr/>
          <p:nvPr/>
        </p:nvSpPr>
        <p:spPr>
          <a:xfrm>
            <a:off x="5844240" y="2209680"/>
            <a:ext cx="58680" cy="243720"/>
          </a:xfrm>
          <a:custGeom>
            <a:avLst/>
            <a:gdLst/>
            <a:ahLst/>
            <a:rect l="0" t="0" r="r" b="b"/>
            <a:pathLst>
              <a:path w="163" h="677">
                <a:moveTo>
                  <a:pt x="4" y="0"/>
                </a:moveTo>
                <a:lnTo>
                  <a:pt x="6" y="0"/>
                </a:lnTo>
                <a:cubicBezTo>
                  <a:pt x="9" y="0"/>
                  <a:pt x="11" y="0"/>
                  <a:pt x="13" y="0"/>
                </a:cubicBezTo>
                <a:lnTo>
                  <a:pt x="21" y="0"/>
                </a:lnTo>
                <a:lnTo>
                  <a:pt x="40" y="16"/>
                </a:lnTo>
                <a:cubicBezTo>
                  <a:pt x="83" y="54"/>
                  <a:pt x="114" y="102"/>
                  <a:pt x="134" y="159"/>
                </a:cubicBezTo>
                <a:cubicBezTo>
                  <a:pt x="153" y="217"/>
                  <a:pt x="163" y="276"/>
                  <a:pt x="163" y="339"/>
                </a:cubicBezTo>
                <a:cubicBezTo>
                  <a:pt x="163" y="370"/>
                  <a:pt x="161" y="399"/>
                  <a:pt x="156" y="428"/>
                </a:cubicBezTo>
                <a:cubicBezTo>
                  <a:pt x="152" y="456"/>
                  <a:pt x="146" y="480"/>
                  <a:pt x="141" y="500"/>
                </a:cubicBezTo>
                <a:cubicBezTo>
                  <a:pt x="135" y="520"/>
                  <a:pt x="126" y="540"/>
                  <a:pt x="116" y="559"/>
                </a:cubicBezTo>
                <a:cubicBezTo>
                  <a:pt x="104" y="579"/>
                  <a:pt x="95" y="594"/>
                  <a:pt x="89" y="605"/>
                </a:cubicBezTo>
                <a:cubicBezTo>
                  <a:pt x="83" y="615"/>
                  <a:pt x="73" y="627"/>
                  <a:pt x="61" y="639"/>
                </a:cubicBezTo>
                <a:cubicBezTo>
                  <a:pt x="49" y="652"/>
                  <a:pt x="42" y="659"/>
                  <a:pt x="40" y="662"/>
                </a:cubicBezTo>
                <a:cubicBezTo>
                  <a:pt x="37" y="664"/>
                  <a:pt x="32" y="668"/>
                  <a:pt x="24" y="674"/>
                </a:cubicBezTo>
                <a:cubicBezTo>
                  <a:pt x="23" y="676"/>
                  <a:pt x="22" y="677"/>
                  <a:pt x="21" y="677"/>
                </a:cubicBezTo>
                <a:lnTo>
                  <a:pt x="13" y="677"/>
                </a:lnTo>
                <a:cubicBezTo>
                  <a:pt x="10" y="677"/>
                  <a:pt x="7" y="677"/>
                  <a:pt x="6" y="677"/>
                </a:cubicBezTo>
                <a:cubicBezTo>
                  <a:pt x="4" y="677"/>
                  <a:pt x="3" y="676"/>
                  <a:pt x="2" y="675"/>
                </a:cubicBezTo>
                <a:cubicBezTo>
                  <a:pt x="1" y="674"/>
                  <a:pt x="1" y="672"/>
                  <a:pt x="0" y="669"/>
                </a:cubicBezTo>
                <a:cubicBezTo>
                  <a:pt x="1" y="669"/>
                  <a:pt x="3" y="666"/>
                  <a:pt x="8" y="660"/>
                </a:cubicBezTo>
                <a:cubicBezTo>
                  <a:pt x="78" y="588"/>
                  <a:pt x="114" y="481"/>
                  <a:pt x="114" y="339"/>
                </a:cubicBezTo>
                <a:cubicBezTo>
                  <a:pt x="114" y="196"/>
                  <a:pt x="78" y="89"/>
                  <a:pt x="8" y="17"/>
                </a:cubicBezTo>
                <a:cubicBezTo>
                  <a:pt x="3" y="11"/>
                  <a:pt x="1" y="8"/>
                  <a:pt x="0" y="8"/>
                </a:cubicBezTo>
                <a:cubicBezTo>
                  <a:pt x="0" y="4"/>
                  <a:pt x="1"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6" name=""/>
          <p:cNvSpPr txBox="1"/>
          <p:nvPr/>
        </p:nvSpPr>
        <p:spPr>
          <a:xfrm>
            <a:off x="3168720" y="2211480"/>
            <a:ext cx="198180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はガウシアンノイズ </a:t>
            </a:r>
            <a:endParaRPr b="0" lang="en-US" sz="1560" strike="noStrike" u="none">
              <a:solidFill>
                <a:srgbClr val="000000"/>
              </a:solidFill>
              <a:effectLst/>
              <a:uFillTx/>
              <a:latin typeface="Times New Roman"/>
            </a:endParaRPr>
          </a:p>
        </p:txBody>
      </p:sp>
      <p:sp>
        <p:nvSpPr>
          <p:cNvPr id="157"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58" name=""/>
          <p:cNvSpPr txBox="1"/>
          <p:nvPr/>
        </p:nvSpPr>
        <p:spPr>
          <a:xfrm>
            <a:off x="5929920" y="2211480"/>
            <a:ext cx="1090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に漸近する</a:t>
            </a:r>
            <a:endParaRPr b="0" lang="en-US" sz="1560" strike="noStrike" u="none">
              <a:solidFill>
                <a:srgbClr val="000000"/>
              </a:solidFill>
              <a:effectLst/>
              <a:uFillTx/>
              <a:latin typeface="Times New Roman"/>
            </a:endParaRPr>
          </a:p>
        </p:txBody>
      </p:sp>
      <p:sp>
        <p:nvSpPr>
          <p:cNvPr id="159" name=""/>
          <p:cNvSpPr txBox="1"/>
          <p:nvPr/>
        </p:nvSpPr>
        <p:spPr>
          <a:xfrm>
            <a:off x="237960" y="188280"/>
            <a:ext cx="458532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2.1. Forward Process (</a:t>
            </a:r>
            <a:r>
              <a:rPr b="1" lang="zh-CN" sz="2340" strike="noStrike" u="none">
                <a:solidFill>
                  <a:srgbClr val="ffffff"/>
                </a:solidFill>
                <a:effectLst/>
                <a:uFillTx/>
                <a:latin typeface="NotoSansJP-Thin_"/>
                <a:ea typeface="NotoSansJP-Thin_"/>
              </a:rPr>
              <a:t>拡散過程</a:t>
            </a:r>
            <a:r>
              <a:rPr b="1" lang="en-US" sz="2340" strike="noStrike" u="none">
                <a:solidFill>
                  <a:srgbClr val="ffffff"/>
                </a:solidFill>
                <a:effectLst/>
                <a:uFillTx/>
                <a:latin typeface="NotoSansJP-Thin_"/>
                <a:ea typeface="NotoSansJP-Thin_"/>
              </a:rPr>
              <a:t>)</a:t>
            </a:r>
            <a:endParaRPr b="0" lang="en-US" sz="2340" strike="noStrike" u="none">
              <a:solidFill>
                <a:srgbClr val="000000"/>
              </a:solidFill>
              <a:effectLst/>
              <a:uFillTx/>
              <a:latin typeface="Times New Roman"/>
            </a:endParaRPr>
          </a:p>
        </p:txBody>
      </p:sp>
      <p:sp>
        <p:nvSpPr>
          <p:cNvPr id="160"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7/24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62"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63"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164" name=""/>
          <p:cNvSpPr/>
          <p:nvPr/>
        </p:nvSpPr>
        <p:spPr>
          <a:xfrm>
            <a:off x="2329200" y="914400"/>
            <a:ext cx="166680" cy="165240"/>
          </a:xfrm>
          <a:custGeom>
            <a:avLst/>
            <a:gdLst/>
            <a:ahLst/>
            <a:rect l="0" t="0" r="r" b="b"/>
            <a:pathLst>
              <a:path w="463" h="459">
                <a:moveTo>
                  <a:pt x="12" y="162"/>
                </a:moveTo>
                <a:cubicBezTo>
                  <a:pt x="4" y="162"/>
                  <a:pt x="0" y="160"/>
                  <a:pt x="0" y="156"/>
                </a:cubicBezTo>
                <a:cubicBezTo>
                  <a:pt x="0" y="154"/>
                  <a:pt x="3" y="142"/>
                  <a:pt x="10" y="119"/>
                </a:cubicBezTo>
                <a:cubicBezTo>
                  <a:pt x="18" y="96"/>
                  <a:pt x="25" y="73"/>
                  <a:pt x="33" y="50"/>
                </a:cubicBezTo>
                <a:lnTo>
                  <a:pt x="45" y="17"/>
                </a:lnTo>
                <a:cubicBezTo>
                  <a:pt x="47" y="9"/>
                  <a:pt x="50" y="3"/>
                  <a:pt x="54" y="0"/>
                </a:cubicBezTo>
                <a:lnTo>
                  <a:pt x="371" y="0"/>
                </a:lnTo>
                <a:lnTo>
                  <a:pt x="432" y="0"/>
                </a:lnTo>
                <a:cubicBezTo>
                  <a:pt x="447" y="0"/>
                  <a:pt x="455" y="0"/>
                  <a:pt x="458" y="0"/>
                </a:cubicBezTo>
                <a:cubicBezTo>
                  <a:pt x="461" y="1"/>
                  <a:pt x="462" y="3"/>
                  <a:pt x="463" y="6"/>
                </a:cubicBezTo>
                <a:cubicBezTo>
                  <a:pt x="463" y="9"/>
                  <a:pt x="459" y="35"/>
                  <a:pt x="451" y="83"/>
                </a:cubicBezTo>
                <a:cubicBezTo>
                  <a:pt x="443" y="132"/>
                  <a:pt x="439" y="157"/>
                  <a:pt x="438" y="157"/>
                </a:cubicBezTo>
                <a:cubicBezTo>
                  <a:pt x="438" y="160"/>
                  <a:pt x="434" y="162"/>
                  <a:pt x="425" y="162"/>
                </a:cubicBezTo>
                <a:cubicBezTo>
                  <a:pt x="421" y="162"/>
                  <a:pt x="419" y="162"/>
                  <a:pt x="417" y="162"/>
                </a:cubicBezTo>
                <a:cubicBezTo>
                  <a:pt x="416" y="162"/>
                  <a:pt x="415" y="161"/>
                  <a:pt x="413" y="159"/>
                </a:cubicBezTo>
                <a:lnTo>
                  <a:pt x="412" y="156"/>
                </a:lnTo>
                <a:cubicBezTo>
                  <a:pt x="412" y="154"/>
                  <a:pt x="413" y="144"/>
                  <a:pt x="416" y="126"/>
                </a:cubicBezTo>
                <a:cubicBezTo>
                  <a:pt x="419" y="108"/>
                  <a:pt x="420" y="95"/>
                  <a:pt x="420" y="85"/>
                </a:cubicBezTo>
                <a:cubicBezTo>
                  <a:pt x="420" y="69"/>
                  <a:pt x="417" y="57"/>
                  <a:pt x="411" y="49"/>
                </a:cubicBezTo>
                <a:cubicBezTo>
                  <a:pt x="405" y="41"/>
                  <a:pt x="393" y="35"/>
                  <a:pt x="374" y="32"/>
                </a:cubicBezTo>
                <a:cubicBezTo>
                  <a:pt x="372" y="32"/>
                  <a:pt x="359" y="31"/>
                  <a:pt x="335" y="31"/>
                </a:cubicBezTo>
                <a:cubicBezTo>
                  <a:pt x="314" y="31"/>
                  <a:pt x="301" y="31"/>
                  <a:pt x="295" y="31"/>
                </a:cubicBezTo>
                <a:cubicBezTo>
                  <a:pt x="290" y="32"/>
                  <a:pt x="286" y="34"/>
                  <a:pt x="283" y="37"/>
                </a:cubicBezTo>
                <a:cubicBezTo>
                  <a:pt x="283" y="37"/>
                  <a:pt x="267" y="100"/>
                  <a:pt x="235" y="225"/>
                </a:cubicBezTo>
                <a:cubicBezTo>
                  <a:pt x="203" y="351"/>
                  <a:pt x="187" y="415"/>
                  <a:pt x="187" y="417"/>
                </a:cubicBezTo>
                <a:cubicBezTo>
                  <a:pt x="187" y="422"/>
                  <a:pt x="207" y="426"/>
                  <a:pt x="247" y="426"/>
                </a:cubicBezTo>
                <a:cubicBezTo>
                  <a:pt x="262" y="426"/>
                  <a:pt x="271" y="427"/>
                  <a:pt x="275" y="427"/>
                </a:cubicBezTo>
                <a:cubicBezTo>
                  <a:pt x="279" y="428"/>
                  <a:pt x="281" y="430"/>
                  <a:pt x="281" y="434"/>
                </a:cubicBezTo>
                <a:cubicBezTo>
                  <a:pt x="281" y="436"/>
                  <a:pt x="281" y="440"/>
                  <a:pt x="279" y="444"/>
                </a:cubicBezTo>
                <a:cubicBezTo>
                  <a:pt x="277" y="452"/>
                  <a:pt x="275" y="456"/>
                  <a:pt x="273" y="458"/>
                </a:cubicBezTo>
                <a:lnTo>
                  <a:pt x="272" y="459"/>
                </a:lnTo>
                <a:cubicBezTo>
                  <a:pt x="270" y="459"/>
                  <a:pt x="269" y="459"/>
                  <a:pt x="267" y="459"/>
                </a:cubicBezTo>
                <a:cubicBezTo>
                  <a:pt x="265" y="459"/>
                  <a:pt x="253" y="458"/>
                  <a:pt x="232" y="458"/>
                </a:cubicBezTo>
                <a:cubicBezTo>
                  <a:pt x="210" y="457"/>
                  <a:pt x="179" y="457"/>
                  <a:pt x="140" y="457"/>
                </a:cubicBezTo>
                <a:cubicBezTo>
                  <a:pt x="81" y="457"/>
                  <a:pt x="44" y="458"/>
                  <a:pt x="29" y="459"/>
                </a:cubicBezTo>
                <a:lnTo>
                  <a:pt x="18" y="459"/>
                </a:lnTo>
                <a:cubicBezTo>
                  <a:pt x="16" y="456"/>
                  <a:pt x="14" y="454"/>
                  <a:pt x="14" y="452"/>
                </a:cubicBezTo>
                <a:cubicBezTo>
                  <a:pt x="14" y="451"/>
                  <a:pt x="15" y="447"/>
                  <a:pt x="16" y="440"/>
                </a:cubicBezTo>
                <a:cubicBezTo>
                  <a:pt x="18" y="434"/>
                  <a:pt x="20" y="429"/>
                  <a:pt x="23" y="426"/>
                </a:cubicBezTo>
                <a:lnTo>
                  <a:pt x="41" y="426"/>
                </a:lnTo>
                <a:lnTo>
                  <a:pt x="49" y="426"/>
                </a:lnTo>
                <a:cubicBezTo>
                  <a:pt x="85" y="426"/>
                  <a:pt x="106" y="424"/>
                  <a:pt x="113" y="420"/>
                </a:cubicBezTo>
                <a:cubicBezTo>
                  <a:pt x="114" y="420"/>
                  <a:pt x="114" y="420"/>
                  <a:pt x="115" y="420"/>
                </a:cubicBezTo>
                <a:cubicBezTo>
                  <a:pt x="117" y="418"/>
                  <a:pt x="119" y="414"/>
                  <a:pt x="121" y="406"/>
                </a:cubicBezTo>
                <a:cubicBezTo>
                  <a:pt x="124" y="398"/>
                  <a:pt x="133" y="363"/>
                  <a:pt x="148" y="300"/>
                </a:cubicBezTo>
                <a:cubicBezTo>
                  <a:pt x="156" y="269"/>
                  <a:pt x="162" y="244"/>
                  <a:pt x="167" y="225"/>
                </a:cubicBezTo>
                <a:cubicBezTo>
                  <a:pt x="199" y="101"/>
                  <a:pt x="215" y="37"/>
                  <a:pt x="215" y="35"/>
                </a:cubicBezTo>
                <a:cubicBezTo>
                  <a:pt x="215" y="32"/>
                  <a:pt x="208" y="31"/>
                  <a:pt x="195" y="31"/>
                </a:cubicBezTo>
                <a:lnTo>
                  <a:pt x="174" y="31"/>
                </a:lnTo>
                <a:cubicBezTo>
                  <a:pt x="144" y="31"/>
                  <a:pt x="124" y="33"/>
                  <a:pt x="115" y="35"/>
                </a:cubicBezTo>
                <a:cubicBezTo>
                  <a:pt x="94" y="40"/>
                  <a:pt x="78" y="49"/>
                  <a:pt x="67" y="63"/>
                </a:cubicBezTo>
                <a:cubicBezTo>
                  <a:pt x="56" y="77"/>
                  <a:pt x="44" y="103"/>
                  <a:pt x="31" y="142"/>
                </a:cubicBezTo>
                <a:cubicBezTo>
                  <a:pt x="28" y="152"/>
                  <a:pt x="25" y="157"/>
                  <a:pt x="24" y="159"/>
                </a:cubicBezTo>
                <a:cubicBezTo>
                  <a:pt x="23" y="161"/>
                  <a:pt x="19" y="162"/>
                  <a:pt x="14" y="162"/>
                </a:cubicBezTo>
                <a:lnTo>
                  <a:pt x="12" y="16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65" name=""/>
          <p:cNvSpPr txBox="1"/>
          <p:nvPr/>
        </p:nvSpPr>
        <p:spPr>
          <a:xfrm>
            <a:off x="380880" y="897120"/>
            <a:ext cx="188280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マルコフ性の利点： </a:t>
            </a:r>
            <a:endParaRPr b="0" lang="en-US" sz="1560" strike="noStrike" u="none">
              <a:solidFill>
                <a:srgbClr val="000000"/>
              </a:solidFill>
              <a:effectLst/>
              <a:uFillTx/>
              <a:latin typeface="Times New Roman"/>
            </a:endParaRPr>
          </a:p>
        </p:txBody>
      </p:sp>
      <p:sp>
        <p:nvSpPr>
          <p:cNvPr id="166" name=""/>
          <p:cNvSpPr/>
          <p:nvPr/>
        </p:nvSpPr>
        <p:spPr>
          <a:xfrm>
            <a:off x="389160" y="1244880"/>
            <a:ext cx="138960" cy="110880"/>
          </a:xfrm>
          <a:custGeom>
            <a:avLst/>
            <a:gdLst/>
            <a:ahLst/>
            <a:rect l="0" t="0" r="r" b="b"/>
            <a:pathLst>
              <a:path w="386" h="308">
                <a:moveTo>
                  <a:pt x="0" y="195"/>
                </a:moveTo>
                <a:cubicBezTo>
                  <a:pt x="0" y="143"/>
                  <a:pt x="19" y="98"/>
                  <a:pt x="58" y="58"/>
                </a:cubicBezTo>
                <a:cubicBezTo>
                  <a:pt x="97" y="20"/>
                  <a:pt x="139" y="0"/>
                  <a:pt x="186" y="0"/>
                </a:cubicBezTo>
                <a:cubicBezTo>
                  <a:pt x="218" y="0"/>
                  <a:pt x="243" y="9"/>
                  <a:pt x="262" y="27"/>
                </a:cubicBezTo>
                <a:cubicBezTo>
                  <a:pt x="282" y="45"/>
                  <a:pt x="295" y="68"/>
                  <a:pt x="301" y="95"/>
                </a:cubicBezTo>
                <a:cubicBezTo>
                  <a:pt x="304" y="108"/>
                  <a:pt x="306" y="123"/>
                  <a:pt x="306" y="140"/>
                </a:cubicBezTo>
                <a:lnTo>
                  <a:pt x="306" y="160"/>
                </a:lnTo>
                <a:cubicBezTo>
                  <a:pt x="328" y="126"/>
                  <a:pt x="345" y="89"/>
                  <a:pt x="357" y="46"/>
                </a:cubicBezTo>
                <a:cubicBezTo>
                  <a:pt x="359" y="40"/>
                  <a:pt x="360" y="36"/>
                  <a:pt x="361" y="35"/>
                </a:cubicBezTo>
                <a:cubicBezTo>
                  <a:pt x="362" y="35"/>
                  <a:pt x="365" y="34"/>
                  <a:pt x="372" y="33"/>
                </a:cubicBezTo>
                <a:cubicBezTo>
                  <a:pt x="381" y="33"/>
                  <a:pt x="386" y="35"/>
                  <a:pt x="386" y="39"/>
                </a:cubicBezTo>
                <a:cubicBezTo>
                  <a:pt x="386" y="43"/>
                  <a:pt x="384" y="52"/>
                  <a:pt x="380" y="66"/>
                </a:cubicBezTo>
                <a:cubicBezTo>
                  <a:pt x="376" y="80"/>
                  <a:pt x="368" y="99"/>
                  <a:pt x="355" y="124"/>
                </a:cubicBezTo>
                <a:cubicBezTo>
                  <a:pt x="343" y="148"/>
                  <a:pt x="329" y="171"/>
                  <a:pt x="314" y="191"/>
                </a:cubicBezTo>
                <a:lnTo>
                  <a:pt x="307" y="201"/>
                </a:lnTo>
                <a:lnTo>
                  <a:pt x="307" y="217"/>
                </a:lnTo>
                <a:cubicBezTo>
                  <a:pt x="308" y="242"/>
                  <a:pt x="310" y="259"/>
                  <a:pt x="313" y="268"/>
                </a:cubicBezTo>
                <a:cubicBezTo>
                  <a:pt x="315" y="277"/>
                  <a:pt x="320" y="282"/>
                  <a:pt x="326" y="283"/>
                </a:cubicBezTo>
                <a:cubicBezTo>
                  <a:pt x="332" y="282"/>
                  <a:pt x="338" y="279"/>
                  <a:pt x="343" y="275"/>
                </a:cubicBezTo>
                <a:cubicBezTo>
                  <a:pt x="349" y="271"/>
                  <a:pt x="352" y="266"/>
                  <a:pt x="355" y="260"/>
                </a:cubicBezTo>
                <a:cubicBezTo>
                  <a:pt x="356" y="256"/>
                  <a:pt x="357" y="255"/>
                  <a:pt x="358" y="254"/>
                </a:cubicBezTo>
                <a:cubicBezTo>
                  <a:pt x="359" y="254"/>
                  <a:pt x="363" y="253"/>
                  <a:pt x="368" y="253"/>
                </a:cubicBezTo>
                <a:cubicBezTo>
                  <a:pt x="377" y="253"/>
                  <a:pt x="382" y="255"/>
                  <a:pt x="382" y="258"/>
                </a:cubicBezTo>
                <a:cubicBezTo>
                  <a:pt x="382" y="261"/>
                  <a:pt x="380" y="265"/>
                  <a:pt x="378" y="271"/>
                </a:cubicBezTo>
                <a:cubicBezTo>
                  <a:pt x="372" y="282"/>
                  <a:pt x="364" y="291"/>
                  <a:pt x="354" y="297"/>
                </a:cubicBezTo>
                <a:cubicBezTo>
                  <a:pt x="344" y="303"/>
                  <a:pt x="334" y="307"/>
                  <a:pt x="324" y="307"/>
                </a:cubicBezTo>
                <a:lnTo>
                  <a:pt x="320" y="307"/>
                </a:lnTo>
                <a:cubicBezTo>
                  <a:pt x="289" y="307"/>
                  <a:pt x="269" y="291"/>
                  <a:pt x="257" y="258"/>
                </a:cubicBezTo>
                <a:lnTo>
                  <a:pt x="255" y="254"/>
                </a:lnTo>
                <a:lnTo>
                  <a:pt x="248" y="259"/>
                </a:lnTo>
                <a:cubicBezTo>
                  <a:pt x="243" y="263"/>
                  <a:pt x="236" y="267"/>
                  <a:pt x="227" y="272"/>
                </a:cubicBezTo>
                <a:cubicBezTo>
                  <a:pt x="218" y="278"/>
                  <a:pt x="208" y="283"/>
                  <a:pt x="197" y="288"/>
                </a:cubicBezTo>
                <a:cubicBezTo>
                  <a:pt x="185" y="293"/>
                  <a:pt x="172" y="298"/>
                  <a:pt x="158" y="302"/>
                </a:cubicBezTo>
                <a:cubicBezTo>
                  <a:pt x="143" y="306"/>
                  <a:pt x="128" y="308"/>
                  <a:pt x="114" y="308"/>
                </a:cubicBezTo>
                <a:cubicBezTo>
                  <a:pt x="79" y="308"/>
                  <a:pt x="51" y="296"/>
                  <a:pt x="30" y="274"/>
                </a:cubicBezTo>
                <a:cubicBezTo>
                  <a:pt x="10" y="251"/>
                  <a:pt x="0" y="225"/>
                  <a:pt x="0" y="195"/>
                </a:cubicBezTo>
                <a:moveTo>
                  <a:pt x="118" y="283"/>
                </a:moveTo>
                <a:cubicBezTo>
                  <a:pt x="140" y="283"/>
                  <a:pt x="162" y="278"/>
                  <a:pt x="184" y="268"/>
                </a:cubicBezTo>
                <a:cubicBezTo>
                  <a:pt x="206" y="259"/>
                  <a:pt x="222" y="249"/>
                  <a:pt x="233" y="239"/>
                </a:cubicBezTo>
                <a:lnTo>
                  <a:pt x="250" y="224"/>
                </a:lnTo>
                <a:cubicBezTo>
                  <a:pt x="249" y="160"/>
                  <a:pt x="247" y="120"/>
                  <a:pt x="245" y="104"/>
                </a:cubicBezTo>
                <a:cubicBezTo>
                  <a:pt x="238" y="51"/>
                  <a:pt x="218" y="25"/>
                  <a:pt x="183" y="25"/>
                </a:cubicBezTo>
                <a:cubicBezTo>
                  <a:pt x="151" y="25"/>
                  <a:pt x="124" y="42"/>
                  <a:pt x="101" y="76"/>
                </a:cubicBezTo>
                <a:cubicBezTo>
                  <a:pt x="89" y="94"/>
                  <a:pt x="79" y="118"/>
                  <a:pt x="71" y="149"/>
                </a:cubicBezTo>
                <a:cubicBezTo>
                  <a:pt x="63" y="179"/>
                  <a:pt x="59" y="203"/>
                  <a:pt x="59" y="219"/>
                </a:cubicBezTo>
                <a:cubicBezTo>
                  <a:pt x="59" y="241"/>
                  <a:pt x="64" y="257"/>
                  <a:pt x="76" y="267"/>
                </a:cubicBezTo>
                <a:cubicBezTo>
                  <a:pt x="87" y="277"/>
                  <a:pt x="101" y="282"/>
                  <a:pt x="118" y="28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67" name=""/>
          <p:cNvSpPr/>
          <p:nvPr/>
        </p:nvSpPr>
        <p:spPr>
          <a:xfrm>
            <a:off x="547920" y="1281240"/>
            <a:ext cx="54000" cy="110160"/>
          </a:xfrm>
          <a:custGeom>
            <a:avLst/>
            <a:gdLst/>
            <a:ahLst/>
            <a:rect l="0" t="0" r="r" b="b"/>
            <a:pathLst>
              <a:path w="150" h="306">
                <a:moveTo>
                  <a:pt x="4" y="116"/>
                </a:moveTo>
                <a:cubicBezTo>
                  <a:pt x="1" y="113"/>
                  <a:pt x="0" y="112"/>
                  <a:pt x="0" y="111"/>
                </a:cubicBezTo>
                <a:cubicBezTo>
                  <a:pt x="0" y="110"/>
                  <a:pt x="1" y="107"/>
                  <a:pt x="2" y="103"/>
                </a:cubicBezTo>
                <a:cubicBezTo>
                  <a:pt x="3" y="99"/>
                  <a:pt x="3" y="97"/>
                  <a:pt x="4" y="96"/>
                </a:cubicBezTo>
                <a:cubicBezTo>
                  <a:pt x="5" y="95"/>
                  <a:pt x="6" y="94"/>
                  <a:pt x="8" y="94"/>
                </a:cubicBezTo>
                <a:cubicBezTo>
                  <a:pt x="11" y="94"/>
                  <a:pt x="19" y="94"/>
                  <a:pt x="34" y="94"/>
                </a:cubicBezTo>
                <a:lnTo>
                  <a:pt x="59" y="94"/>
                </a:lnTo>
                <a:lnTo>
                  <a:pt x="68" y="55"/>
                </a:lnTo>
                <a:cubicBezTo>
                  <a:pt x="69" y="52"/>
                  <a:pt x="70" y="47"/>
                  <a:pt x="72" y="41"/>
                </a:cubicBezTo>
                <a:cubicBezTo>
                  <a:pt x="73" y="36"/>
                  <a:pt x="74" y="32"/>
                  <a:pt x="75" y="29"/>
                </a:cubicBezTo>
                <a:cubicBezTo>
                  <a:pt x="76" y="26"/>
                  <a:pt x="77" y="23"/>
                  <a:pt x="78" y="19"/>
                </a:cubicBezTo>
                <a:cubicBezTo>
                  <a:pt x="79" y="16"/>
                  <a:pt x="80" y="13"/>
                  <a:pt x="82" y="11"/>
                </a:cubicBezTo>
                <a:cubicBezTo>
                  <a:pt x="83" y="10"/>
                  <a:pt x="85" y="8"/>
                  <a:pt x="86" y="6"/>
                </a:cubicBezTo>
                <a:cubicBezTo>
                  <a:pt x="88" y="3"/>
                  <a:pt x="90" y="2"/>
                  <a:pt x="93" y="1"/>
                </a:cubicBezTo>
                <a:cubicBezTo>
                  <a:pt x="96" y="1"/>
                  <a:pt x="99" y="0"/>
                  <a:pt x="102" y="0"/>
                </a:cubicBezTo>
                <a:cubicBezTo>
                  <a:pt x="107" y="1"/>
                  <a:pt x="111" y="2"/>
                  <a:pt x="114" y="6"/>
                </a:cubicBezTo>
                <a:cubicBezTo>
                  <a:pt x="116" y="9"/>
                  <a:pt x="117" y="12"/>
                  <a:pt x="117" y="15"/>
                </a:cubicBezTo>
                <a:cubicBezTo>
                  <a:pt x="117" y="17"/>
                  <a:pt x="116" y="24"/>
                  <a:pt x="113" y="37"/>
                </a:cubicBezTo>
                <a:cubicBezTo>
                  <a:pt x="110" y="50"/>
                  <a:pt x="107" y="62"/>
                  <a:pt x="103" y="75"/>
                </a:cubicBezTo>
                <a:lnTo>
                  <a:pt x="98" y="93"/>
                </a:lnTo>
                <a:cubicBezTo>
                  <a:pt x="98" y="93"/>
                  <a:pt x="106" y="94"/>
                  <a:pt x="122" y="94"/>
                </a:cubicBezTo>
                <a:lnTo>
                  <a:pt x="147" y="94"/>
                </a:lnTo>
                <a:cubicBezTo>
                  <a:pt x="149" y="96"/>
                  <a:pt x="150" y="98"/>
                  <a:pt x="150" y="99"/>
                </a:cubicBezTo>
                <a:cubicBezTo>
                  <a:pt x="150" y="106"/>
                  <a:pt x="148" y="111"/>
                  <a:pt x="144" y="116"/>
                </a:cubicBezTo>
                <a:lnTo>
                  <a:pt x="93" y="116"/>
                </a:lnTo>
                <a:lnTo>
                  <a:pt x="75" y="185"/>
                </a:lnTo>
                <a:cubicBezTo>
                  <a:pt x="63" y="236"/>
                  <a:pt x="57" y="264"/>
                  <a:pt x="57" y="268"/>
                </a:cubicBezTo>
                <a:cubicBezTo>
                  <a:pt x="57" y="282"/>
                  <a:pt x="61" y="288"/>
                  <a:pt x="70" y="288"/>
                </a:cubicBezTo>
                <a:cubicBezTo>
                  <a:pt x="81" y="288"/>
                  <a:pt x="92" y="283"/>
                  <a:pt x="102" y="272"/>
                </a:cubicBezTo>
                <a:cubicBezTo>
                  <a:pt x="113" y="261"/>
                  <a:pt x="121" y="248"/>
                  <a:pt x="128" y="231"/>
                </a:cubicBezTo>
                <a:cubicBezTo>
                  <a:pt x="128" y="229"/>
                  <a:pt x="129" y="228"/>
                  <a:pt x="130" y="227"/>
                </a:cubicBezTo>
                <a:cubicBezTo>
                  <a:pt x="131" y="227"/>
                  <a:pt x="133" y="227"/>
                  <a:pt x="137" y="227"/>
                </a:cubicBezTo>
                <a:lnTo>
                  <a:pt x="139" y="227"/>
                </a:lnTo>
                <a:cubicBezTo>
                  <a:pt x="144" y="227"/>
                  <a:pt x="146" y="228"/>
                  <a:pt x="146" y="230"/>
                </a:cubicBezTo>
                <a:cubicBezTo>
                  <a:pt x="146" y="231"/>
                  <a:pt x="146" y="233"/>
                  <a:pt x="145" y="236"/>
                </a:cubicBezTo>
                <a:cubicBezTo>
                  <a:pt x="143" y="242"/>
                  <a:pt x="140" y="248"/>
                  <a:pt x="136" y="255"/>
                </a:cubicBezTo>
                <a:cubicBezTo>
                  <a:pt x="132" y="262"/>
                  <a:pt x="127" y="270"/>
                  <a:pt x="120" y="278"/>
                </a:cubicBezTo>
                <a:cubicBezTo>
                  <a:pt x="113" y="286"/>
                  <a:pt x="105" y="292"/>
                  <a:pt x="95" y="298"/>
                </a:cubicBezTo>
                <a:cubicBezTo>
                  <a:pt x="86" y="303"/>
                  <a:pt x="76" y="306"/>
                  <a:pt x="66" y="306"/>
                </a:cubicBezTo>
                <a:cubicBezTo>
                  <a:pt x="57" y="306"/>
                  <a:pt x="48" y="304"/>
                  <a:pt x="39" y="299"/>
                </a:cubicBezTo>
                <a:cubicBezTo>
                  <a:pt x="29" y="294"/>
                  <a:pt x="23" y="286"/>
                  <a:pt x="19" y="274"/>
                </a:cubicBezTo>
                <a:cubicBezTo>
                  <a:pt x="19" y="271"/>
                  <a:pt x="18" y="267"/>
                  <a:pt x="18" y="261"/>
                </a:cubicBezTo>
                <a:lnTo>
                  <a:pt x="18" y="252"/>
                </a:lnTo>
                <a:lnTo>
                  <a:pt x="36" y="184"/>
                </a:lnTo>
                <a:cubicBezTo>
                  <a:pt x="47" y="139"/>
                  <a:pt x="53" y="117"/>
                  <a:pt x="53" y="117"/>
                </a:cubicBezTo>
                <a:cubicBezTo>
                  <a:pt x="53" y="116"/>
                  <a:pt x="45"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68" name=""/>
          <p:cNvSpPr/>
          <p:nvPr/>
        </p:nvSpPr>
        <p:spPr>
          <a:xfrm>
            <a:off x="705600" y="1247760"/>
            <a:ext cx="29880" cy="105120"/>
          </a:xfrm>
          <a:custGeom>
            <a:avLst/>
            <a:gdLst/>
            <a:ahLst/>
            <a:rect l="0" t="0" r="r" b="b"/>
            <a:pathLst>
              <a:path w="83" h="292">
                <a:moveTo>
                  <a:pt x="0" y="41"/>
                </a:moveTo>
                <a:cubicBezTo>
                  <a:pt x="0" y="30"/>
                  <a:pt x="4" y="21"/>
                  <a:pt x="12" y="13"/>
                </a:cubicBezTo>
                <a:cubicBezTo>
                  <a:pt x="19" y="4"/>
                  <a:pt x="30" y="0"/>
                  <a:pt x="42" y="0"/>
                </a:cubicBezTo>
                <a:cubicBezTo>
                  <a:pt x="53" y="0"/>
                  <a:pt x="62" y="4"/>
                  <a:pt x="70" y="11"/>
                </a:cubicBezTo>
                <a:cubicBezTo>
                  <a:pt x="78" y="18"/>
                  <a:pt x="83" y="28"/>
                  <a:pt x="83" y="40"/>
                </a:cubicBezTo>
                <a:cubicBezTo>
                  <a:pt x="83" y="52"/>
                  <a:pt x="79" y="61"/>
                  <a:pt x="72" y="69"/>
                </a:cubicBezTo>
                <a:cubicBezTo>
                  <a:pt x="64" y="77"/>
                  <a:pt x="54" y="82"/>
                  <a:pt x="43" y="82"/>
                </a:cubicBezTo>
                <a:cubicBezTo>
                  <a:pt x="31" y="82"/>
                  <a:pt x="20" y="78"/>
                  <a:pt x="12" y="70"/>
                </a:cubicBezTo>
                <a:cubicBezTo>
                  <a:pt x="5" y="62"/>
                  <a:pt x="1" y="53"/>
                  <a:pt x="0" y="41"/>
                </a:cubicBezTo>
                <a:moveTo>
                  <a:pt x="0" y="252"/>
                </a:moveTo>
                <a:cubicBezTo>
                  <a:pt x="0" y="241"/>
                  <a:pt x="4" y="231"/>
                  <a:pt x="12" y="223"/>
                </a:cubicBezTo>
                <a:cubicBezTo>
                  <a:pt x="19" y="215"/>
                  <a:pt x="30" y="211"/>
                  <a:pt x="42" y="211"/>
                </a:cubicBezTo>
                <a:cubicBezTo>
                  <a:pt x="53" y="211"/>
                  <a:pt x="62" y="215"/>
                  <a:pt x="70" y="222"/>
                </a:cubicBezTo>
                <a:cubicBezTo>
                  <a:pt x="78" y="229"/>
                  <a:pt x="83" y="239"/>
                  <a:pt x="83" y="251"/>
                </a:cubicBezTo>
                <a:cubicBezTo>
                  <a:pt x="83" y="262"/>
                  <a:pt x="79" y="272"/>
                  <a:pt x="72" y="280"/>
                </a:cubicBezTo>
                <a:cubicBezTo>
                  <a:pt x="64" y="288"/>
                  <a:pt x="54" y="292"/>
                  <a:pt x="43" y="292"/>
                </a:cubicBezTo>
                <a:cubicBezTo>
                  <a:pt x="31" y="292"/>
                  <a:pt x="20" y="288"/>
                  <a:pt x="12" y="281"/>
                </a:cubicBezTo>
                <a:cubicBezTo>
                  <a:pt x="5" y="273"/>
                  <a:pt x="1" y="263"/>
                  <a:pt x="0" y="25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69" name=""/>
          <p:cNvSpPr/>
          <p:nvPr/>
        </p:nvSpPr>
        <p:spPr>
          <a:xfrm>
            <a:off x="767880" y="1263240"/>
            <a:ext cx="162720" cy="57240"/>
          </a:xfrm>
          <a:custGeom>
            <a:avLst/>
            <a:gdLst/>
            <a:ahLst/>
            <a:rect l="0" t="0" r="r" b="b"/>
            <a:pathLst>
              <a:path w="452" h="159">
                <a:moveTo>
                  <a:pt x="0" y="14"/>
                </a:moveTo>
                <a:cubicBezTo>
                  <a:pt x="0" y="8"/>
                  <a:pt x="4" y="3"/>
                  <a:pt x="10" y="0"/>
                </a:cubicBezTo>
                <a:lnTo>
                  <a:pt x="442" y="0"/>
                </a:lnTo>
                <a:cubicBezTo>
                  <a:pt x="449" y="4"/>
                  <a:pt x="452" y="8"/>
                  <a:pt x="452" y="14"/>
                </a:cubicBezTo>
                <a:cubicBezTo>
                  <a:pt x="452" y="18"/>
                  <a:pt x="449" y="23"/>
                  <a:pt x="443" y="26"/>
                </a:cubicBezTo>
                <a:lnTo>
                  <a:pt x="226" y="27"/>
                </a:lnTo>
                <a:lnTo>
                  <a:pt x="11" y="27"/>
                </a:lnTo>
                <a:cubicBezTo>
                  <a:pt x="4" y="25"/>
                  <a:pt x="0" y="20"/>
                  <a:pt x="0" y="14"/>
                </a:cubicBezTo>
                <a:moveTo>
                  <a:pt x="0" y="146"/>
                </a:moveTo>
                <a:cubicBezTo>
                  <a:pt x="0" y="139"/>
                  <a:pt x="4" y="134"/>
                  <a:pt x="11" y="132"/>
                </a:cubicBezTo>
                <a:lnTo>
                  <a:pt x="443" y="132"/>
                </a:lnTo>
                <a:cubicBezTo>
                  <a:pt x="449" y="137"/>
                  <a:pt x="452" y="141"/>
                  <a:pt x="452" y="146"/>
                </a:cubicBezTo>
                <a:cubicBezTo>
                  <a:pt x="452" y="152"/>
                  <a:pt x="449" y="156"/>
                  <a:pt x="442" y="159"/>
                </a:cubicBezTo>
                <a:lnTo>
                  <a:pt x="10" y="159"/>
                </a:lnTo>
                <a:cubicBezTo>
                  <a:pt x="4" y="156"/>
                  <a:pt x="0" y="152"/>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0" name=""/>
          <p:cNvSpPr/>
          <p:nvPr/>
        </p:nvSpPr>
        <p:spPr>
          <a:xfrm>
            <a:off x="1031760" y="1190520"/>
            <a:ext cx="84240" cy="162360"/>
          </a:xfrm>
          <a:custGeom>
            <a:avLst/>
            <a:gdLst/>
            <a:ahLst/>
            <a:rect l="0" t="0" r="r" b="b"/>
            <a:pathLst>
              <a:path w="234" h="451">
                <a:moveTo>
                  <a:pt x="89" y="59"/>
                </a:moveTo>
                <a:lnTo>
                  <a:pt x="80" y="63"/>
                </a:lnTo>
                <a:cubicBezTo>
                  <a:pt x="74" y="65"/>
                  <a:pt x="65" y="67"/>
                  <a:pt x="53" y="70"/>
                </a:cubicBezTo>
                <a:cubicBezTo>
                  <a:pt x="41" y="73"/>
                  <a:pt x="27" y="74"/>
                  <a:pt x="13" y="75"/>
                </a:cubicBezTo>
                <a:lnTo>
                  <a:pt x="0" y="75"/>
                </a:lnTo>
                <a:lnTo>
                  <a:pt x="0" y="43"/>
                </a:lnTo>
                <a:lnTo>
                  <a:pt x="13" y="43"/>
                </a:lnTo>
                <a:cubicBezTo>
                  <a:pt x="35" y="42"/>
                  <a:pt x="55" y="39"/>
                  <a:pt x="73" y="33"/>
                </a:cubicBezTo>
                <a:cubicBezTo>
                  <a:pt x="91" y="27"/>
                  <a:pt x="103" y="22"/>
                  <a:pt x="111" y="17"/>
                </a:cubicBezTo>
                <a:cubicBezTo>
                  <a:pt x="118" y="12"/>
                  <a:pt x="124" y="7"/>
                  <a:pt x="129" y="2"/>
                </a:cubicBezTo>
                <a:cubicBezTo>
                  <a:pt x="130" y="0"/>
                  <a:pt x="133" y="0"/>
                  <a:pt x="138" y="0"/>
                </a:cubicBezTo>
                <a:cubicBezTo>
                  <a:pt x="142" y="0"/>
                  <a:pt x="145" y="1"/>
                  <a:pt x="149" y="4"/>
                </a:cubicBezTo>
                <a:lnTo>
                  <a:pt x="149" y="207"/>
                </a:lnTo>
                <a:lnTo>
                  <a:pt x="150" y="410"/>
                </a:lnTo>
                <a:cubicBezTo>
                  <a:pt x="153" y="413"/>
                  <a:pt x="156" y="415"/>
                  <a:pt x="158" y="416"/>
                </a:cubicBezTo>
                <a:cubicBezTo>
                  <a:pt x="160" y="417"/>
                  <a:pt x="166" y="418"/>
                  <a:pt x="174" y="419"/>
                </a:cubicBezTo>
                <a:cubicBezTo>
                  <a:pt x="183" y="420"/>
                  <a:pt x="197" y="420"/>
                  <a:pt x="216" y="420"/>
                </a:cubicBezTo>
                <a:lnTo>
                  <a:pt x="234" y="420"/>
                </a:lnTo>
                <a:lnTo>
                  <a:pt x="234" y="451"/>
                </a:lnTo>
                <a:lnTo>
                  <a:pt x="226" y="451"/>
                </a:lnTo>
                <a:cubicBezTo>
                  <a:pt x="217" y="450"/>
                  <a:pt x="181" y="449"/>
                  <a:pt x="119" y="449"/>
                </a:cubicBezTo>
                <a:cubicBezTo>
                  <a:pt x="57" y="449"/>
                  <a:pt x="21" y="450"/>
                  <a:pt x="11" y="451"/>
                </a:cubicBezTo>
                <a:lnTo>
                  <a:pt x="3" y="451"/>
                </a:lnTo>
                <a:lnTo>
                  <a:pt x="3" y="420"/>
                </a:lnTo>
                <a:lnTo>
                  <a:pt x="21" y="420"/>
                </a:lnTo>
                <a:cubicBezTo>
                  <a:pt x="31" y="420"/>
                  <a:pt x="40" y="420"/>
                  <a:pt x="48" y="420"/>
                </a:cubicBezTo>
                <a:cubicBezTo>
                  <a:pt x="55" y="420"/>
                  <a:pt x="60" y="420"/>
                  <a:pt x="65" y="419"/>
                </a:cubicBezTo>
                <a:cubicBezTo>
                  <a:pt x="69" y="419"/>
                  <a:pt x="72" y="418"/>
                  <a:pt x="75" y="417"/>
                </a:cubicBezTo>
                <a:cubicBezTo>
                  <a:pt x="79" y="417"/>
                  <a:pt x="80" y="416"/>
                  <a:pt x="81" y="416"/>
                </a:cubicBezTo>
                <a:cubicBezTo>
                  <a:pt x="81" y="416"/>
                  <a:pt x="83" y="415"/>
                  <a:pt x="85" y="413"/>
                </a:cubicBezTo>
                <a:cubicBezTo>
                  <a:pt x="87" y="410"/>
                  <a:pt x="88" y="410"/>
                  <a:pt x="89" y="410"/>
                </a:cubicBezTo>
                <a:lnTo>
                  <a:pt x="89"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1" name=""/>
          <p:cNvSpPr/>
          <p:nvPr/>
        </p:nvSpPr>
        <p:spPr>
          <a:xfrm>
            <a:off x="1207800" y="1287000"/>
            <a:ext cx="149040" cy="10080"/>
          </a:xfrm>
          <a:custGeom>
            <a:avLst/>
            <a:gdLst/>
            <a:ahLst/>
            <a:rect l="0" t="0" r="r" b="b"/>
            <a:pathLst>
              <a:path w="414" h="28">
                <a:moveTo>
                  <a:pt x="10" y="0"/>
                </a:moveTo>
                <a:lnTo>
                  <a:pt x="404" y="0"/>
                </a:lnTo>
                <a:cubicBezTo>
                  <a:pt x="410" y="4"/>
                  <a:pt x="414" y="9"/>
                  <a:pt x="414" y="14"/>
                </a:cubicBezTo>
                <a:cubicBezTo>
                  <a:pt x="414" y="20"/>
                  <a:pt x="410" y="24"/>
                  <a:pt x="404" y="28"/>
                </a:cubicBezTo>
                <a:lnTo>
                  <a:pt x="10" y="28"/>
                </a:lnTo>
                <a:cubicBezTo>
                  <a:pt x="3" y="24"/>
                  <a:pt x="0" y="20"/>
                  <a:pt x="0" y="14"/>
                </a:cubicBezTo>
                <a:cubicBezTo>
                  <a:pt x="0" y="8"/>
                  <a:pt x="3" y="4"/>
                  <a:pt x="10"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2" name=""/>
          <p:cNvSpPr/>
          <p:nvPr/>
        </p:nvSpPr>
        <p:spPr>
          <a:xfrm>
            <a:off x="1436760" y="1180800"/>
            <a:ext cx="134280" cy="219240"/>
          </a:xfrm>
          <a:custGeom>
            <a:avLst/>
            <a:gdLst/>
            <a:ahLst/>
            <a:rect l="0" t="0" r="r" b="b"/>
            <a:pathLst>
              <a:path w="373" h="609">
                <a:moveTo>
                  <a:pt x="4" y="609"/>
                </a:moveTo>
                <a:cubicBezTo>
                  <a:pt x="1" y="607"/>
                  <a:pt x="0" y="605"/>
                  <a:pt x="0" y="604"/>
                </a:cubicBezTo>
                <a:cubicBezTo>
                  <a:pt x="0" y="603"/>
                  <a:pt x="17" y="531"/>
                  <a:pt x="53" y="388"/>
                </a:cubicBezTo>
                <a:cubicBezTo>
                  <a:pt x="89" y="245"/>
                  <a:pt x="108" y="170"/>
                  <a:pt x="110" y="164"/>
                </a:cubicBezTo>
                <a:cubicBezTo>
                  <a:pt x="120" y="133"/>
                  <a:pt x="133" y="106"/>
                  <a:pt x="148" y="83"/>
                </a:cubicBezTo>
                <a:cubicBezTo>
                  <a:pt x="164" y="59"/>
                  <a:pt x="179" y="42"/>
                  <a:pt x="193" y="32"/>
                </a:cubicBezTo>
                <a:cubicBezTo>
                  <a:pt x="218" y="11"/>
                  <a:pt x="245" y="0"/>
                  <a:pt x="274" y="0"/>
                </a:cubicBezTo>
                <a:lnTo>
                  <a:pt x="276" y="0"/>
                </a:lnTo>
                <a:cubicBezTo>
                  <a:pt x="304" y="0"/>
                  <a:pt x="327" y="9"/>
                  <a:pt x="346" y="26"/>
                </a:cubicBezTo>
                <a:cubicBezTo>
                  <a:pt x="364" y="43"/>
                  <a:pt x="373" y="66"/>
                  <a:pt x="373" y="93"/>
                </a:cubicBezTo>
                <a:cubicBezTo>
                  <a:pt x="373" y="140"/>
                  <a:pt x="349" y="179"/>
                  <a:pt x="302" y="210"/>
                </a:cubicBezTo>
                <a:lnTo>
                  <a:pt x="311" y="219"/>
                </a:lnTo>
                <a:cubicBezTo>
                  <a:pt x="334" y="242"/>
                  <a:pt x="346" y="272"/>
                  <a:pt x="346" y="308"/>
                </a:cubicBezTo>
                <a:cubicBezTo>
                  <a:pt x="346" y="359"/>
                  <a:pt x="326" y="401"/>
                  <a:pt x="288" y="434"/>
                </a:cubicBezTo>
                <a:cubicBezTo>
                  <a:pt x="249" y="468"/>
                  <a:pt x="206" y="485"/>
                  <a:pt x="158" y="485"/>
                </a:cubicBezTo>
                <a:cubicBezTo>
                  <a:pt x="144" y="485"/>
                  <a:pt x="132" y="483"/>
                  <a:pt x="121" y="480"/>
                </a:cubicBezTo>
                <a:cubicBezTo>
                  <a:pt x="110" y="476"/>
                  <a:pt x="102" y="472"/>
                  <a:pt x="96" y="467"/>
                </a:cubicBezTo>
                <a:cubicBezTo>
                  <a:pt x="89" y="462"/>
                  <a:pt x="84" y="457"/>
                  <a:pt x="81" y="451"/>
                </a:cubicBezTo>
                <a:cubicBezTo>
                  <a:pt x="77" y="446"/>
                  <a:pt x="74" y="441"/>
                  <a:pt x="73" y="438"/>
                </a:cubicBezTo>
                <a:cubicBezTo>
                  <a:pt x="71" y="435"/>
                  <a:pt x="70" y="434"/>
                  <a:pt x="69" y="434"/>
                </a:cubicBezTo>
                <a:lnTo>
                  <a:pt x="26" y="605"/>
                </a:lnTo>
                <a:cubicBezTo>
                  <a:pt x="25" y="608"/>
                  <a:pt x="21" y="609"/>
                  <a:pt x="12" y="609"/>
                </a:cubicBezTo>
                <a:lnTo>
                  <a:pt x="4" y="609"/>
                </a:lnTo>
                <a:moveTo>
                  <a:pt x="223" y="187"/>
                </a:moveTo>
                <a:cubicBezTo>
                  <a:pt x="240" y="187"/>
                  <a:pt x="257" y="189"/>
                  <a:pt x="273" y="195"/>
                </a:cubicBezTo>
                <a:lnTo>
                  <a:pt x="276" y="193"/>
                </a:lnTo>
                <a:cubicBezTo>
                  <a:pt x="278" y="191"/>
                  <a:pt x="280" y="189"/>
                  <a:pt x="281" y="188"/>
                </a:cubicBezTo>
                <a:cubicBezTo>
                  <a:pt x="282" y="187"/>
                  <a:pt x="285" y="184"/>
                  <a:pt x="289" y="181"/>
                </a:cubicBezTo>
                <a:cubicBezTo>
                  <a:pt x="292" y="178"/>
                  <a:pt x="295" y="175"/>
                  <a:pt x="297" y="172"/>
                </a:cubicBezTo>
                <a:cubicBezTo>
                  <a:pt x="299" y="169"/>
                  <a:pt x="302" y="165"/>
                  <a:pt x="304" y="160"/>
                </a:cubicBezTo>
                <a:cubicBezTo>
                  <a:pt x="307" y="155"/>
                  <a:pt x="310" y="149"/>
                  <a:pt x="312" y="143"/>
                </a:cubicBezTo>
                <a:cubicBezTo>
                  <a:pt x="315" y="138"/>
                  <a:pt x="317" y="131"/>
                  <a:pt x="318" y="124"/>
                </a:cubicBezTo>
                <a:cubicBezTo>
                  <a:pt x="320" y="117"/>
                  <a:pt x="322" y="108"/>
                  <a:pt x="324" y="99"/>
                </a:cubicBezTo>
                <a:cubicBezTo>
                  <a:pt x="325" y="95"/>
                  <a:pt x="325" y="88"/>
                  <a:pt x="325" y="77"/>
                </a:cubicBezTo>
                <a:cubicBezTo>
                  <a:pt x="325" y="69"/>
                  <a:pt x="325" y="63"/>
                  <a:pt x="325" y="61"/>
                </a:cubicBezTo>
                <a:cubicBezTo>
                  <a:pt x="318" y="38"/>
                  <a:pt x="301" y="26"/>
                  <a:pt x="272" y="26"/>
                </a:cubicBezTo>
                <a:cubicBezTo>
                  <a:pt x="253" y="26"/>
                  <a:pt x="235" y="31"/>
                  <a:pt x="219" y="42"/>
                </a:cubicBezTo>
                <a:cubicBezTo>
                  <a:pt x="202" y="53"/>
                  <a:pt x="188" y="68"/>
                  <a:pt x="177" y="85"/>
                </a:cubicBezTo>
                <a:cubicBezTo>
                  <a:pt x="167" y="101"/>
                  <a:pt x="158" y="117"/>
                  <a:pt x="151" y="131"/>
                </a:cubicBezTo>
                <a:cubicBezTo>
                  <a:pt x="144" y="145"/>
                  <a:pt x="139" y="158"/>
                  <a:pt x="136" y="170"/>
                </a:cubicBezTo>
                <a:cubicBezTo>
                  <a:pt x="133" y="178"/>
                  <a:pt x="125" y="211"/>
                  <a:pt x="110" y="270"/>
                </a:cubicBezTo>
                <a:cubicBezTo>
                  <a:pt x="95" y="329"/>
                  <a:pt x="87" y="361"/>
                  <a:pt x="87" y="365"/>
                </a:cubicBezTo>
                <a:cubicBezTo>
                  <a:pt x="86" y="367"/>
                  <a:pt x="86" y="372"/>
                  <a:pt x="86" y="379"/>
                </a:cubicBezTo>
                <a:cubicBezTo>
                  <a:pt x="86" y="400"/>
                  <a:pt x="91" y="418"/>
                  <a:pt x="101" y="432"/>
                </a:cubicBezTo>
                <a:cubicBezTo>
                  <a:pt x="115" y="451"/>
                  <a:pt x="135" y="461"/>
                  <a:pt x="160" y="461"/>
                </a:cubicBezTo>
                <a:cubicBezTo>
                  <a:pt x="179" y="461"/>
                  <a:pt x="199" y="455"/>
                  <a:pt x="220" y="444"/>
                </a:cubicBezTo>
                <a:cubicBezTo>
                  <a:pt x="241" y="432"/>
                  <a:pt x="258" y="413"/>
                  <a:pt x="271" y="386"/>
                </a:cubicBezTo>
                <a:cubicBezTo>
                  <a:pt x="279" y="370"/>
                  <a:pt x="284" y="353"/>
                  <a:pt x="289" y="333"/>
                </a:cubicBezTo>
                <a:cubicBezTo>
                  <a:pt x="292" y="314"/>
                  <a:pt x="294" y="299"/>
                  <a:pt x="294" y="290"/>
                </a:cubicBezTo>
                <a:cubicBezTo>
                  <a:pt x="294" y="263"/>
                  <a:pt x="285" y="242"/>
                  <a:pt x="269" y="227"/>
                </a:cubicBezTo>
                <a:cubicBezTo>
                  <a:pt x="250" y="233"/>
                  <a:pt x="234" y="236"/>
                  <a:pt x="219" y="236"/>
                </a:cubicBezTo>
                <a:lnTo>
                  <a:pt x="212" y="236"/>
                </a:lnTo>
                <a:cubicBezTo>
                  <a:pt x="176" y="236"/>
                  <a:pt x="159" y="229"/>
                  <a:pt x="159" y="215"/>
                </a:cubicBezTo>
                <a:cubicBezTo>
                  <a:pt x="159" y="212"/>
                  <a:pt x="159" y="209"/>
                  <a:pt x="161" y="206"/>
                </a:cubicBezTo>
                <a:cubicBezTo>
                  <a:pt x="167" y="193"/>
                  <a:pt x="188" y="187"/>
                  <a:pt x="223" y="18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3" name=""/>
          <p:cNvSpPr/>
          <p:nvPr/>
        </p:nvSpPr>
        <p:spPr>
          <a:xfrm>
            <a:off x="1580040" y="1281240"/>
            <a:ext cx="54000" cy="110160"/>
          </a:xfrm>
          <a:custGeom>
            <a:avLst/>
            <a:gdLst/>
            <a:ahLst/>
            <a:rect l="0" t="0" r="r" b="b"/>
            <a:pathLst>
              <a:path w="150" h="306">
                <a:moveTo>
                  <a:pt x="4" y="116"/>
                </a:moveTo>
                <a:cubicBezTo>
                  <a:pt x="1" y="113"/>
                  <a:pt x="0" y="112"/>
                  <a:pt x="0" y="111"/>
                </a:cubicBezTo>
                <a:cubicBezTo>
                  <a:pt x="0" y="110"/>
                  <a:pt x="1" y="107"/>
                  <a:pt x="2" y="103"/>
                </a:cubicBezTo>
                <a:cubicBezTo>
                  <a:pt x="3" y="99"/>
                  <a:pt x="3" y="97"/>
                  <a:pt x="4" y="96"/>
                </a:cubicBezTo>
                <a:cubicBezTo>
                  <a:pt x="5" y="95"/>
                  <a:pt x="6" y="94"/>
                  <a:pt x="8" y="94"/>
                </a:cubicBezTo>
                <a:cubicBezTo>
                  <a:pt x="11" y="94"/>
                  <a:pt x="19" y="94"/>
                  <a:pt x="33" y="94"/>
                </a:cubicBezTo>
                <a:lnTo>
                  <a:pt x="58" y="94"/>
                </a:lnTo>
                <a:lnTo>
                  <a:pt x="67" y="55"/>
                </a:lnTo>
                <a:cubicBezTo>
                  <a:pt x="68" y="52"/>
                  <a:pt x="69" y="47"/>
                  <a:pt x="71" y="41"/>
                </a:cubicBezTo>
                <a:cubicBezTo>
                  <a:pt x="72" y="36"/>
                  <a:pt x="73" y="32"/>
                  <a:pt x="74" y="29"/>
                </a:cubicBezTo>
                <a:cubicBezTo>
                  <a:pt x="75" y="26"/>
                  <a:pt x="76" y="23"/>
                  <a:pt x="77" y="19"/>
                </a:cubicBezTo>
                <a:cubicBezTo>
                  <a:pt x="78" y="16"/>
                  <a:pt x="79" y="13"/>
                  <a:pt x="81" y="11"/>
                </a:cubicBezTo>
                <a:cubicBezTo>
                  <a:pt x="82" y="10"/>
                  <a:pt x="84" y="8"/>
                  <a:pt x="85" y="6"/>
                </a:cubicBezTo>
                <a:cubicBezTo>
                  <a:pt x="87" y="3"/>
                  <a:pt x="89" y="2"/>
                  <a:pt x="92" y="1"/>
                </a:cubicBezTo>
                <a:cubicBezTo>
                  <a:pt x="95" y="1"/>
                  <a:pt x="98" y="0"/>
                  <a:pt x="101" y="0"/>
                </a:cubicBezTo>
                <a:cubicBezTo>
                  <a:pt x="106" y="1"/>
                  <a:pt x="110" y="2"/>
                  <a:pt x="113" y="6"/>
                </a:cubicBezTo>
                <a:cubicBezTo>
                  <a:pt x="115" y="9"/>
                  <a:pt x="116" y="12"/>
                  <a:pt x="116" y="15"/>
                </a:cubicBezTo>
                <a:cubicBezTo>
                  <a:pt x="116" y="17"/>
                  <a:pt x="115" y="24"/>
                  <a:pt x="112" y="37"/>
                </a:cubicBezTo>
                <a:cubicBezTo>
                  <a:pt x="109" y="50"/>
                  <a:pt x="106" y="62"/>
                  <a:pt x="102" y="75"/>
                </a:cubicBezTo>
                <a:lnTo>
                  <a:pt x="97" y="93"/>
                </a:lnTo>
                <a:cubicBezTo>
                  <a:pt x="97" y="93"/>
                  <a:pt x="105" y="94"/>
                  <a:pt x="121" y="94"/>
                </a:cubicBezTo>
                <a:lnTo>
                  <a:pt x="147" y="94"/>
                </a:lnTo>
                <a:cubicBezTo>
                  <a:pt x="149" y="96"/>
                  <a:pt x="150" y="98"/>
                  <a:pt x="150" y="99"/>
                </a:cubicBezTo>
                <a:cubicBezTo>
                  <a:pt x="150" y="106"/>
                  <a:pt x="148" y="111"/>
                  <a:pt x="144" y="116"/>
                </a:cubicBezTo>
                <a:lnTo>
                  <a:pt x="92" y="116"/>
                </a:lnTo>
                <a:lnTo>
                  <a:pt x="74" y="185"/>
                </a:lnTo>
                <a:cubicBezTo>
                  <a:pt x="62" y="236"/>
                  <a:pt x="56" y="264"/>
                  <a:pt x="56" y="268"/>
                </a:cubicBezTo>
                <a:cubicBezTo>
                  <a:pt x="56" y="282"/>
                  <a:pt x="60" y="288"/>
                  <a:pt x="69" y="288"/>
                </a:cubicBezTo>
                <a:cubicBezTo>
                  <a:pt x="80" y="288"/>
                  <a:pt x="91" y="283"/>
                  <a:pt x="101" y="272"/>
                </a:cubicBezTo>
                <a:cubicBezTo>
                  <a:pt x="112" y="261"/>
                  <a:pt x="120" y="248"/>
                  <a:pt x="128" y="231"/>
                </a:cubicBezTo>
                <a:cubicBezTo>
                  <a:pt x="128" y="229"/>
                  <a:pt x="129" y="228"/>
                  <a:pt x="130" y="227"/>
                </a:cubicBezTo>
                <a:cubicBezTo>
                  <a:pt x="131" y="227"/>
                  <a:pt x="133" y="227"/>
                  <a:pt x="137" y="227"/>
                </a:cubicBezTo>
                <a:lnTo>
                  <a:pt x="139" y="227"/>
                </a:lnTo>
                <a:cubicBezTo>
                  <a:pt x="144" y="227"/>
                  <a:pt x="146" y="228"/>
                  <a:pt x="146" y="230"/>
                </a:cubicBezTo>
                <a:cubicBezTo>
                  <a:pt x="146" y="231"/>
                  <a:pt x="146" y="233"/>
                  <a:pt x="145" y="236"/>
                </a:cubicBezTo>
                <a:cubicBezTo>
                  <a:pt x="143" y="242"/>
                  <a:pt x="140" y="248"/>
                  <a:pt x="136" y="255"/>
                </a:cubicBezTo>
                <a:cubicBezTo>
                  <a:pt x="132" y="262"/>
                  <a:pt x="127" y="270"/>
                  <a:pt x="119" y="278"/>
                </a:cubicBezTo>
                <a:cubicBezTo>
                  <a:pt x="112" y="286"/>
                  <a:pt x="104" y="292"/>
                  <a:pt x="94" y="298"/>
                </a:cubicBezTo>
                <a:cubicBezTo>
                  <a:pt x="85" y="303"/>
                  <a:pt x="75" y="306"/>
                  <a:pt x="65" y="306"/>
                </a:cubicBezTo>
                <a:cubicBezTo>
                  <a:pt x="56" y="306"/>
                  <a:pt x="47" y="304"/>
                  <a:pt x="38" y="299"/>
                </a:cubicBezTo>
                <a:cubicBezTo>
                  <a:pt x="29" y="294"/>
                  <a:pt x="23" y="286"/>
                  <a:pt x="19" y="274"/>
                </a:cubicBezTo>
                <a:cubicBezTo>
                  <a:pt x="19" y="271"/>
                  <a:pt x="18" y="267"/>
                  <a:pt x="18" y="261"/>
                </a:cubicBezTo>
                <a:lnTo>
                  <a:pt x="18" y="252"/>
                </a:lnTo>
                <a:lnTo>
                  <a:pt x="35" y="184"/>
                </a:lnTo>
                <a:cubicBezTo>
                  <a:pt x="46" y="139"/>
                  <a:pt x="52" y="117"/>
                  <a:pt x="52" y="117"/>
                </a:cubicBezTo>
                <a:cubicBezTo>
                  <a:pt x="52" y="116"/>
                  <a:pt x="44"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4" name=""/>
          <p:cNvSpPr txBox="1"/>
          <p:nvPr/>
        </p:nvSpPr>
        <p:spPr>
          <a:xfrm>
            <a:off x="2494800" y="897120"/>
            <a:ext cx="267552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ステップの反復計算は不要。</a:t>
            </a:r>
            <a:endParaRPr b="0" lang="en-US" sz="1560" strike="noStrike" u="none">
              <a:solidFill>
                <a:srgbClr val="000000"/>
              </a:solidFill>
              <a:effectLst/>
              <a:uFillTx/>
              <a:latin typeface="Times New Roman"/>
            </a:endParaRPr>
          </a:p>
        </p:txBody>
      </p:sp>
      <p:sp>
        <p:nvSpPr>
          <p:cNvPr id="175" name=""/>
          <p:cNvSpPr/>
          <p:nvPr/>
        </p:nvSpPr>
        <p:spPr>
          <a:xfrm>
            <a:off x="1779840" y="1240200"/>
            <a:ext cx="138960" cy="110520"/>
          </a:xfrm>
          <a:custGeom>
            <a:avLst/>
            <a:gdLst/>
            <a:ahLst/>
            <a:rect l="0" t="0" r="r" b="b"/>
            <a:pathLst>
              <a:path w="386" h="307">
                <a:moveTo>
                  <a:pt x="0" y="194"/>
                </a:moveTo>
                <a:cubicBezTo>
                  <a:pt x="0" y="143"/>
                  <a:pt x="19" y="98"/>
                  <a:pt x="58" y="58"/>
                </a:cubicBezTo>
                <a:cubicBezTo>
                  <a:pt x="97" y="19"/>
                  <a:pt x="139" y="0"/>
                  <a:pt x="186" y="0"/>
                </a:cubicBezTo>
                <a:cubicBezTo>
                  <a:pt x="217" y="0"/>
                  <a:pt x="244" y="9"/>
                  <a:pt x="263" y="27"/>
                </a:cubicBezTo>
                <a:cubicBezTo>
                  <a:pt x="282" y="45"/>
                  <a:pt x="294" y="67"/>
                  <a:pt x="301" y="94"/>
                </a:cubicBezTo>
                <a:cubicBezTo>
                  <a:pt x="304" y="107"/>
                  <a:pt x="305" y="122"/>
                  <a:pt x="306" y="139"/>
                </a:cubicBezTo>
                <a:lnTo>
                  <a:pt x="306" y="159"/>
                </a:lnTo>
                <a:cubicBezTo>
                  <a:pt x="328" y="126"/>
                  <a:pt x="345" y="88"/>
                  <a:pt x="357" y="46"/>
                </a:cubicBezTo>
                <a:cubicBezTo>
                  <a:pt x="358" y="39"/>
                  <a:pt x="360" y="36"/>
                  <a:pt x="361" y="35"/>
                </a:cubicBezTo>
                <a:cubicBezTo>
                  <a:pt x="362" y="34"/>
                  <a:pt x="365" y="33"/>
                  <a:pt x="371" y="33"/>
                </a:cubicBezTo>
                <a:cubicBezTo>
                  <a:pt x="381" y="33"/>
                  <a:pt x="386" y="35"/>
                  <a:pt x="386" y="38"/>
                </a:cubicBezTo>
                <a:cubicBezTo>
                  <a:pt x="386" y="42"/>
                  <a:pt x="384" y="51"/>
                  <a:pt x="380" y="65"/>
                </a:cubicBezTo>
                <a:cubicBezTo>
                  <a:pt x="376" y="79"/>
                  <a:pt x="367" y="98"/>
                  <a:pt x="355" y="123"/>
                </a:cubicBezTo>
                <a:cubicBezTo>
                  <a:pt x="343" y="148"/>
                  <a:pt x="329" y="171"/>
                  <a:pt x="314" y="191"/>
                </a:cubicBezTo>
                <a:lnTo>
                  <a:pt x="307" y="200"/>
                </a:lnTo>
                <a:lnTo>
                  <a:pt x="307" y="217"/>
                </a:lnTo>
                <a:cubicBezTo>
                  <a:pt x="308" y="242"/>
                  <a:pt x="310" y="259"/>
                  <a:pt x="313" y="268"/>
                </a:cubicBezTo>
                <a:cubicBezTo>
                  <a:pt x="315" y="277"/>
                  <a:pt x="320" y="282"/>
                  <a:pt x="325" y="282"/>
                </a:cubicBezTo>
                <a:cubicBezTo>
                  <a:pt x="332" y="281"/>
                  <a:pt x="338" y="279"/>
                  <a:pt x="343" y="275"/>
                </a:cubicBezTo>
                <a:cubicBezTo>
                  <a:pt x="348" y="271"/>
                  <a:pt x="352" y="266"/>
                  <a:pt x="355" y="259"/>
                </a:cubicBezTo>
                <a:cubicBezTo>
                  <a:pt x="355" y="256"/>
                  <a:pt x="357" y="254"/>
                  <a:pt x="358" y="254"/>
                </a:cubicBezTo>
                <a:cubicBezTo>
                  <a:pt x="359" y="253"/>
                  <a:pt x="363" y="253"/>
                  <a:pt x="368" y="252"/>
                </a:cubicBezTo>
                <a:cubicBezTo>
                  <a:pt x="377" y="252"/>
                  <a:pt x="382" y="254"/>
                  <a:pt x="382" y="258"/>
                </a:cubicBezTo>
                <a:cubicBezTo>
                  <a:pt x="382" y="261"/>
                  <a:pt x="380" y="265"/>
                  <a:pt x="378" y="271"/>
                </a:cubicBezTo>
                <a:cubicBezTo>
                  <a:pt x="372" y="282"/>
                  <a:pt x="364" y="290"/>
                  <a:pt x="354" y="296"/>
                </a:cubicBezTo>
                <a:cubicBezTo>
                  <a:pt x="344" y="303"/>
                  <a:pt x="334" y="306"/>
                  <a:pt x="324" y="307"/>
                </a:cubicBezTo>
                <a:lnTo>
                  <a:pt x="319" y="307"/>
                </a:lnTo>
                <a:cubicBezTo>
                  <a:pt x="289" y="307"/>
                  <a:pt x="269" y="290"/>
                  <a:pt x="258" y="258"/>
                </a:cubicBezTo>
                <a:lnTo>
                  <a:pt x="256" y="253"/>
                </a:lnTo>
                <a:lnTo>
                  <a:pt x="248" y="259"/>
                </a:lnTo>
                <a:cubicBezTo>
                  <a:pt x="244" y="262"/>
                  <a:pt x="236" y="267"/>
                  <a:pt x="227" y="272"/>
                </a:cubicBezTo>
                <a:cubicBezTo>
                  <a:pt x="218" y="277"/>
                  <a:pt x="208" y="283"/>
                  <a:pt x="197" y="288"/>
                </a:cubicBezTo>
                <a:cubicBezTo>
                  <a:pt x="185" y="293"/>
                  <a:pt x="172" y="297"/>
                  <a:pt x="157" y="301"/>
                </a:cubicBezTo>
                <a:cubicBezTo>
                  <a:pt x="143" y="305"/>
                  <a:pt x="128" y="307"/>
                  <a:pt x="114" y="307"/>
                </a:cubicBezTo>
                <a:cubicBezTo>
                  <a:pt x="78" y="307"/>
                  <a:pt x="50" y="296"/>
                  <a:pt x="30" y="273"/>
                </a:cubicBezTo>
                <a:cubicBezTo>
                  <a:pt x="10" y="251"/>
                  <a:pt x="0" y="225"/>
                  <a:pt x="0" y="194"/>
                </a:cubicBezTo>
                <a:moveTo>
                  <a:pt x="117" y="282"/>
                </a:moveTo>
                <a:cubicBezTo>
                  <a:pt x="140" y="282"/>
                  <a:pt x="162" y="277"/>
                  <a:pt x="184" y="268"/>
                </a:cubicBezTo>
                <a:cubicBezTo>
                  <a:pt x="206" y="259"/>
                  <a:pt x="222" y="249"/>
                  <a:pt x="233" y="239"/>
                </a:cubicBezTo>
                <a:lnTo>
                  <a:pt x="250" y="224"/>
                </a:lnTo>
                <a:cubicBezTo>
                  <a:pt x="249" y="160"/>
                  <a:pt x="248" y="119"/>
                  <a:pt x="246" y="104"/>
                </a:cubicBezTo>
                <a:cubicBezTo>
                  <a:pt x="238" y="51"/>
                  <a:pt x="218" y="25"/>
                  <a:pt x="182" y="25"/>
                </a:cubicBezTo>
                <a:cubicBezTo>
                  <a:pt x="151" y="25"/>
                  <a:pt x="124" y="41"/>
                  <a:pt x="101" y="75"/>
                </a:cubicBezTo>
                <a:cubicBezTo>
                  <a:pt x="88" y="93"/>
                  <a:pt x="78" y="118"/>
                  <a:pt x="71" y="148"/>
                </a:cubicBezTo>
                <a:cubicBezTo>
                  <a:pt x="63" y="179"/>
                  <a:pt x="59" y="202"/>
                  <a:pt x="59" y="219"/>
                </a:cubicBezTo>
                <a:cubicBezTo>
                  <a:pt x="59" y="241"/>
                  <a:pt x="64" y="257"/>
                  <a:pt x="76" y="267"/>
                </a:cubicBezTo>
                <a:cubicBezTo>
                  <a:pt x="87" y="277"/>
                  <a:pt x="101" y="282"/>
                  <a:pt x="117"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6" name=""/>
          <p:cNvSpPr/>
          <p:nvPr/>
        </p:nvSpPr>
        <p:spPr>
          <a:xfrm>
            <a:off x="1812240" y="120348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7" name=""/>
          <p:cNvSpPr/>
          <p:nvPr/>
        </p:nvSpPr>
        <p:spPr>
          <a:xfrm>
            <a:off x="1938600" y="1276560"/>
            <a:ext cx="54000" cy="110160"/>
          </a:xfrm>
          <a:custGeom>
            <a:avLst/>
            <a:gdLst/>
            <a:ahLst/>
            <a:rect l="0" t="0" r="r" b="b"/>
            <a:pathLst>
              <a:path w="150" h="306">
                <a:moveTo>
                  <a:pt x="3" y="115"/>
                </a:moveTo>
                <a:cubicBezTo>
                  <a:pt x="1" y="113"/>
                  <a:pt x="0" y="111"/>
                  <a:pt x="0" y="110"/>
                </a:cubicBezTo>
                <a:cubicBezTo>
                  <a:pt x="0" y="109"/>
                  <a:pt x="1" y="107"/>
                  <a:pt x="2" y="103"/>
                </a:cubicBezTo>
                <a:cubicBezTo>
                  <a:pt x="3" y="99"/>
                  <a:pt x="3" y="97"/>
                  <a:pt x="4" y="96"/>
                </a:cubicBezTo>
                <a:cubicBezTo>
                  <a:pt x="5" y="94"/>
                  <a:pt x="6" y="94"/>
                  <a:pt x="8" y="94"/>
                </a:cubicBezTo>
                <a:cubicBezTo>
                  <a:pt x="11" y="94"/>
                  <a:pt x="20" y="93"/>
                  <a:pt x="34" y="93"/>
                </a:cubicBezTo>
                <a:lnTo>
                  <a:pt x="59" y="93"/>
                </a:lnTo>
                <a:lnTo>
                  <a:pt x="68" y="55"/>
                </a:lnTo>
                <a:cubicBezTo>
                  <a:pt x="69" y="51"/>
                  <a:pt x="70" y="47"/>
                  <a:pt x="71" y="41"/>
                </a:cubicBezTo>
                <a:cubicBezTo>
                  <a:pt x="73" y="35"/>
                  <a:pt x="74" y="31"/>
                  <a:pt x="75" y="29"/>
                </a:cubicBezTo>
                <a:cubicBezTo>
                  <a:pt x="76" y="26"/>
                  <a:pt x="77" y="23"/>
                  <a:pt x="78" y="19"/>
                </a:cubicBezTo>
                <a:cubicBezTo>
                  <a:pt x="79" y="15"/>
                  <a:pt x="80" y="12"/>
                  <a:pt x="82" y="11"/>
                </a:cubicBezTo>
                <a:cubicBezTo>
                  <a:pt x="83" y="9"/>
                  <a:pt x="85" y="7"/>
                  <a:pt x="86" y="5"/>
                </a:cubicBezTo>
                <a:cubicBezTo>
                  <a:pt x="88" y="3"/>
                  <a:pt x="90" y="1"/>
                  <a:pt x="93" y="1"/>
                </a:cubicBezTo>
                <a:cubicBezTo>
                  <a:pt x="96" y="0"/>
                  <a:pt x="99" y="0"/>
                  <a:pt x="102" y="0"/>
                </a:cubicBezTo>
                <a:cubicBezTo>
                  <a:pt x="107" y="0"/>
                  <a:pt x="111" y="2"/>
                  <a:pt x="114" y="5"/>
                </a:cubicBezTo>
                <a:cubicBezTo>
                  <a:pt x="116" y="8"/>
                  <a:pt x="117" y="11"/>
                  <a:pt x="117" y="14"/>
                </a:cubicBezTo>
                <a:cubicBezTo>
                  <a:pt x="117" y="16"/>
                  <a:pt x="115" y="24"/>
                  <a:pt x="113" y="37"/>
                </a:cubicBezTo>
                <a:cubicBezTo>
                  <a:pt x="110" y="49"/>
                  <a:pt x="107" y="62"/>
                  <a:pt x="103" y="74"/>
                </a:cubicBezTo>
                <a:lnTo>
                  <a:pt x="98" y="92"/>
                </a:lnTo>
                <a:cubicBezTo>
                  <a:pt x="98" y="93"/>
                  <a:pt x="106" y="93"/>
                  <a:pt x="122" y="93"/>
                </a:cubicBezTo>
                <a:lnTo>
                  <a:pt x="147" y="93"/>
                </a:lnTo>
                <a:cubicBezTo>
                  <a:pt x="149" y="95"/>
                  <a:pt x="150" y="97"/>
                  <a:pt x="150" y="98"/>
                </a:cubicBezTo>
                <a:cubicBezTo>
                  <a:pt x="150" y="105"/>
                  <a:pt x="148" y="111"/>
                  <a:pt x="144" y="115"/>
                </a:cubicBezTo>
                <a:lnTo>
                  <a:pt x="93" y="115"/>
                </a:lnTo>
                <a:lnTo>
                  <a:pt x="75" y="185"/>
                </a:lnTo>
                <a:cubicBezTo>
                  <a:pt x="63" y="236"/>
                  <a:pt x="57" y="264"/>
                  <a:pt x="57" y="268"/>
                </a:cubicBezTo>
                <a:cubicBezTo>
                  <a:pt x="57" y="281"/>
                  <a:pt x="61" y="288"/>
                  <a:pt x="70" y="288"/>
                </a:cubicBezTo>
                <a:cubicBezTo>
                  <a:pt x="81" y="288"/>
                  <a:pt x="92" y="282"/>
                  <a:pt x="102" y="272"/>
                </a:cubicBezTo>
                <a:cubicBezTo>
                  <a:pt x="113" y="261"/>
                  <a:pt x="121" y="246"/>
                  <a:pt x="127" y="230"/>
                </a:cubicBezTo>
                <a:cubicBezTo>
                  <a:pt x="128" y="229"/>
                  <a:pt x="129" y="227"/>
                  <a:pt x="130" y="227"/>
                </a:cubicBezTo>
                <a:cubicBezTo>
                  <a:pt x="131" y="227"/>
                  <a:pt x="133" y="226"/>
                  <a:pt x="137" y="226"/>
                </a:cubicBezTo>
                <a:lnTo>
                  <a:pt x="139" y="226"/>
                </a:lnTo>
                <a:cubicBezTo>
                  <a:pt x="144" y="226"/>
                  <a:pt x="146" y="227"/>
                  <a:pt x="146" y="230"/>
                </a:cubicBezTo>
                <a:cubicBezTo>
                  <a:pt x="146" y="231"/>
                  <a:pt x="146" y="233"/>
                  <a:pt x="145" y="236"/>
                </a:cubicBezTo>
                <a:cubicBezTo>
                  <a:pt x="143" y="241"/>
                  <a:pt x="140" y="247"/>
                  <a:pt x="136" y="255"/>
                </a:cubicBezTo>
                <a:cubicBezTo>
                  <a:pt x="132" y="262"/>
                  <a:pt x="126" y="269"/>
                  <a:pt x="120" y="277"/>
                </a:cubicBezTo>
                <a:cubicBezTo>
                  <a:pt x="113" y="285"/>
                  <a:pt x="105" y="292"/>
                  <a:pt x="95" y="297"/>
                </a:cubicBezTo>
                <a:cubicBezTo>
                  <a:pt x="86" y="303"/>
                  <a:pt x="76" y="306"/>
                  <a:pt x="66" y="306"/>
                </a:cubicBezTo>
                <a:cubicBezTo>
                  <a:pt x="57" y="306"/>
                  <a:pt x="48" y="303"/>
                  <a:pt x="39" y="298"/>
                </a:cubicBezTo>
                <a:cubicBezTo>
                  <a:pt x="30" y="294"/>
                  <a:pt x="24" y="285"/>
                  <a:pt x="20" y="274"/>
                </a:cubicBezTo>
                <a:cubicBezTo>
                  <a:pt x="20" y="271"/>
                  <a:pt x="19" y="267"/>
                  <a:pt x="19" y="261"/>
                </a:cubicBezTo>
                <a:lnTo>
                  <a:pt x="19" y="251"/>
                </a:lnTo>
                <a:lnTo>
                  <a:pt x="36" y="184"/>
                </a:lnTo>
                <a:cubicBezTo>
                  <a:pt x="47" y="139"/>
                  <a:pt x="53" y="116"/>
                  <a:pt x="53" y="116"/>
                </a:cubicBezTo>
                <a:cubicBezTo>
                  <a:pt x="53" y="115"/>
                  <a:pt x="45" y="115"/>
                  <a:pt x="29"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8" name=""/>
          <p:cNvSpPr/>
          <p:nvPr/>
        </p:nvSpPr>
        <p:spPr>
          <a:xfrm>
            <a:off x="2096280" y="1243080"/>
            <a:ext cx="29880" cy="105120"/>
          </a:xfrm>
          <a:custGeom>
            <a:avLst/>
            <a:gdLst/>
            <a:ahLst/>
            <a:rect l="0" t="0" r="r" b="b"/>
            <a:pathLst>
              <a:path w="83" h="292">
                <a:moveTo>
                  <a:pt x="0" y="41"/>
                </a:moveTo>
                <a:cubicBezTo>
                  <a:pt x="0" y="30"/>
                  <a:pt x="4" y="20"/>
                  <a:pt x="12" y="12"/>
                </a:cubicBezTo>
                <a:cubicBezTo>
                  <a:pt x="19" y="4"/>
                  <a:pt x="29" y="0"/>
                  <a:pt x="41" y="0"/>
                </a:cubicBezTo>
                <a:cubicBezTo>
                  <a:pt x="53" y="0"/>
                  <a:pt x="62" y="4"/>
                  <a:pt x="70" y="11"/>
                </a:cubicBezTo>
                <a:cubicBezTo>
                  <a:pt x="78" y="18"/>
                  <a:pt x="83" y="28"/>
                  <a:pt x="83" y="40"/>
                </a:cubicBezTo>
                <a:cubicBezTo>
                  <a:pt x="83" y="51"/>
                  <a:pt x="79" y="61"/>
                  <a:pt x="72" y="69"/>
                </a:cubicBezTo>
                <a:cubicBezTo>
                  <a:pt x="64" y="77"/>
                  <a:pt x="54" y="81"/>
                  <a:pt x="42" y="81"/>
                </a:cubicBezTo>
                <a:cubicBezTo>
                  <a:pt x="30" y="81"/>
                  <a:pt x="20" y="77"/>
                  <a:pt x="12" y="70"/>
                </a:cubicBezTo>
                <a:cubicBezTo>
                  <a:pt x="5" y="62"/>
                  <a:pt x="1" y="52"/>
                  <a:pt x="0" y="41"/>
                </a:cubicBezTo>
                <a:moveTo>
                  <a:pt x="0" y="251"/>
                </a:moveTo>
                <a:cubicBezTo>
                  <a:pt x="0" y="240"/>
                  <a:pt x="4" y="231"/>
                  <a:pt x="12" y="223"/>
                </a:cubicBezTo>
                <a:cubicBezTo>
                  <a:pt x="19" y="215"/>
                  <a:pt x="29" y="211"/>
                  <a:pt x="41" y="211"/>
                </a:cubicBezTo>
                <a:cubicBezTo>
                  <a:pt x="53" y="211"/>
                  <a:pt x="62" y="214"/>
                  <a:pt x="70" y="221"/>
                </a:cubicBezTo>
                <a:cubicBezTo>
                  <a:pt x="78" y="229"/>
                  <a:pt x="83" y="238"/>
                  <a:pt x="83" y="251"/>
                </a:cubicBezTo>
                <a:cubicBezTo>
                  <a:pt x="83" y="262"/>
                  <a:pt x="79" y="272"/>
                  <a:pt x="72" y="280"/>
                </a:cubicBezTo>
                <a:cubicBezTo>
                  <a:pt x="64" y="288"/>
                  <a:pt x="54" y="292"/>
                  <a:pt x="42" y="292"/>
                </a:cubicBezTo>
                <a:cubicBezTo>
                  <a:pt x="30" y="292"/>
                  <a:pt x="20" y="288"/>
                  <a:pt x="12" y="280"/>
                </a:cubicBezTo>
                <a:cubicBezTo>
                  <a:pt x="5" y="273"/>
                  <a:pt x="1" y="263"/>
                  <a:pt x="0" y="25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79" name=""/>
          <p:cNvSpPr/>
          <p:nvPr/>
        </p:nvSpPr>
        <p:spPr>
          <a:xfrm>
            <a:off x="2158560" y="1258560"/>
            <a:ext cx="162720" cy="57240"/>
          </a:xfrm>
          <a:custGeom>
            <a:avLst/>
            <a:gdLst/>
            <a:ahLst/>
            <a:rect l="0" t="0" r="r" b="b"/>
            <a:pathLst>
              <a:path w="452" h="159">
                <a:moveTo>
                  <a:pt x="0" y="13"/>
                </a:moveTo>
                <a:cubicBezTo>
                  <a:pt x="0" y="7"/>
                  <a:pt x="4" y="3"/>
                  <a:pt x="10" y="0"/>
                </a:cubicBezTo>
                <a:lnTo>
                  <a:pt x="442" y="0"/>
                </a:lnTo>
                <a:cubicBezTo>
                  <a:pt x="449" y="3"/>
                  <a:pt x="452" y="8"/>
                  <a:pt x="452" y="13"/>
                </a:cubicBezTo>
                <a:cubicBezTo>
                  <a:pt x="452" y="18"/>
                  <a:pt x="449" y="22"/>
                  <a:pt x="443" y="26"/>
                </a:cubicBezTo>
                <a:lnTo>
                  <a:pt x="227" y="27"/>
                </a:lnTo>
                <a:lnTo>
                  <a:pt x="11" y="27"/>
                </a:lnTo>
                <a:cubicBezTo>
                  <a:pt x="4" y="24"/>
                  <a:pt x="0" y="20"/>
                  <a:pt x="0" y="13"/>
                </a:cubicBezTo>
                <a:moveTo>
                  <a:pt x="0" y="145"/>
                </a:moveTo>
                <a:cubicBezTo>
                  <a:pt x="0" y="139"/>
                  <a:pt x="4" y="134"/>
                  <a:pt x="11" y="132"/>
                </a:cubicBezTo>
                <a:lnTo>
                  <a:pt x="443" y="132"/>
                </a:lnTo>
                <a:cubicBezTo>
                  <a:pt x="449" y="136"/>
                  <a:pt x="452" y="141"/>
                  <a:pt x="452" y="145"/>
                </a:cubicBezTo>
                <a:cubicBezTo>
                  <a:pt x="452" y="151"/>
                  <a:pt x="449" y="156"/>
                  <a:pt x="442" y="159"/>
                </a:cubicBezTo>
                <a:lnTo>
                  <a:pt x="10" y="159"/>
                </a:lnTo>
                <a:cubicBezTo>
                  <a:pt x="4" y="156"/>
                  <a:pt x="0" y="151"/>
                  <a:pt x="0" y="14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0" name=""/>
          <p:cNvSpPr/>
          <p:nvPr/>
        </p:nvSpPr>
        <p:spPr>
          <a:xfrm>
            <a:off x="2415600" y="1164960"/>
            <a:ext cx="203400" cy="244080"/>
          </a:xfrm>
          <a:custGeom>
            <a:avLst/>
            <a:gdLst/>
            <a:ahLst/>
            <a:rect l="0" t="0" r="r" b="b"/>
            <a:pathLst>
              <a:path w="565" h="678">
                <a:moveTo>
                  <a:pt x="70" y="64"/>
                </a:moveTo>
                <a:cubicBezTo>
                  <a:pt x="65" y="51"/>
                  <a:pt x="59" y="43"/>
                  <a:pt x="51" y="38"/>
                </a:cubicBezTo>
                <a:cubicBezTo>
                  <a:pt x="42" y="32"/>
                  <a:pt x="28" y="29"/>
                  <a:pt x="10" y="27"/>
                </a:cubicBezTo>
                <a:lnTo>
                  <a:pt x="0" y="27"/>
                </a:lnTo>
                <a:lnTo>
                  <a:pt x="0" y="0"/>
                </a:lnTo>
                <a:lnTo>
                  <a:pt x="565" y="0"/>
                </a:lnTo>
                <a:lnTo>
                  <a:pt x="565" y="27"/>
                </a:lnTo>
                <a:lnTo>
                  <a:pt x="555" y="27"/>
                </a:lnTo>
                <a:cubicBezTo>
                  <a:pt x="540" y="28"/>
                  <a:pt x="528" y="31"/>
                  <a:pt x="519" y="36"/>
                </a:cubicBezTo>
                <a:cubicBezTo>
                  <a:pt x="510" y="40"/>
                  <a:pt x="504" y="45"/>
                  <a:pt x="502" y="49"/>
                </a:cubicBezTo>
                <a:cubicBezTo>
                  <a:pt x="499" y="54"/>
                  <a:pt x="497" y="59"/>
                  <a:pt x="496" y="64"/>
                </a:cubicBezTo>
                <a:lnTo>
                  <a:pt x="496" y="614"/>
                </a:lnTo>
                <a:cubicBezTo>
                  <a:pt x="501" y="637"/>
                  <a:pt x="521" y="649"/>
                  <a:pt x="555" y="651"/>
                </a:cubicBezTo>
                <a:lnTo>
                  <a:pt x="565" y="651"/>
                </a:lnTo>
                <a:lnTo>
                  <a:pt x="565" y="678"/>
                </a:lnTo>
                <a:lnTo>
                  <a:pt x="349" y="678"/>
                </a:lnTo>
                <a:lnTo>
                  <a:pt x="349" y="651"/>
                </a:lnTo>
                <a:lnTo>
                  <a:pt x="359" y="651"/>
                </a:lnTo>
                <a:cubicBezTo>
                  <a:pt x="374" y="650"/>
                  <a:pt x="386" y="647"/>
                  <a:pt x="395" y="642"/>
                </a:cubicBezTo>
                <a:cubicBezTo>
                  <a:pt x="405" y="637"/>
                  <a:pt x="410" y="633"/>
                  <a:pt x="412" y="629"/>
                </a:cubicBezTo>
                <a:cubicBezTo>
                  <a:pt x="415" y="626"/>
                  <a:pt x="417" y="620"/>
                  <a:pt x="419" y="614"/>
                </a:cubicBezTo>
                <a:lnTo>
                  <a:pt x="419" y="27"/>
                </a:lnTo>
                <a:lnTo>
                  <a:pt x="146" y="27"/>
                </a:lnTo>
                <a:lnTo>
                  <a:pt x="146" y="320"/>
                </a:lnTo>
                <a:lnTo>
                  <a:pt x="146" y="614"/>
                </a:lnTo>
                <a:cubicBezTo>
                  <a:pt x="152" y="637"/>
                  <a:pt x="171" y="649"/>
                  <a:pt x="206" y="651"/>
                </a:cubicBezTo>
                <a:lnTo>
                  <a:pt x="215" y="651"/>
                </a:lnTo>
                <a:lnTo>
                  <a:pt x="215" y="678"/>
                </a:lnTo>
                <a:lnTo>
                  <a:pt x="0" y="678"/>
                </a:lnTo>
                <a:lnTo>
                  <a:pt x="0" y="651"/>
                </a:lnTo>
                <a:lnTo>
                  <a:pt x="10" y="651"/>
                </a:lnTo>
                <a:cubicBezTo>
                  <a:pt x="25" y="650"/>
                  <a:pt x="37" y="647"/>
                  <a:pt x="46" y="642"/>
                </a:cubicBezTo>
                <a:cubicBezTo>
                  <a:pt x="55" y="637"/>
                  <a:pt x="61" y="633"/>
                  <a:pt x="63" y="629"/>
                </a:cubicBezTo>
                <a:cubicBezTo>
                  <a:pt x="65" y="626"/>
                  <a:pt x="67" y="620"/>
                  <a:pt x="70" y="614"/>
                </a:cubicBezTo>
                <a:lnTo>
                  <a:pt x="70" y="6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1" name=""/>
          <p:cNvSpPr/>
          <p:nvPr/>
        </p:nvSpPr>
        <p:spPr>
          <a:xfrm>
            <a:off x="2643480" y="1123920"/>
            <a:ext cx="54000" cy="109800"/>
          </a:xfrm>
          <a:custGeom>
            <a:avLst/>
            <a:gdLst/>
            <a:ahLst/>
            <a:rect l="0" t="0" r="r" b="b"/>
            <a:pathLst>
              <a:path w="150" h="305">
                <a:moveTo>
                  <a:pt x="3" y="116"/>
                </a:moveTo>
                <a:cubicBezTo>
                  <a:pt x="1" y="114"/>
                  <a:pt x="0" y="112"/>
                  <a:pt x="0" y="111"/>
                </a:cubicBezTo>
                <a:cubicBezTo>
                  <a:pt x="0" y="110"/>
                  <a:pt x="0" y="107"/>
                  <a:pt x="1" y="103"/>
                </a:cubicBezTo>
                <a:cubicBezTo>
                  <a:pt x="2" y="100"/>
                  <a:pt x="3" y="97"/>
                  <a:pt x="4" y="97"/>
                </a:cubicBezTo>
                <a:cubicBezTo>
                  <a:pt x="4" y="95"/>
                  <a:pt x="6" y="94"/>
                  <a:pt x="8" y="94"/>
                </a:cubicBezTo>
                <a:cubicBezTo>
                  <a:pt x="10" y="94"/>
                  <a:pt x="18" y="94"/>
                  <a:pt x="32" y="94"/>
                </a:cubicBezTo>
                <a:lnTo>
                  <a:pt x="58" y="94"/>
                </a:lnTo>
                <a:lnTo>
                  <a:pt x="67" y="55"/>
                </a:lnTo>
                <a:cubicBezTo>
                  <a:pt x="68" y="51"/>
                  <a:pt x="69" y="46"/>
                  <a:pt x="70" y="41"/>
                </a:cubicBezTo>
                <a:cubicBezTo>
                  <a:pt x="72" y="35"/>
                  <a:pt x="73" y="31"/>
                  <a:pt x="74" y="28"/>
                </a:cubicBezTo>
                <a:cubicBezTo>
                  <a:pt x="75" y="26"/>
                  <a:pt x="75" y="23"/>
                  <a:pt x="76" y="19"/>
                </a:cubicBezTo>
                <a:cubicBezTo>
                  <a:pt x="77" y="15"/>
                  <a:pt x="79" y="12"/>
                  <a:pt x="80" y="11"/>
                </a:cubicBezTo>
                <a:cubicBezTo>
                  <a:pt x="82" y="9"/>
                  <a:pt x="83" y="7"/>
                  <a:pt x="85" y="5"/>
                </a:cubicBezTo>
                <a:cubicBezTo>
                  <a:pt x="87" y="3"/>
                  <a:pt x="89" y="1"/>
                  <a:pt x="92" y="1"/>
                </a:cubicBezTo>
                <a:cubicBezTo>
                  <a:pt x="95" y="0"/>
                  <a:pt x="97" y="0"/>
                  <a:pt x="100" y="0"/>
                </a:cubicBezTo>
                <a:cubicBezTo>
                  <a:pt x="106" y="0"/>
                  <a:pt x="110" y="2"/>
                  <a:pt x="112" y="5"/>
                </a:cubicBezTo>
                <a:cubicBezTo>
                  <a:pt x="115" y="8"/>
                  <a:pt x="116" y="11"/>
                  <a:pt x="116" y="14"/>
                </a:cubicBezTo>
                <a:cubicBezTo>
                  <a:pt x="116" y="16"/>
                  <a:pt x="114" y="24"/>
                  <a:pt x="111" y="36"/>
                </a:cubicBezTo>
                <a:cubicBezTo>
                  <a:pt x="108" y="49"/>
                  <a:pt x="105" y="62"/>
                  <a:pt x="102" y="75"/>
                </a:cubicBezTo>
                <a:lnTo>
                  <a:pt x="97" y="93"/>
                </a:lnTo>
                <a:cubicBezTo>
                  <a:pt x="97" y="94"/>
                  <a:pt x="105" y="94"/>
                  <a:pt x="121" y="94"/>
                </a:cubicBezTo>
                <a:lnTo>
                  <a:pt x="146" y="94"/>
                </a:lnTo>
                <a:cubicBezTo>
                  <a:pt x="149" y="96"/>
                  <a:pt x="150" y="98"/>
                  <a:pt x="150" y="99"/>
                </a:cubicBezTo>
                <a:cubicBezTo>
                  <a:pt x="150" y="106"/>
                  <a:pt x="148" y="112"/>
                  <a:pt x="143" y="116"/>
                </a:cubicBezTo>
                <a:lnTo>
                  <a:pt x="91" y="116"/>
                </a:lnTo>
                <a:lnTo>
                  <a:pt x="74" y="185"/>
                </a:lnTo>
                <a:cubicBezTo>
                  <a:pt x="62" y="236"/>
                  <a:pt x="55" y="264"/>
                  <a:pt x="55" y="268"/>
                </a:cubicBezTo>
                <a:cubicBezTo>
                  <a:pt x="55" y="281"/>
                  <a:pt x="60" y="288"/>
                  <a:pt x="68" y="288"/>
                </a:cubicBezTo>
                <a:cubicBezTo>
                  <a:pt x="79" y="288"/>
                  <a:pt x="90" y="282"/>
                  <a:pt x="101" y="271"/>
                </a:cubicBezTo>
                <a:cubicBezTo>
                  <a:pt x="111" y="261"/>
                  <a:pt x="120" y="247"/>
                  <a:pt x="126" y="231"/>
                </a:cubicBezTo>
                <a:cubicBezTo>
                  <a:pt x="127" y="229"/>
                  <a:pt x="128" y="228"/>
                  <a:pt x="129" y="228"/>
                </a:cubicBezTo>
                <a:cubicBezTo>
                  <a:pt x="130" y="228"/>
                  <a:pt x="133" y="227"/>
                  <a:pt x="137" y="227"/>
                </a:cubicBezTo>
                <a:lnTo>
                  <a:pt x="139" y="227"/>
                </a:lnTo>
                <a:cubicBezTo>
                  <a:pt x="143" y="227"/>
                  <a:pt x="146" y="228"/>
                  <a:pt x="146" y="231"/>
                </a:cubicBezTo>
                <a:cubicBezTo>
                  <a:pt x="146" y="232"/>
                  <a:pt x="145" y="234"/>
                  <a:pt x="144" y="236"/>
                </a:cubicBezTo>
                <a:cubicBezTo>
                  <a:pt x="143" y="242"/>
                  <a:pt x="140" y="248"/>
                  <a:pt x="136" y="255"/>
                </a:cubicBezTo>
                <a:cubicBezTo>
                  <a:pt x="132" y="262"/>
                  <a:pt x="125" y="269"/>
                  <a:pt x="119" y="277"/>
                </a:cubicBezTo>
                <a:cubicBezTo>
                  <a:pt x="112" y="285"/>
                  <a:pt x="104" y="292"/>
                  <a:pt x="94" y="297"/>
                </a:cubicBezTo>
                <a:cubicBezTo>
                  <a:pt x="85" y="303"/>
                  <a:pt x="75" y="305"/>
                  <a:pt x="65" y="305"/>
                </a:cubicBezTo>
                <a:cubicBezTo>
                  <a:pt x="55" y="305"/>
                  <a:pt x="46" y="303"/>
                  <a:pt x="38" y="298"/>
                </a:cubicBezTo>
                <a:cubicBezTo>
                  <a:pt x="29" y="293"/>
                  <a:pt x="23" y="285"/>
                  <a:pt x="19" y="273"/>
                </a:cubicBezTo>
                <a:cubicBezTo>
                  <a:pt x="18" y="271"/>
                  <a:pt x="18" y="266"/>
                  <a:pt x="18" y="260"/>
                </a:cubicBezTo>
                <a:lnTo>
                  <a:pt x="18" y="252"/>
                </a:lnTo>
                <a:lnTo>
                  <a:pt x="35" y="185"/>
                </a:lnTo>
                <a:cubicBezTo>
                  <a:pt x="46" y="140"/>
                  <a:pt x="52" y="117"/>
                  <a:pt x="52" y="117"/>
                </a:cubicBezTo>
                <a:cubicBezTo>
                  <a:pt x="52" y="116"/>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2" name=""/>
          <p:cNvSpPr/>
          <p:nvPr/>
        </p:nvSpPr>
        <p:spPr>
          <a:xfrm>
            <a:off x="2649240" y="1341000"/>
            <a:ext cx="63360" cy="78480"/>
          </a:xfrm>
          <a:custGeom>
            <a:avLst/>
            <a:gdLst/>
            <a:ahLst/>
            <a:rect l="0" t="0" r="r" b="b"/>
            <a:pathLst>
              <a:path w="176" h="218">
                <a:moveTo>
                  <a:pt x="37" y="75"/>
                </a:moveTo>
                <a:cubicBezTo>
                  <a:pt x="37" y="64"/>
                  <a:pt x="40" y="53"/>
                  <a:pt x="45" y="43"/>
                </a:cubicBezTo>
                <a:cubicBezTo>
                  <a:pt x="50" y="32"/>
                  <a:pt x="59" y="22"/>
                  <a:pt x="72" y="13"/>
                </a:cubicBezTo>
                <a:cubicBezTo>
                  <a:pt x="86" y="4"/>
                  <a:pt x="101" y="0"/>
                  <a:pt x="119" y="0"/>
                </a:cubicBezTo>
                <a:cubicBezTo>
                  <a:pt x="139" y="0"/>
                  <a:pt x="153" y="5"/>
                  <a:pt x="162" y="13"/>
                </a:cubicBezTo>
                <a:cubicBezTo>
                  <a:pt x="171" y="22"/>
                  <a:pt x="176" y="32"/>
                  <a:pt x="176" y="42"/>
                </a:cubicBezTo>
                <a:cubicBezTo>
                  <a:pt x="176" y="52"/>
                  <a:pt x="174" y="61"/>
                  <a:pt x="168" y="66"/>
                </a:cubicBezTo>
                <a:cubicBezTo>
                  <a:pt x="163" y="70"/>
                  <a:pt x="157" y="73"/>
                  <a:pt x="150" y="73"/>
                </a:cubicBezTo>
                <a:cubicBezTo>
                  <a:pt x="146" y="73"/>
                  <a:pt x="142" y="72"/>
                  <a:pt x="138" y="69"/>
                </a:cubicBezTo>
                <a:cubicBezTo>
                  <a:pt x="135" y="67"/>
                  <a:pt x="133" y="63"/>
                  <a:pt x="133" y="57"/>
                </a:cubicBezTo>
                <a:cubicBezTo>
                  <a:pt x="133" y="51"/>
                  <a:pt x="134" y="46"/>
                  <a:pt x="137" y="43"/>
                </a:cubicBezTo>
                <a:cubicBezTo>
                  <a:pt x="140" y="39"/>
                  <a:pt x="143" y="36"/>
                  <a:pt x="145" y="34"/>
                </a:cubicBezTo>
                <a:cubicBezTo>
                  <a:pt x="148" y="32"/>
                  <a:pt x="150" y="31"/>
                  <a:pt x="151" y="31"/>
                </a:cubicBezTo>
                <a:cubicBezTo>
                  <a:pt x="152" y="31"/>
                  <a:pt x="152" y="31"/>
                  <a:pt x="152" y="31"/>
                </a:cubicBezTo>
                <a:cubicBezTo>
                  <a:pt x="152" y="30"/>
                  <a:pt x="151" y="28"/>
                  <a:pt x="149" y="26"/>
                </a:cubicBezTo>
                <a:cubicBezTo>
                  <a:pt x="146" y="24"/>
                  <a:pt x="142" y="23"/>
                  <a:pt x="137" y="21"/>
                </a:cubicBezTo>
                <a:cubicBezTo>
                  <a:pt x="131" y="19"/>
                  <a:pt x="125" y="19"/>
                  <a:pt x="118" y="18"/>
                </a:cubicBezTo>
                <a:cubicBezTo>
                  <a:pt x="103" y="18"/>
                  <a:pt x="91" y="22"/>
                  <a:pt x="84" y="31"/>
                </a:cubicBezTo>
                <a:cubicBezTo>
                  <a:pt x="76" y="39"/>
                  <a:pt x="73" y="47"/>
                  <a:pt x="72" y="57"/>
                </a:cubicBezTo>
                <a:cubicBezTo>
                  <a:pt x="72" y="65"/>
                  <a:pt x="75" y="71"/>
                  <a:pt x="82" y="74"/>
                </a:cubicBezTo>
                <a:cubicBezTo>
                  <a:pt x="89" y="77"/>
                  <a:pt x="97" y="80"/>
                  <a:pt x="109" y="82"/>
                </a:cubicBezTo>
                <a:cubicBezTo>
                  <a:pt x="120" y="84"/>
                  <a:pt x="129" y="86"/>
                  <a:pt x="134" y="89"/>
                </a:cubicBezTo>
                <a:cubicBezTo>
                  <a:pt x="155" y="98"/>
                  <a:pt x="165" y="114"/>
                  <a:pt x="165" y="135"/>
                </a:cubicBezTo>
                <a:cubicBezTo>
                  <a:pt x="165" y="144"/>
                  <a:pt x="163" y="153"/>
                  <a:pt x="160" y="162"/>
                </a:cubicBezTo>
                <a:cubicBezTo>
                  <a:pt x="156" y="171"/>
                  <a:pt x="151" y="180"/>
                  <a:pt x="144" y="189"/>
                </a:cubicBezTo>
                <a:cubicBezTo>
                  <a:pt x="137" y="197"/>
                  <a:pt x="127" y="204"/>
                  <a:pt x="114" y="210"/>
                </a:cubicBezTo>
                <a:cubicBezTo>
                  <a:pt x="101" y="215"/>
                  <a:pt x="86" y="217"/>
                  <a:pt x="68" y="218"/>
                </a:cubicBezTo>
                <a:cubicBezTo>
                  <a:pt x="44" y="218"/>
                  <a:pt x="26" y="213"/>
                  <a:pt x="16" y="204"/>
                </a:cubicBezTo>
                <a:cubicBezTo>
                  <a:pt x="6" y="195"/>
                  <a:pt x="1" y="184"/>
                  <a:pt x="0" y="171"/>
                </a:cubicBezTo>
                <a:cubicBezTo>
                  <a:pt x="0" y="159"/>
                  <a:pt x="4" y="150"/>
                  <a:pt x="10" y="145"/>
                </a:cubicBezTo>
                <a:cubicBezTo>
                  <a:pt x="17" y="139"/>
                  <a:pt x="24" y="136"/>
                  <a:pt x="31" y="136"/>
                </a:cubicBezTo>
                <a:cubicBezTo>
                  <a:pt x="36" y="136"/>
                  <a:pt x="41" y="138"/>
                  <a:pt x="45" y="141"/>
                </a:cubicBezTo>
                <a:cubicBezTo>
                  <a:pt x="49" y="144"/>
                  <a:pt x="51" y="148"/>
                  <a:pt x="51" y="156"/>
                </a:cubicBezTo>
                <a:cubicBezTo>
                  <a:pt x="51" y="164"/>
                  <a:pt x="48" y="171"/>
                  <a:pt x="43" y="177"/>
                </a:cubicBezTo>
                <a:cubicBezTo>
                  <a:pt x="37" y="182"/>
                  <a:pt x="32" y="185"/>
                  <a:pt x="28" y="185"/>
                </a:cubicBezTo>
                <a:cubicBezTo>
                  <a:pt x="27" y="185"/>
                  <a:pt x="27" y="186"/>
                  <a:pt x="26" y="186"/>
                </a:cubicBezTo>
                <a:lnTo>
                  <a:pt x="26" y="187"/>
                </a:lnTo>
                <a:cubicBezTo>
                  <a:pt x="26" y="188"/>
                  <a:pt x="28" y="189"/>
                  <a:pt x="30" y="190"/>
                </a:cubicBezTo>
                <a:cubicBezTo>
                  <a:pt x="32" y="192"/>
                  <a:pt x="37" y="194"/>
                  <a:pt x="45" y="197"/>
                </a:cubicBezTo>
                <a:cubicBezTo>
                  <a:pt x="52" y="199"/>
                  <a:pt x="61" y="200"/>
                  <a:pt x="71" y="200"/>
                </a:cubicBezTo>
                <a:cubicBezTo>
                  <a:pt x="83" y="200"/>
                  <a:pt x="93" y="198"/>
                  <a:pt x="102" y="195"/>
                </a:cubicBezTo>
                <a:cubicBezTo>
                  <a:pt x="110" y="191"/>
                  <a:pt x="116" y="187"/>
                  <a:pt x="120" y="181"/>
                </a:cubicBezTo>
                <a:cubicBezTo>
                  <a:pt x="124" y="176"/>
                  <a:pt x="126" y="171"/>
                  <a:pt x="128" y="167"/>
                </a:cubicBezTo>
                <a:cubicBezTo>
                  <a:pt x="130" y="162"/>
                  <a:pt x="130" y="158"/>
                  <a:pt x="130" y="155"/>
                </a:cubicBezTo>
                <a:cubicBezTo>
                  <a:pt x="130" y="146"/>
                  <a:pt x="127" y="139"/>
                  <a:pt x="120" y="134"/>
                </a:cubicBezTo>
                <a:cubicBezTo>
                  <a:pt x="114" y="130"/>
                  <a:pt x="106" y="127"/>
                  <a:pt x="97" y="126"/>
                </a:cubicBezTo>
                <a:cubicBezTo>
                  <a:pt x="89" y="125"/>
                  <a:pt x="78" y="123"/>
                  <a:pt x="68" y="119"/>
                </a:cubicBezTo>
                <a:cubicBezTo>
                  <a:pt x="58" y="115"/>
                  <a:pt x="50" y="110"/>
                  <a:pt x="46" y="102"/>
                </a:cubicBezTo>
                <a:cubicBezTo>
                  <a:pt x="40" y="94"/>
                  <a:pt x="37" y="85"/>
                  <a:pt x="37" y="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3" name=""/>
          <p:cNvSpPr/>
          <p:nvPr/>
        </p:nvSpPr>
        <p:spPr>
          <a:xfrm>
            <a:off x="2730600" y="1353960"/>
            <a:ext cx="115200" cy="40680"/>
          </a:xfrm>
          <a:custGeom>
            <a:avLst/>
            <a:gdLst/>
            <a:ahLst/>
            <a:rect l="0" t="0" r="r" b="b"/>
            <a:pathLst>
              <a:path w="320" h="113">
                <a:moveTo>
                  <a:pt x="0" y="10"/>
                </a:moveTo>
                <a:cubicBezTo>
                  <a:pt x="0" y="6"/>
                  <a:pt x="2" y="3"/>
                  <a:pt x="7" y="0"/>
                </a:cubicBezTo>
                <a:lnTo>
                  <a:pt x="312" y="0"/>
                </a:lnTo>
                <a:cubicBezTo>
                  <a:pt x="317" y="3"/>
                  <a:pt x="320" y="6"/>
                  <a:pt x="320" y="10"/>
                </a:cubicBezTo>
                <a:cubicBezTo>
                  <a:pt x="320" y="13"/>
                  <a:pt x="317" y="16"/>
                  <a:pt x="313" y="19"/>
                </a:cubicBezTo>
                <a:lnTo>
                  <a:pt x="160" y="19"/>
                </a:lnTo>
                <a:lnTo>
                  <a:pt x="8" y="19"/>
                </a:lnTo>
                <a:cubicBezTo>
                  <a:pt x="2" y="18"/>
                  <a:pt x="0" y="15"/>
                  <a:pt x="0" y="10"/>
                </a:cubicBezTo>
                <a:moveTo>
                  <a:pt x="0" y="104"/>
                </a:moveTo>
                <a:cubicBezTo>
                  <a:pt x="0" y="99"/>
                  <a:pt x="2" y="96"/>
                  <a:pt x="8" y="94"/>
                </a:cubicBezTo>
                <a:lnTo>
                  <a:pt x="313" y="94"/>
                </a:lnTo>
                <a:cubicBezTo>
                  <a:pt x="317" y="97"/>
                  <a:pt x="320" y="101"/>
                  <a:pt x="320" y="104"/>
                </a:cubicBezTo>
                <a:cubicBezTo>
                  <a:pt x="320" y="108"/>
                  <a:pt x="317" y="111"/>
                  <a:pt x="312" y="113"/>
                </a:cubicBezTo>
                <a:lnTo>
                  <a:pt x="7" y="113"/>
                </a:lnTo>
                <a:cubicBezTo>
                  <a:pt x="2" y="111"/>
                  <a:pt x="0" y="108"/>
                  <a:pt x="0" y="10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4" name=""/>
          <p:cNvSpPr/>
          <p:nvPr/>
        </p:nvSpPr>
        <p:spPr>
          <a:xfrm>
            <a:off x="2869200" y="1302480"/>
            <a:ext cx="59760" cy="115200"/>
          </a:xfrm>
          <a:custGeom>
            <a:avLst/>
            <a:gdLst/>
            <a:ahLst/>
            <a:rect l="0" t="0" r="r" b="b"/>
            <a:pathLst>
              <a:path w="166" h="320">
                <a:moveTo>
                  <a:pt x="62" y="43"/>
                </a:moveTo>
                <a:lnTo>
                  <a:pt x="56" y="46"/>
                </a:lnTo>
                <a:cubicBezTo>
                  <a:pt x="51" y="47"/>
                  <a:pt x="45" y="49"/>
                  <a:pt x="37" y="51"/>
                </a:cubicBezTo>
                <a:cubicBezTo>
                  <a:pt x="29" y="52"/>
                  <a:pt x="19" y="53"/>
                  <a:pt x="9" y="54"/>
                </a:cubicBezTo>
                <a:lnTo>
                  <a:pt x="0" y="54"/>
                </a:lnTo>
                <a:lnTo>
                  <a:pt x="0" y="31"/>
                </a:lnTo>
                <a:lnTo>
                  <a:pt x="9" y="31"/>
                </a:lnTo>
                <a:cubicBezTo>
                  <a:pt x="24" y="30"/>
                  <a:pt x="38" y="28"/>
                  <a:pt x="51" y="24"/>
                </a:cubicBezTo>
                <a:cubicBezTo>
                  <a:pt x="63" y="20"/>
                  <a:pt x="72" y="16"/>
                  <a:pt x="77" y="12"/>
                </a:cubicBezTo>
                <a:cubicBezTo>
                  <a:pt x="83" y="9"/>
                  <a:pt x="87" y="5"/>
                  <a:pt x="91" y="2"/>
                </a:cubicBezTo>
                <a:cubicBezTo>
                  <a:pt x="92" y="1"/>
                  <a:pt x="93" y="0"/>
                  <a:pt x="97" y="0"/>
                </a:cubicBezTo>
                <a:cubicBezTo>
                  <a:pt x="99" y="0"/>
                  <a:pt x="102" y="1"/>
                  <a:pt x="105" y="3"/>
                </a:cubicBezTo>
                <a:lnTo>
                  <a:pt x="105" y="147"/>
                </a:lnTo>
                <a:lnTo>
                  <a:pt x="105" y="291"/>
                </a:lnTo>
                <a:cubicBezTo>
                  <a:pt x="107" y="293"/>
                  <a:pt x="109" y="294"/>
                  <a:pt x="111" y="295"/>
                </a:cubicBezTo>
                <a:cubicBezTo>
                  <a:pt x="113" y="296"/>
                  <a:pt x="116" y="296"/>
                  <a:pt x="122" y="297"/>
                </a:cubicBezTo>
                <a:cubicBezTo>
                  <a:pt x="128" y="298"/>
                  <a:pt x="138" y="298"/>
                  <a:pt x="153" y="298"/>
                </a:cubicBezTo>
                <a:lnTo>
                  <a:pt x="166" y="298"/>
                </a:lnTo>
                <a:lnTo>
                  <a:pt x="166" y="320"/>
                </a:lnTo>
                <a:lnTo>
                  <a:pt x="160" y="320"/>
                </a:lnTo>
                <a:cubicBezTo>
                  <a:pt x="154" y="319"/>
                  <a:pt x="127" y="318"/>
                  <a:pt x="83" y="318"/>
                </a:cubicBezTo>
                <a:cubicBezTo>
                  <a:pt x="40" y="318"/>
                  <a:pt x="15" y="319"/>
                  <a:pt x="8" y="320"/>
                </a:cubicBezTo>
                <a:lnTo>
                  <a:pt x="2" y="320"/>
                </a:lnTo>
                <a:lnTo>
                  <a:pt x="2" y="298"/>
                </a:lnTo>
                <a:lnTo>
                  <a:pt x="15" y="298"/>
                </a:lnTo>
                <a:cubicBezTo>
                  <a:pt x="22" y="298"/>
                  <a:pt x="28" y="298"/>
                  <a:pt x="33" y="298"/>
                </a:cubicBezTo>
                <a:cubicBezTo>
                  <a:pt x="38" y="298"/>
                  <a:pt x="42" y="298"/>
                  <a:pt x="45" y="297"/>
                </a:cubicBezTo>
                <a:cubicBezTo>
                  <a:pt x="48" y="297"/>
                  <a:pt x="50" y="297"/>
                  <a:pt x="53" y="296"/>
                </a:cubicBezTo>
                <a:cubicBezTo>
                  <a:pt x="55" y="295"/>
                  <a:pt x="56" y="295"/>
                  <a:pt x="56" y="295"/>
                </a:cubicBezTo>
                <a:cubicBezTo>
                  <a:pt x="57" y="295"/>
                  <a:pt x="58" y="294"/>
                  <a:pt x="59" y="293"/>
                </a:cubicBezTo>
                <a:cubicBezTo>
                  <a:pt x="61" y="291"/>
                  <a:pt x="62" y="290"/>
                  <a:pt x="62" y="291"/>
                </a:cubicBezTo>
                <a:lnTo>
                  <a:pt x="62" y="4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5" name=""/>
          <p:cNvSpPr/>
          <p:nvPr/>
        </p:nvSpPr>
        <p:spPr>
          <a:xfrm>
            <a:off x="3002040" y="1240200"/>
            <a:ext cx="138960" cy="110520"/>
          </a:xfrm>
          <a:custGeom>
            <a:avLst/>
            <a:gdLst/>
            <a:ahLst/>
            <a:rect l="0" t="0" r="r" b="b"/>
            <a:pathLst>
              <a:path w="386" h="307">
                <a:moveTo>
                  <a:pt x="0" y="194"/>
                </a:moveTo>
                <a:cubicBezTo>
                  <a:pt x="0" y="143"/>
                  <a:pt x="20" y="98"/>
                  <a:pt x="58" y="58"/>
                </a:cubicBezTo>
                <a:cubicBezTo>
                  <a:pt x="97" y="19"/>
                  <a:pt x="140" y="0"/>
                  <a:pt x="186" y="0"/>
                </a:cubicBezTo>
                <a:cubicBezTo>
                  <a:pt x="218" y="0"/>
                  <a:pt x="243" y="9"/>
                  <a:pt x="262" y="27"/>
                </a:cubicBezTo>
                <a:cubicBezTo>
                  <a:pt x="281" y="45"/>
                  <a:pt x="294" y="67"/>
                  <a:pt x="302" y="94"/>
                </a:cubicBezTo>
                <a:cubicBezTo>
                  <a:pt x="304" y="107"/>
                  <a:pt x="306" y="122"/>
                  <a:pt x="306" y="139"/>
                </a:cubicBezTo>
                <a:lnTo>
                  <a:pt x="306" y="159"/>
                </a:lnTo>
                <a:cubicBezTo>
                  <a:pt x="328" y="126"/>
                  <a:pt x="345" y="88"/>
                  <a:pt x="357" y="46"/>
                </a:cubicBezTo>
                <a:cubicBezTo>
                  <a:pt x="359" y="39"/>
                  <a:pt x="360" y="36"/>
                  <a:pt x="361" y="35"/>
                </a:cubicBezTo>
                <a:cubicBezTo>
                  <a:pt x="362" y="34"/>
                  <a:pt x="366" y="33"/>
                  <a:pt x="372" y="33"/>
                </a:cubicBezTo>
                <a:cubicBezTo>
                  <a:pt x="381" y="33"/>
                  <a:pt x="386" y="35"/>
                  <a:pt x="386" y="38"/>
                </a:cubicBezTo>
                <a:cubicBezTo>
                  <a:pt x="386" y="42"/>
                  <a:pt x="384" y="51"/>
                  <a:pt x="380" y="65"/>
                </a:cubicBezTo>
                <a:cubicBezTo>
                  <a:pt x="376" y="79"/>
                  <a:pt x="368" y="98"/>
                  <a:pt x="356" y="123"/>
                </a:cubicBezTo>
                <a:cubicBezTo>
                  <a:pt x="343" y="148"/>
                  <a:pt x="330" y="171"/>
                  <a:pt x="314" y="191"/>
                </a:cubicBezTo>
                <a:lnTo>
                  <a:pt x="307" y="200"/>
                </a:lnTo>
                <a:lnTo>
                  <a:pt x="308" y="217"/>
                </a:lnTo>
                <a:cubicBezTo>
                  <a:pt x="309" y="242"/>
                  <a:pt x="310" y="259"/>
                  <a:pt x="313" y="268"/>
                </a:cubicBezTo>
                <a:cubicBezTo>
                  <a:pt x="316" y="277"/>
                  <a:pt x="320" y="282"/>
                  <a:pt x="326" y="282"/>
                </a:cubicBezTo>
                <a:cubicBezTo>
                  <a:pt x="332" y="281"/>
                  <a:pt x="338" y="279"/>
                  <a:pt x="343" y="275"/>
                </a:cubicBezTo>
                <a:cubicBezTo>
                  <a:pt x="349" y="271"/>
                  <a:pt x="353" y="266"/>
                  <a:pt x="355" y="259"/>
                </a:cubicBezTo>
                <a:cubicBezTo>
                  <a:pt x="356" y="256"/>
                  <a:pt x="357" y="254"/>
                  <a:pt x="358" y="254"/>
                </a:cubicBezTo>
                <a:cubicBezTo>
                  <a:pt x="360" y="253"/>
                  <a:pt x="363" y="253"/>
                  <a:pt x="369" y="252"/>
                </a:cubicBezTo>
                <a:cubicBezTo>
                  <a:pt x="378" y="252"/>
                  <a:pt x="382" y="254"/>
                  <a:pt x="382" y="258"/>
                </a:cubicBezTo>
                <a:cubicBezTo>
                  <a:pt x="382" y="261"/>
                  <a:pt x="381" y="265"/>
                  <a:pt x="378" y="271"/>
                </a:cubicBezTo>
                <a:cubicBezTo>
                  <a:pt x="373" y="282"/>
                  <a:pt x="365" y="290"/>
                  <a:pt x="354" y="296"/>
                </a:cubicBezTo>
                <a:cubicBezTo>
                  <a:pt x="344" y="303"/>
                  <a:pt x="334" y="306"/>
                  <a:pt x="325" y="307"/>
                </a:cubicBezTo>
                <a:lnTo>
                  <a:pt x="320" y="307"/>
                </a:lnTo>
                <a:cubicBezTo>
                  <a:pt x="289" y="307"/>
                  <a:pt x="268" y="290"/>
                  <a:pt x="257" y="258"/>
                </a:cubicBezTo>
                <a:lnTo>
                  <a:pt x="255" y="253"/>
                </a:lnTo>
                <a:lnTo>
                  <a:pt x="248" y="259"/>
                </a:lnTo>
                <a:cubicBezTo>
                  <a:pt x="243" y="262"/>
                  <a:pt x="237" y="267"/>
                  <a:pt x="227" y="272"/>
                </a:cubicBezTo>
                <a:cubicBezTo>
                  <a:pt x="218" y="277"/>
                  <a:pt x="208" y="283"/>
                  <a:pt x="197" y="288"/>
                </a:cubicBezTo>
                <a:cubicBezTo>
                  <a:pt x="186" y="293"/>
                  <a:pt x="173" y="297"/>
                  <a:pt x="158" y="301"/>
                </a:cubicBezTo>
                <a:cubicBezTo>
                  <a:pt x="143" y="305"/>
                  <a:pt x="128" y="307"/>
                  <a:pt x="115" y="307"/>
                </a:cubicBezTo>
                <a:cubicBezTo>
                  <a:pt x="79" y="307"/>
                  <a:pt x="51" y="296"/>
                  <a:pt x="31" y="273"/>
                </a:cubicBezTo>
                <a:cubicBezTo>
                  <a:pt x="10" y="251"/>
                  <a:pt x="0" y="225"/>
                  <a:pt x="0" y="194"/>
                </a:cubicBezTo>
                <a:moveTo>
                  <a:pt x="118" y="282"/>
                </a:moveTo>
                <a:cubicBezTo>
                  <a:pt x="140" y="282"/>
                  <a:pt x="162" y="277"/>
                  <a:pt x="184" y="268"/>
                </a:cubicBezTo>
                <a:cubicBezTo>
                  <a:pt x="206" y="259"/>
                  <a:pt x="223" y="249"/>
                  <a:pt x="234" y="239"/>
                </a:cubicBezTo>
                <a:lnTo>
                  <a:pt x="250" y="224"/>
                </a:lnTo>
                <a:cubicBezTo>
                  <a:pt x="249" y="160"/>
                  <a:pt x="247" y="119"/>
                  <a:pt x="245" y="104"/>
                </a:cubicBezTo>
                <a:cubicBezTo>
                  <a:pt x="239" y="51"/>
                  <a:pt x="218" y="25"/>
                  <a:pt x="183" y="25"/>
                </a:cubicBezTo>
                <a:cubicBezTo>
                  <a:pt x="152" y="25"/>
                  <a:pt x="124" y="41"/>
                  <a:pt x="101" y="75"/>
                </a:cubicBezTo>
                <a:cubicBezTo>
                  <a:pt x="89" y="93"/>
                  <a:pt x="79" y="118"/>
                  <a:pt x="71" y="148"/>
                </a:cubicBezTo>
                <a:cubicBezTo>
                  <a:pt x="64" y="179"/>
                  <a:pt x="59" y="202"/>
                  <a:pt x="59" y="219"/>
                </a:cubicBezTo>
                <a:cubicBezTo>
                  <a:pt x="59" y="241"/>
                  <a:pt x="65" y="257"/>
                  <a:pt x="76" y="267"/>
                </a:cubicBezTo>
                <a:cubicBezTo>
                  <a:pt x="87" y="277"/>
                  <a:pt x="101" y="282"/>
                  <a:pt x="118" y="28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6" name=""/>
          <p:cNvSpPr/>
          <p:nvPr/>
        </p:nvSpPr>
        <p:spPr>
          <a:xfrm>
            <a:off x="3166920" y="1308240"/>
            <a:ext cx="63360" cy="78120"/>
          </a:xfrm>
          <a:custGeom>
            <a:avLst/>
            <a:gdLst/>
            <a:ahLst/>
            <a:rect l="0" t="0" r="r" b="b"/>
            <a:pathLst>
              <a:path w="176" h="217">
                <a:moveTo>
                  <a:pt x="37" y="73"/>
                </a:moveTo>
                <a:cubicBezTo>
                  <a:pt x="37" y="63"/>
                  <a:pt x="40" y="53"/>
                  <a:pt x="46" y="42"/>
                </a:cubicBezTo>
                <a:cubicBezTo>
                  <a:pt x="51" y="31"/>
                  <a:pt x="60" y="22"/>
                  <a:pt x="73" y="13"/>
                </a:cubicBezTo>
                <a:cubicBezTo>
                  <a:pt x="85" y="4"/>
                  <a:pt x="101" y="0"/>
                  <a:pt x="119" y="0"/>
                </a:cubicBezTo>
                <a:cubicBezTo>
                  <a:pt x="139" y="0"/>
                  <a:pt x="153" y="4"/>
                  <a:pt x="162" y="13"/>
                </a:cubicBezTo>
                <a:cubicBezTo>
                  <a:pt x="171" y="21"/>
                  <a:pt x="176" y="31"/>
                  <a:pt x="176" y="42"/>
                </a:cubicBezTo>
                <a:cubicBezTo>
                  <a:pt x="176" y="52"/>
                  <a:pt x="173" y="59"/>
                  <a:pt x="168" y="64"/>
                </a:cubicBezTo>
                <a:cubicBezTo>
                  <a:pt x="162" y="69"/>
                  <a:pt x="156" y="71"/>
                  <a:pt x="150" y="72"/>
                </a:cubicBezTo>
                <a:cubicBezTo>
                  <a:pt x="145" y="72"/>
                  <a:pt x="142" y="70"/>
                  <a:pt x="138" y="68"/>
                </a:cubicBezTo>
                <a:cubicBezTo>
                  <a:pt x="135" y="65"/>
                  <a:pt x="133" y="61"/>
                  <a:pt x="132" y="55"/>
                </a:cubicBezTo>
                <a:cubicBezTo>
                  <a:pt x="132" y="50"/>
                  <a:pt x="134" y="46"/>
                  <a:pt x="137" y="42"/>
                </a:cubicBezTo>
                <a:cubicBezTo>
                  <a:pt x="140" y="38"/>
                  <a:pt x="142" y="35"/>
                  <a:pt x="145" y="33"/>
                </a:cubicBezTo>
                <a:cubicBezTo>
                  <a:pt x="147" y="31"/>
                  <a:pt x="149" y="31"/>
                  <a:pt x="151" y="31"/>
                </a:cubicBezTo>
                <a:lnTo>
                  <a:pt x="151" y="30"/>
                </a:lnTo>
                <a:cubicBezTo>
                  <a:pt x="151" y="29"/>
                  <a:pt x="150" y="28"/>
                  <a:pt x="148" y="26"/>
                </a:cubicBezTo>
                <a:cubicBezTo>
                  <a:pt x="146" y="24"/>
                  <a:pt x="142" y="22"/>
                  <a:pt x="136" y="20"/>
                </a:cubicBezTo>
                <a:cubicBezTo>
                  <a:pt x="130" y="19"/>
                  <a:pt x="124" y="18"/>
                  <a:pt x="118" y="18"/>
                </a:cubicBezTo>
                <a:cubicBezTo>
                  <a:pt x="102" y="18"/>
                  <a:pt x="91" y="22"/>
                  <a:pt x="84" y="30"/>
                </a:cubicBezTo>
                <a:cubicBezTo>
                  <a:pt x="77" y="38"/>
                  <a:pt x="73" y="47"/>
                  <a:pt x="73" y="55"/>
                </a:cubicBezTo>
                <a:cubicBezTo>
                  <a:pt x="73" y="63"/>
                  <a:pt x="76" y="69"/>
                  <a:pt x="82" y="72"/>
                </a:cubicBezTo>
                <a:cubicBezTo>
                  <a:pt x="88" y="75"/>
                  <a:pt x="97" y="78"/>
                  <a:pt x="108" y="80"/>
                </a:cubicBezTo>
                <a:cubicBezTo>
                  <a:pt x="120" y="82"/>
                  <a:pt x="128" y="85"/>
                  <a:pt x="133" y="87"/>
                </a:cubicBezTo>
                <a:cubicBezTo>
                  <a:pt x="154" y="97"/>
                  <a:pt x="165" y="112"/>
                  <a:pt x="165" y="133"/>
                </a:cubicBezTo>
                <a:cubicBezTo>
                  <a:pt x="165" y="142"/>
                  <a:pt x="163" y="152"/>
                  <a:pt x="160" y="161"/>
                </a:cubicBezTo>
                <a:cubicBezTo>
                  <a:pt x="156" y="170"/>
                  <a:pt x="151" y="179"/>
                  <a:pt x="144" y="188"/>
                </a:cubicBezTo>
                <a:cubicBezTo>
                  <a:pt x="137" y="197"/>
                  <a:pt x="127" y="204"/>
                  <a:pt x="114" y="209"/>
                </a:cubicBezTo>
                <a:cubicBezTo>
                  <a:pt x="101" y="214"/>
                  <a:pt x="86" y="217"/>
                  <a:pt x="69" y="217"/>
                </a:cubicBezTo>
                <a:cubicBezTo>
                  <a:pt x="44" y="217"/>
                  <a:pt x="26" y="212"/>
                  <a:pt x="16" y="203"/>
                </a:cubicBezTo>
                <a:cubicBezTo>
                  <a:pt x="5" y="194"/>
                  <a:pt x="0" y="183"/>
                  <a:pt x="0" y="171"/>
                </a:cubicBezTo>
                <a:cubicBezTo>
                  <a:pt x="0" y="158"/>
                  <a:pt x="3" y="149"/>
                  <a:pt x="10" y="143"/>
                </a:cubicBezTo>
                <a:cubicBezTo>
                  <a:pt x="17" y="137"/>
                  <a:pt x="24" y="135"/>
                  <a:pt x="31" y="135"/>
                </a:cubicBezTo>
                <a:cubicBezTo>
                  <a:pt x="36" y="135"/>
                  <a:pt x="40" y="136"/>
                  <a:pt x="45" y="139"/>
                </a:cubicBezTo>
                <a:cubicBezTo>
                  <a:pt x="49" y="142"/>
                  <a:pt x="52" y="148"/>
                  <a:pt x="52" y="155"/>
                </a:cubicBezTo>
                <a:cubicBezTo>
                  <a:pt x="52" y="163"/>
                  <a:pt x="49" y="170"/>
                  <a:pt x="43" y="176"/>
                </a:cubicBezTo>
                <a:cubicBezTo>
                  <a:pt x="37" y="182"/>
                  <a:pt x="32" y="185"/>
                  <a:pt x="28" y="185"/>
                </a:cubicBezTo>
                <a:cubicBezTo>
                  <a:pt x="27" y="185"/>
                  <a:pt x="26" y="185"/>
                  <a:pt x="26" y="185"/>
                </a:cubicBezTo>
                <a:lnTo>
                  <a:pt x="26" y="186"/>
                </a:lnTo>
                <a:cubicBezTo>
                  <a:pt x="26" y="187"/>
                  <a:pt x="27" y="188"/>
                  <a:pt x="29" y="190"/>
                </a:cubicBezTo>
                <a:cubicBezTo>
                  <a:pt x="32" y="191"/>
                  <a:pt x="37" y="193"/>
                  <a:pt x="45" y="196"/>
                </a:cubicBezTo>
                <a:cubicBezTo>
                  <a:pt x="53" y="199"/>
                  <a:pt x="62" y="200"/>
                  <a:pt x="72" y="199"/>
                </a:cubicBezTo>
                <a:cubicBezTo>
                  <a:pt x="83" y="199"/>
                  <a:pt x="93" y="198"/>
                  <a:pt x="101" y="194"/>
                </a:cubicBezTo>
                <a:cubicBezTo>
                  <a:pt x="110" y="191"/>
                  <a:pt x="116" y="186"/>
                  <a:pt x="119" y="181"/>
                </a:cubicBezTo>
                <a:cubicBezTo>
                  <a:pt x="123" y="175"/>
                  <a:pt x="126" y="170"/>
                  <a:pt x="128" y="166"/>
                </a:cubicBezTo>
                <a:cubicBezTo>
                  <a:pt x="129" y="161"/>
                  <a:pt x="130" y="157"/>
                  <a:pt x="130" y="154"/>
                </a:cubicBezTo>
                <a:cubicBezTo>
                  <a:pt x="130" y="144"/>
                  <a:pt x="127" y="137"/>
                  <a:pt x="120" y="133"/>
                </a:cubicBezTo>
                <a:cubicBezTo>
                  <a:pt x="113" y="128"/>
                  <a:pt x="106" y="126"/>
                  <a:pt x="97" y="125"/>
                </a:cubicBezTo>
                <a:cubicBezTo>
                  <a:pt x="88" y="124"/>
                  <a:pt x="79" y="121"/>
                  <a:pt x="69" y="118"/>
                </a:cubicBezTo>
                <a:cubicBezTo>
                  <a:pt x="59" y="114"/>
                  <a:pt x="51" y="108"/>
                  <a:pt x="46" y="101"/>
                </a:cubicBezTo>
                <a:cubicBezTo>
                  <a:pt x="40" y="93"/>
                  <a:pt x="37" y="84"/>
                  <a:pt x="37" y="7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7" name=""/>
          <p:cNvSpPr txBox="1"/>
          <p:nvPr/>
        </p:nvSpPr>
        <p:spPr>
          <a:xfrm>
            <a:off x="1651320" y="1168560"/>
            <a:ext cx="1976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a:t>
            </a:r>
            <a:endParaRPr b="0" lang="en-US" sz="1560" strike="noStrike" u="none">
              <a:solidFill>
                <a:srgbClr val="000000"/>
              </a:solidFill>
              <a:effectLst/>
              <a:uFillTx/>
              <a:latin typeface="Times New Roman"/>
            </a:endParaRPr>
          </a:p>
        </p:txBody>
      </p:sp>
      <p:sp>
        <p:nvSpPr>
          <p:cNvPr id="188" name=""/>
          <p:cNvSpPr/>
          <p:nvPr/>
        </p:nvSpPr>
        <p:spPr>
          <a:xfrm>
            <a:off x="385920" y="154296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9"/>
                </a:lnTo>
                <a:lnTo>
                  <a:pt x="65" y="259"/>
                </a:lnTo>
                <a:lnTo>
                  <a:pt x="152" y="157"/>
                </a:lnTo>
                <a:lnTo>
                  <a:pt x="60" y="42"/>
                </a:lnTo>
                <a:lnTo>
                  <a:pt x="3" y="42"/>
                </a:lnTo>
                <a:lnTo>
                  <a:pt x="3" y="0"/>
                </a:lnTo>
                <a:lnTo>
                  <a:pt x="9" y="0"/>
                </a:lnTo>
                <a:cubicBezTo>
                  <a:pt x="16" y="1"/>
                  <a:pt x="40" y="2"/>
                  <a:pt x="83" y="2"/>
                </a:cubicBezTo>
                <a:cubicBezTo>
                  <a:pt x="129" y="2"/>
                  <a:pt x="157" y="1"/>
                  <a:pt x="165" y="0"/>
                </a:cubicBezTo>
                <a:lnTo>
                  <a:pt x="171" y="0"/>
                </a:lnTo>
                <a:lnTo>
                  <a:pt x="171" y="42"/>
                </a:lnTo>
                <a:lnTo>
                  <a:pt x="152" y="42"/>
                </a:lnTo>
                <a:lnTo>
                  <a:pt x="176" y="72"/>
                </a:lnTo>
                <a:cubicBezTo>
                  <a:pt x="191" y="91"/>
                  <a:pt x="199" y="100"/>
                  <a:pt x="200" y="100"/>
                </a:cubicBezTo>
                <a:cubicBezTo>
                  <a:pt x="201" y="100"/>
                  <a:pt x="210" y="90"/>
                  <a:pt x="225" y="70"/>
                </a:cubicBezTo>
                <a:lnTo>
                  <a:pt x="249" y="42"/>
                </a:lnTo>
                <a:lnTo>
                  <a:pt x="224" y="42"/>
                </a:lnTo>
                <a:lnTo>
                  <a:pt x="224" y="0"/>
                </a:lnTo>
                <a:lnTo>
                  <a:pt x="229" y="0"/>
                </a:lnTo>
                <a:cubicBezTo>
                  <a:pt x="236" y="1"/>
                  <a:pt x="260" y="2"/>
                  <a:pt x="302" y="2"/>
                </a:cubicBezTo>
                <a:cubicBezTo>
                  <a:pt x="338" y="2"/>
                  <a:pt x="359" y="1"/>
                  <a:pt x="365" y="0"/>
                </a:cubicBezTo>
                <a:lnTo>
                  <a:pt x="370" y="0"/>
                </a:lnTo>
                <a:lnTo>
                  <a:pt x="370" y="42"/>
                </a:lnTo>
                <a:lnTo>
                  <a:pt x="305" y="42"/>
                </a:lnTo>
                <a:lnTo>
                  <a:pt x="226" y="135"/>
                </a:lnTo>
                <a:lnTo>
                  <a:pt x="328" y="258"/>
                </a:lnTo>
                <a:lnTo>
                  <a:pt x="355" y="259"/>
                </a:lnTo>
                <a:lnTo>
                  <a:pt x="383" y="259"/>
                </a:lnTo>
                <a:lnTo>
                  <a:pt x="383" y="301"/>
                </a:lnTo>
                <a:lnTo>
                  <a:pt x="378" y="301"/>
                </a:lnTo>
                <a:cubicBezTo>
                  <a:pt x="371" y="300"/>
                  <a:pt x="346" y="299"/>
                  <a:pt x="304" y="299"/>
                </a:cubicBezTo>
                <a:cubicBezTo>
                  <a:pt x="256" y="299"/>
                  <a:pt x="229" y="300"/>
                  <a:pt x="220" y="301"/>
                </a:cubicBezTo>
                <a:lnTo>
                  <a:pt x="214" y="301"/>
                </a:lnTo>
                <a:lnTo>
                  <a:pt x="214" y="259"/>
                </a:lnTo>
                <a:lnTo>
                  <a:pt x="233" y="259"/>
                </a:lnTo>
                <a:cubicBezTo>
                  <a:pt x="233" y="259"/>
                  <a:pt x="224" y="247"/>
                  <a:pt x="206" y="225"/>
                </a:cubicBezTo>
                <a:cubicBezTo>
                  <a:pt x="188" y="203"/>
                  <a:pt x="179" y="192"/>
                  <a:pt x="179" y="191"/>
                </a:cubicBezTo>
                <a:lnTo>
                  <a:pt x="120" y="258"/>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89" name=""/>
          <p:cNvSpPr/>
          <p:nvPr/>
        </p:nvSpPr>
        <p:spPr>
          <a:xfrm>
            <a:off x="543240" y="1572840"/>
            <a:ext cx="72720" cy="118800"/>
          </a:xfrm>
          <a:custGeom>
            <a:avLst/>
            <a:gdLst/>
            <a:ahLst/>
            <a:rect l="0" t="0" r="r" b="b"/>
            <a:pathLst>
              <a:path w="202" h="330">
                <a:moveTo>
                  <a:pt x="27" y="39"/>
                </a:moveTo>
                <a:cubicBezTo>
                  <a:pt x="45" y="13"/>
                  <a:pt x="70" y="0"/>
                  <a:pt x="101" y="0"/>
                </a:cubicBezTo>
                <a:cubicBezTo>
                  <a:pt x="116" y="0"/>
                  <a:pt x="131" y="4"/>
                  <a:pt x="147" y="12"/>
                </a:cubicBezTo>
                <a:cubicBezTo>
                  <a:pt x="162" y="21"/>
                  <a:pt x="174" y="35"/>
                  <a:pt x="184" y="56"/>
                </a:cubicBezTo>
                <a:cubicBezTo>
                  <a:pt x="196" y="84"/>
                  <a:pt x="202" y="120"/>
                  <a:pt x="202" y="166"/>
                </a:cubicBezTo>
                <a:cubicBezTo>
                  <a:pt x="202" y="216"/>
                  <a:pt x="195" y="254"/>
                  <a:pt x="181" y="280"/>
                </a:cubicBezTo>
                <a:cubicBezTo>
                  <a:pt x="175" y="293"/>
                  <a:pt x="166" y="304"/>
                  <a:pt x="155" y="312"/>
                </a:cubicBezTo>
                <a:cubicBezTo>
                  <a:pt x="143" y="320"/>
                  <a:pt x="134" y="325"/>
                  <a:pt x="125" y="327"/>
                </a:cubicBezTo>
                <a:cubicBezTo>
                  <a:pt x="117" y="328"/>
                  <a:pt x="109" y="330"/>
                  <a:pt x="101" y="330"/>
                </a:cubicBezTo>
                <a:cubicBezTo>
                  <a:pt x="93" y="330"/>
                  <a:pt x="85" y="329"/>
                  <a:pt x="76" y="327"/>
                </a:cubicBezTo>
                <a:cubicBezTo>
                  <a:pt x="68" y="325"/>
                  <a:pt x="58" y="320"/>
                  <a:pt x="47" y="312"/>
                </a:cubicBezTo>
                <a:cubicBezTo>
                  <a:pt x="36" y="303"/>
                  <a:pt x="27" y="293"/>
                  <a:pt x="21" y="280"/>
                </a:cubicBezTo>
                <a:cubicBezTo>
                  <a:pt x="7" y="254"/>
                  <a:pt x="0" y="216"/>
                  <a:pt x="0" y="166"/>
                </a:cubicBezTo>
                <a:cubicBezTo>
                  <a:pt x="0" y="111"/>
                  <a:pt x="9" y="69"/>
                  <a:pt x="27" y="39"/>
                </a:cubicBezTo>
                <a:moveTo>
                  <a:pt x="135" y="33"/>
                </a:moveTo>
                <a:cubicBezTo>
                  <a:pt x="125" y="23"/>
                  <a:pt x="114" y="18"/>
                  <a:pt x="101" y="18"/>
                </a:cubicBezTo>
                <a:cubicBezTo>
                  <a:pt x="88" y="18"/>
                  <a:pt x="76" y="23"/>
                  <a:pt x="67" y="33"/>
                </a:cubicBezTo>
                <a:cubicBezTo>
                  <a:pt x="59" y="41"/>
                  <a:pt x="53" y="53"/>
                  <a:pt x="51" y="68"/>
                </a:cubicBezTo>
                <a:cubicBezTo>
                  <a:pt x="48" y="83"/>
                  <a:pt x="47" y="114"/>
                  <a:pt x="47" y="160"/>
                </a:cubicBezTo>
                <a:cubicBezTo>
                  <a:pt x="47" y="211"/>
                  <a:pt x="48" y="244"/>
                  <a:pt x="51" y="260"/>
                </a:cubicBezTo>
                <a:cubicBezTo>
                  <a:pt x="53" y="276"/>
                  <a:pt x="59" y="288"/>
                  <a:pt x="68" y="297"/>
                </a:cubicBezTo>
                <a:cubicBezTo>
                  <a:pt x="77" y="307"/>
                  <a:pt x="88" y="312"/>
                  <a:pt x="101" y="312"/>
                </a:cubicBezTo>
                <a:cubicBezTo>
                  <a:pt x="114" y="312"/>
                  <a:pt x="125" y="307"/>
                  <a:pt x="134" y="297"/>
                </a:cubicBezTo>
                <a:cubicBezTo>
                  <a:pt x="143" y="288"/>
                  <a:pt x="149" y="274"/>
                  <a:pt x="151" y="257"/>
                </a:cubicBezTo>
                <a:cubicBezTo>
                  <a:pt x="153" y="240"/>
                  <a:pt x="154" y="208"/>
                  <a:pt x="155" y="160"/>
                </a:cubicBezTo>
                <a:cubicBezTo>
                  <a:pt x="155" y="114"/>
                  <a:pt x="153" y="84"/>
                  <a:pt x="151" y="69"/>
                </a:cubicBezTo>
                <a:cubicBezTo>
                  <a:pt x="148" y="53"/>
                  <a:pt x="143" y="42"/>
                  <a:pt x="135"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0" name=""/>
          <p:cNvSpPr txBox="1"/>
          <p:nvPr/>
        </p:nvSpPr>
        <p:spPr>
          <a:xfrm>
            <a:off x="3253680" y="1168560"/>
            <a:ext cx="1090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とおくと、</a:t>
            </a:r>
            <a:endParaRPr b="0" lang="en-US" sz="1560" strike="noStrike" u="none">
              <a:solidFill>
                <a:srgbClr val="000000"/>
              </a:solidFill>
              <a:effectLst/>
              <a:uFillTx/>
              <a:latin typeface="Times New Roman"/>
            </a:endParaRPr>
          </a:p>
        </p:txBody>
      </p:sp>
      <p:sp>
        <p:nvSpPr>
          <p:cNvPr id="191" name=""/>
          <p:cNvSpPr/>
          <p:nvPr/>
        </p:nvSpPr>
        <p:spPr>
          <a:xfrm>
            <a:off x="1805400" y="1542960"/>
            <a:ext cx="137880" cy="108360"/>
          </a:xfrm>
          <a:custGeom>
            <a:avLst/>
            <a:gdLst/>
            <a:ahLst/>
            <a:rect l="0" t="0" r="r" b="b"/>
            <a:pathLst>
              <a:path w="383" h="301">
                <a:moveTo>
                  <a:pt x="140" y="301"/>
                </a:moveTo>
                <a:cubicBezTo>
                  <a:pt x="133" y="300"/>
                  <a:pt x="108" y="299"/>
                  <a:pt x="67" y="299"/>
                </a:cubicBezTo>
                <a:cubicBezTo>
                  <a:pt x="31" y="299"/>
                  <a:pt x="10" y="300"/>
                  <a:pt x="4" y="301"/>
                </a:cubicBezTo>
                <a:lnTo>
                  <a:pt x="0" y="301"/>
                </a:lnTo>
                <a:lnTo>
                  <a:pt x="0" y="259"/>
                </a:lnTo>
                <a:lnTo>
                  <a:pt x="64" y="259"/>
                </a:lnTo>
                <a:lnTo>
                  <a:pt x="152" y="157"/>
                </a:lnTo>
                <a:lnTo>
                  <a:pt x="59" y="42"/>
                </a:lnTo>
                <a:lnTo>
                  <a:pt x="3" y="42"/>
                </a:lnTo>
                <a:lnTo>
                  <a:pt x="3" y="0"/>
                </a:lnTo>
                <a:lnTo>
                  <a:pt x="8" y="0"/>
                </a:lnTo>
                <a:cubicBezTo>
                  <a:pt x="15" y="1"/>
                  <a:pt x="40" y="2"/>
                  <a:pt x="82" y="2"/>
                </a:cubicBezTo>
                <a:cubicBezTo>
                  <a:pt x="130" y="2"/>
                  <a:pt x="157" y="1"/>
                  <a:pt x="166" y="0"/>
                </a:cubicBezTo>
                <a:lnTo>
                  <a:pt x="172" y="0"/>
                </a:lnTo>
                <a:lnTo>
                  <a:pt x="172" y="42"/>
                </a:lnTo>
                <a:lnTo>
                  <a:pt x="153" y="42"/>
                </a:lnTo>
                <a:lnTo>
                  <a:pt x="176" y="72"/>
                </a:lnTo>
                <a:cubicBezTo>
                  <a:pt x="192" y="91"/>
                  <a:pt x="200" y="100"/>
                  <a:pt x="200" y="100"/>
                </a:cubicBezTo>
                <a:cubicBezTo>
                  <a:pt x="202" y="100"/>
                  <a:pt x="210" y="90"/>
                  <a:pt x="226" y="70"/>
                </a:cubicBezTo>
                <a:lnTo>
                  <a:pt x="249" y="42"/>
                </a:lnTo>
                <a:lnTo>
                  <a:pt x="224" y="42"/>
                </a:lnTo>
                <a:lnTo>
                  <a:pt x="224" y="0"/>
                </a:lnTo>
                <a:lnTo>
                  <a:pt x="230" y="0"/>
                </a:lnTo>
                <a:cubicBezTo>
                  <a:pt x="237" y="1"/>
                  <a:pt x="260" y="2"/>
                  <a:pt x="301" y="2"/>
                </a:cubicBezTo>
                <a:cubicBezTo>
                  <a:pt x="338" y="2"/>
                  <a:pt x="359" y="1"/>
                  <a:pt x="364" y="0"/>
                </a:cubicBezTo>
                <a:lnTo>
                  <a:pt x="369" y="0"/>
                </a:lnTo>
                <a:lnTo>
                  <a:pt x="369" y="42"/>
                </a:lnTo>
                <a:lnTo>
                  <a:pt x="305" y="42"/>
                </a:lnTo>
                <a:lnTo>
                  <a:pt x="226" y="135"/>
                </a:lnTo>
                <a:lnTo>
                  <a:pt x="327" y="258"/>
                </a:lnTo>
                <a:lnTo>
                  <a:pt x="355" y="259"/>
                </a:lnTo>
                <a:lnTo>
                  <a:pt x="383" y="259"/>
                </a:lnTo>
                <a:lnTo>
                  <a:pt x="383" y="301"/>
                </a:lnTo>
                <a:lnTo>
                  <a:pt x="377" y="301"/>
                </a:lnTo>
                <a:cubicBezTo>
                  <a:pt x="370" y="300"/>
                  <a:pt x="346" y="299"/>
                  <a:pt x="303" y="299"/>
                </a:cubicBezTo>
                <a:cubicBezTo>
                  <a:pt x="257" y="299"/>
                  <a:pt x="229" y="300"/>
                  <a:pt x="221" y="301"/>
                </a:cubicBezTo>
                <a:lnTo>
                  <a:pt x="215" y="301"/>
                </a:lnTo>
                <a:lnTo>
                  <a:pt x="215" y="259"/>
                </a:lnTo>
                <a:lnTo>
                  <a:pt x="234" y="259"/>
                </a:lnTo>
                <a:cubicBezTo>
                  <a:pt x="234" y="259"/>
                  <a:pt x="225" y="247"/>
                  <a:pt x="207" y="225"/>
                </a:cubicBezTo>
                <a:cubicBezTo>
                  <a:pt x="189" y="203"/>
                  <a:pt x="180" y="192"/>
                  <a:pt x="179" y="191"/>
                </a:cubicBezTo>
                <a:lnTo>
                  <a:pt x="119"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2" name=""/>
          <p:cNvSpPr/>
          <p:nvPr/>
        </p:nvSpPr>
        <p:spPr>
          <a:xfrm>
            <a:off x="1959120" y="1579680"/>
            <a:ext cx="54000" cy="110160"/>
          </a:xfrm>
          <a:custGeom>
            <a:avLst/>
            <a:gdLst/>
            <a:ahLst/>
            <a:rect l="0" t="0" r="r" b="b"/>
            <a:pathLst>
              <a:path w="150" h="306">
                <a:moveTo>
                  <a:pt x="3" y="116"/>
                </a:moveTo>
                <a:cubicBezTo>
                  <a:pt x="1" y="114"/>
                  <a:pt x="0" y="112"/>
                  <a:pt x="0" y="112"/>
                </a:cubicBezTo>
                <a:cubicBezTo>
                  <a:pt x="0" y="110"/>
                  <a:pt x="1" y="108"/>
                  <a:pt x="2" y="104"/>
                </a:cubicBezTo>
                <a:cubicBezTo>
                  <a:pt x="2" y="100"/>
                  <a:pt x="3" y="98"/>
                  <a:pt x="4" y="97"/>
                </a:cubicBezTo>
                <a:cubicBezTo>
                  <a:pt x="5" y="96"/>
                  <a:pt x="6" y="95"/>
                  <a:pt x="8" y="95"/>
                </a:cubicBezTo>
                <a:cubicBezTo>
                  <a:pt x="10" y="95"/>
                  <a:pt x="19" y="95"/>
                  <a:pt x="33" y="94"/>
                </a:cubicBezTo>
                <a:lnTo>
                  <a:pt x="58" y="94"/>
                </a:lnTo>
                <a:lnTo>
                  <a:pt x="67" y="56"/>
                </a:lnTo>
                <a:cubicBezTo>
                  <a:pt x="68" y="53"/>
                  <a:pt x="69" y="48"/>
                  <a:pt x="70" y="42"/>
                </a:cubicBezTo>
                <a:cubicBezTo>
                  <a:pt x="72" y="36"/>
                  <a:pt x="73" y="32"/>
                  <a:pt x="74" y="30"/>
                </a:cubicBezTo>
                <a:cubicBezTo>
                  <a:pt x="75" y="27"/>
                  <a:pt x="76" y="24"/>
                  <a:pt x="77" y="19"/>
                </a:cubicBezTo>
                <a:cubicBezTo>
                  <a:pt x="78" y="15"/>
                  <a:pt x="79" y="13"/>
                  <a:pt x="80" y="11"/>
                </a:cubicBezTo>
                <a:cubicBezTo>
                  <a:pt x="82" y="10"/>
                  <a:pt x="84" y="8"/>
                  <a:pt x="85" y="5"/>
                </a:cubicBezTo>
                <a:cubicBezTo>
                  <a:pt x="87" y="3"/>
                  <a:pt x="89" y="2"/>
                  <a:pt x="92" y="1"/>
                </a:cubicBezTo>
                <a:cubicBezTo>
                  <a:pt x="95" y="0"/>
                  <a:pt x="98" y="0"/>
                  <a:pt x="100" y="0"/>
                </a:cubicBezTo>
                <a:cubicBezTo>
                  <a:pt x="106" y="0"/>
                  <a:pt x="111" y="2"/>
                  <a:pt x="113" y="5"/>
                </a:cubicBezTo>
                <a:cubicBezTo>
                  <a:pt x="116" y="9"/>
                  <a:pt x="117" y="12"/>
                  <a:pt x="117" y="14"/>
                </a:cubicBezTo>
                <a:cubicBezTo>
                  <a:pt x="117" y="17"/>
                  <a:pt x="115" y="25"/>
                  <a:pt x="112" y="38"/>
                </a:cubicBezTo>
                <a:cubicBezTo>
                  <a:pt x="110" y="51"/>
                  <a:pt x="105" y="63"/>
                  <a:pt x="102" y="76"/>
                </a:cubicBezTo>
                <a:lnTo>
                  <a:pt x="97" y="93"/>
                </a:lnTo>
                <a:cubicBezTo>
                  <a:pt x="97" y="94"/>
                  <a:pt x="105" y="94"/>
                  <a:pt x="122" y="94"/>
                </a:cubicBezTo>
                <a:lnTo>
                  <a:pt x="146" y="94"/>
                </a:lnTo>
                <a:cubicBezTo>
                  <a:pt x="149" y="97"/>
                  <a:pt x="150" y="98"/>
                  <a:pt x="150" y="100"/>
                </a:cubicBezTo>
                <a:cubicBezTo>
                  <a:pt x="150" y="107"/>
                  <a:pt x="148" y="112"/>
                  <a:pt x="144" y="116"/>
                </a:cubicBezTo>
                <a:lnTo>
                  <a:pt x="91" y="116"/>
                </a:lnTo>
                <a:lnTo>
                  <a:pt x="74" y="186"/>
                </a:lnTo>
                <a:cubicBezTo>
                  <a:pt x="62" y="237"/>
                  <a:pt x="56" y="264"/>
                  <a:pt x="56" y="268"/>
                </a:cubicBezTo>
                <a:cubicBezTo>
                  <a:pt x="56" y="281"/>
                  <a:pt x="60" y="288"/>
                  <a:pt x="68" y="288"/>
                </a:cubicBezTo>
                <a:cubicBezTo>
                  <a:pt x="80" y="288"/>
                  <a:pt x="90" y="282"/>
                  <a:pt x="101" y="272"/>
                </a:cubicBezTo>
                <a:cubicBezTo>
                  <a:pt x="112" y="261"/>
                  <a:pt x="121" y="247"/>
                  <a:pt x="127" y="231"/>
                </a:cubicBezTo>
                <a:cubicBezTo>
                  <a:pt x="128" y="230"/>
                  <a:pt x="129" y="228"/>
                  <a:pt x="130" y="228"/>
                </a:cubicBezTo>
                <a:cubicBezTo>
                  <a:pt x="131" y="228"/>
                  <a:pt x="133" y="227"/>
                  <a:pt x="137" y="227"/>
                </a:cubicBezTo>
                <a:lnTo>
                  <a:pt x="139" y="227"/>
                </a:lnTo>
                <a:cubicBezTo>
                  <a:pt x="144" y="227"/>
                  <a:pt x="146" y="228"/>
                  <a:pt x="146" y="231"/>
                </a:cubicBezTo>
                <a:cubicBezTo>
                  <a:pt x="146" y="232"/>
                  <a:pt x="145" y="234"/>
                  <a:pt x="144" y="237"/>
                </a:cubicBezTo>
                <a:cubicBezTo>
                  <a:pt x="143" y="242"/>
                  <a:pt x="140" y="248"/>
                  <a:pt x="136" y="255"/>
                </a:cubicBezTo>
                <a:cubicBezTo>
                  <a:pt x="132" y="262"/>
                  <a:pt x="126" y="269"/>
                  <a:pt x="120" y="277"/>
                </a:cubicBezTo>
                <a:cubicBezTo>
                  <a:pt x="113" y="285"/>
                  <a:pt x="104" y="292"/>
                  <a:pt x="94" y="297"/>
                </a:cubicBezTo>
                <a:cubicBezTo>
                  <a:pt x="85" y="303"/>
                  <a:pt x="75" y="306"/>
                  <a:pt x="65" y="306"/>
                </a:cubicBezTo>
                <a:cubicBezTo>
                  <a:pt x="56" y="306"/>
                  <a:pt x="46" y="303"/>
                  <a:pt x="38" y="298"/>
                </a:cubicBezTo>
                <a:cubicBezTo>
                  <a:pt x="29" y="294"/>
                  <a:pt x="23" y="285"/>
                  <a:pt x="19" y="274"/>
                </a:cubicBezTo>
                <a:cubicBezTo>
                  <a:pt x="19" y="271"/>
                  <a:pt x="18" y="267"/>
                  <a:pt x="18" y="261"/>
                </a:cubicBezTo>
                <a:lnTo>
                  <a:pt x="18" y="252"/>
                </a:lnTo>
                <a:lnTo>
                  <a:pt x="35" y="185"/>
                </a:lnTo>
                <a:cubicBezTo>
                  <a:pt x="46" y="140"/>
                  <a:pt x="52" y="118"/>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3" name=""/>
          <p:cNvSpPr txBox="1"/>
          <p:nvPr/>
        </p:nvSpPr>
        <p:spPr>
          <a:xfrm>
            <a:off x="635040" y="1468440"/>
            <a:ext cx="1189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から任意の </a:t>
            </a:r>
            <a:endParaRPr b="0" lang="en-US" sz="1560" strike="noStrike" u="none">
              <a:solidFill>
                <a:srgbClr val="000000"/>
              </a:solidFill>
              <a:effectLst/>
              <a:uFillTx/>
              <a:latin typeface="Times New Roman"/>
            </a:endParaRPr>
          </a:p>
        </p:txBody>
      </p:sp>
      <p:sp>
        <p:nvSpPr>
          <p:cNvPr id="194" name=""/>
          <p:cNvSpPr/>
          <p:nvPr/>
        </p:nvSpPr>
        <p:spPr>
          <a:xfrm>
            <a:off x="2094120" y="2041560"/>
            <a:ext cx="104040" cy="155160"/>
          </a:xfrm>
          <a:custGeom>
            <a:avLst/>
            <a:gdLst/>
            <a:ahLst/>
            <a:rect l="0" t="0" r="r" b="b"/>
            <a:pathLst>
              <a:path w="289" h="431">
                <a:moveTo>
                  <a:pt x="0" y="194"/>
                </a:moveTo>
                <a:cubicBezTo>
                  <a:pt x="0" y="148"/>
                  <a:pt x="17" y="104"/>
                  <a:pt x="51" y="63"/>
                </a:cubicBezTo>
                <a:cubicBezTo>
                  <a:pt x="85" y="22"/>
                  <a:pt x="125" y="1"/>
                  <a:pt x="168" y="1"/>
                </a:cubicBezTo>
                <a:cubicBezTo>
                  <a:pt x="195" y="1"/>
                  <a:pt x="215" y="12"/>
                  <a:pt x="230" y="36"/>
                </a:cubicBezTo>
                <a:cubicBezTo>
                  <a:pt x="230" y="35"/>
                  <a:pt x="231" y="34"/>
                  <a:pt x="233" y="32"/>
                </a:cubicBezTo>
                <a:cubicBezTo>
                  <a:pt x="235" y="30"/>
                  <a:pt x="238" y="27"/>
                  <a:pt x="241" y="24"/>
                </a:cubicBezTo>
                <a:cubicBezTo>
                  <a:pt x="244" y="22"/>
                  <a:pt x="247" y="19"/>
                  <a:pt x="252" y="16"/>
                </a:cubicBezTo>
                <a:cubicBezTo>
                  <a:pt x="267" y="5"/>
                  <a:pt x="277" y="0"/>
                  <a:pt x="283" y="0"/>
                </a:cubicBezTo>
                <a:cubicBezTo>
                  <a:pt x="284" y="0"/>
                  <a:pt x="286" y="1"/>
                  <a:pt x="287" y="2"/>
                </a:cubicBezTo>
                <a:cubicBezTo>
                  <a:pt x="289" y="3"/>
                  <a:pt x="289" y="5"/>
                  <a:pt x="289" y="5"/>
                </a:cubicBezTo>
                <a:cubicBezTo>
                  <a:pt x="289" y="10"/>
                  <a:pt x="274" y="74"/>
                  <a:pt x="243" y="199"/>
                </a:cubicBezTo>
                <a:cubicBezTo>
                  <a:pt x="211" y="327"/>
                  <a:pt x="195" y="392"/>
                  <a:pt x="195" y="394"/>
                </a:cubicBezTo>
                <a:cubicBezTo>
                  <a:pt x="195" y="398"/>
                  <a:pt x="205" y="400"/>
                  <a:pt x="225" y="400"/>
                </a:cubicBezTo>
                <a:lnTo>
                  <a:pt x="242" y="400"/>
                </a:lnTo>
                <a:cubicBezTo>
                  <a:pt x="245" y="404"/>
                  <a:pt x="246" y="406"/>
                  <a:pt x="246" y="406"/>
                </a:cubicBezTo>
                <a:cubicBezTo>
                  <a:pt x="246" y="407"/>
                  <a:pt x="245" y="411"/>
                  <a:pt x="244" y="418"/>
                </a:cubicBezTo>
                <a:cubicBezTo>
                  <a:pt x="242" y="424"/>
                  <a:pt x="240" y="428"/>
                  <a:pt x="237" y="431"/>
                </a:cubicBezTo>
                <a:lnTo>
                  <a:pt x="229" y="431"/>
                </a:lnTo>
                <a:cubicBezTo>
                  <a:pt x="215" y="430"/>
                  <a:pt x="190" y="430"/>
                  <a:pt x="155" y="430"/>
                </a:cubicBezTo>
                <a:cubicBezTo>
                  <a:pt x="143" y="430"/>
                  <a:pt x="131" y="430"/>
                  <a:pt x="121" y="430"/>
                </a:cubicBezTo>
                <a:cubicBezTo>
                  <a:pt x="111" y="430"/>
                  <a:pt x="102" y="430"/>
                  <a:pt x="96" y="430"/>
                </a:cubicBezTo>
                <a:cubicBezTo>
                  <a:pt x="90" y="430"/>
                  <a:pt x="85" y="430"/>
                  <a:pt x="83" y="431"/>
                </a:cubicBezTo>
                <a:cubicBezTo>
                  <a:pt x="77" y="431"/>
                  <a:pt x="74" y="429"/>
                  <a:pt x="74" y="425"/>
                </a:cubicBezTo>
                <a:cubicBezTo>
                  <a:pt x="74" y="424"/>
                  <a:pt x="74" y="420"/>
                  <a:pt x="75" y="415"/>
                </a:cubicBezTo>
                <a:cubicBezTo>
                  <a:pt x="77" y="408"/>
                  <a:pt x="79" y="403"/>
                  <a:pt x="80" y="402"/>
                </a:cubicBezTo>
                <a:cubicBezTo>
                  <a:pt x="81" y="401"/>
                  <a:pt x="86" y="400"/>
                  <a:pt x="95" y="400"/>
                </a:cubicBezTo>
                <a:cubicBezTo>
                  <a:pt x="116" y="400"/>
                  <a:pt x="129" y="399"/>
                  <a:pt x="134" y="395"/>
                </a:cubicBezTo>
                <a:cubicBezTo>
                  <a:pt x="137" y="393"/>
                  <a:pt x="144" y="373"/>
                  <a:pt x="153" y="336"/>
                </a:cubicBezTo>
                <a:cubicBezTo>
                  <a:pt x="162" y="298"/>
                  <a:pt x="167" y="279"/>
                  <a:pt x="167" y="278"/>
                </a:cubicBezTo>
                <a:cubicBezTo>
                  <a:pt x="167" y="278"/>
                  <a:pt x="165" y="279"/>
                  <a:pt x="162" y="280"/>
                </a:cubicBezTo>
                <a:cubicBezTo>
                  <a:pt x="141" y="298"/>
                  <a:pt x="118" y="307"/>
                  <a:pt x="95" y="307"/>
                </a:cubicBezTo>
                <a:cubicBezTo>
                  <a:pt x="69" y="307"/>
                  <a:pt x="47" y="298"/>
                  <a:pt x="28" y="280"/>
                </a:cubicBezTo>
                <a:cubicBezTo>
                  <a:pt x="9" y="262"/>
                  <a:pt x="0" y="233"/>
                  <a:pt x="0" y="194"/>
                </a:cubicBezTo>
                <a:moveTo>
                  <a:pt x="216" y="79"/>
                </a:moveTo>
                <a:cubicBezTo>
                  <a:pt x="206" y="43"/>
                  <a:pt x="189" y="25"/>
                  <a:pt x="166" y="25"/>
                </a:cubicBezTo>
                <a:cubicBezTo>
                  <a:pt x="150" y="25"/>
                  <a:pt x="135" y="32"/>
                  <a:pt x="120" y="46"/>
                </a:cubicBezTo>
                <a:cubicBezTo>
                  <a:pt x="106" y="60"/>
                  <a:pt x="95" y="78"/>
                  <a:pt x="86" y="101"/>
                </a:cubicBezTo>
                <a:cubicBezTo>
                  <a:pt x="72" y="137"/>
                  <a:pt x="63" y="174"/>
                  <a:pt x="58" y="213"/>
                </a:cubicBezTo>
                <a:cubicBezTo>
                  <a:pt x="58" y="214"/>
                  <a:pt x="58" y="217"/>
                  <a:pt x="58" y="220"/>
                </a:cubicBezTo>
                <a:cubicBezTo>
                  <a:pt x="58" y="224"/>
                  <a:pt x="58" y="227"/>
                  <a:pt x="57" y="228"/>
                </a:cubicBezTo>
                <a:cubicBezTo>
                  <a:pt x="57" y="249"/>
                  <a:pt x="61" y="263"/>
                  <a:pt x="69" y="270"/>
                </a:cubicBezTo>
                <a:cubicBezTo>
                  <a:pt x="77" y="278"/>
                  <a:pt x="88" y="282"/>
                  <a:pt x="99" y="282"/>
                </a:cubicBezTo>
                <a:cubicBezTo>
                  <a:pt x="124" y="282"/>
                  <a:pt x="149" y="266"/>
                  <a:pt x="174" y="234"/>
                </a:cubicBezTo>
                <a:lnTo>
                  <a:pt x="180" y="226"/>
                </a:lnTo>
                <a:lnTo>
                  <a:pt x="216" y="7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5" name=""/>
          <p:cNvSpPr/>
          <p:nvPr/>
        </p:nvSpPr>
        <p:spPr>
          <a:xfrm>
            <a:off x="2220840" y="1966680"/>
            <a:ext cx="58680" cy="243720"/>
          </a:xfrm>
          <a:custGeom>
            <a:avLst/>
            <a:gdLst/>
            <a:ahLst/>
            <a:rect l="0" t="0" r="r" b="b"/>
            <a:pathLst>
              <a:path w="163" h="677">
                <a:moveTo>
                  <a:pt x="0" y="339"/>
                </a:moveTo>
                <a:cubicBezTo>
                  <a:pt x="0" y="308"/>
                  <a:pt x="2" y="277"/>
                  <a:pt x="7" y="249"/>
                </a:cubicBezTo>
                <a:cubicBezTo>
                  <a:pt x="11" y="221"/>
                  <a:pt x="16" y="197"/>
                  <a:pt x="22" y="177"/>
                </a:cubicBezTo>
                <a:cubicBezTo>
                  <a:pt x="28" y="157"/>
                  <a:pt x="37" y="137"/>
                  <a:pt x="48" y="117"/>
                </a:cubicBezTo>
                <a:cubicBezTo>
                  <a:pt x="59" y="98"/>
                  <a:pt x="68" y="83"/>
                  <a:pt x="74" y="72"/>
                </a:cubicBezTo>
                <a:cubicBezTo>
                  <a:pt x="80" y="61"/>
                  <a:pt x="90" y="50"/>
                  <a:pt x="102" y="37"/>
                </a:cubicBezTo>
                <a:cubicBezTo>
                  <a:pt x="115" y="24"/>
                  <a:pt x="122" y="17"/>
                  <a:pt x="125" y="14"/>
                </a:cubicBezTo>
                <a:cubicBezTo>
                  <a:pt x="127" y="11"/>
                  <a:pt x="133" y="7"/>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1" y="91"/>
                  <a:pt x="90" y="114"/>
                </a:cubicBezTo>
                <a:cubicBezTo>
                  <a:pt x="79" y="137"/>
                  <a:pt x="69" y="168"/>
                  <a:pt x="62" y="207"/>
                </a:cubicBezTo>
                <a:cubicBezTo>
                  <a:pt x="54" y="247"/>
                  <a:pt x="50" y="291"/>
                  <a:pt x="50" y="339"/>
                </a:cubicBezTo>
                <a:cubicBezTo>
                  <a:pt x="50" y="387"/>
                  <a:pt x="54" y="430"/>
                  <a:pt x="62" y="469"/>
                </a:cubicBezTo>
                <a:cubicBezTo>
                  <a:pt x="69" y="508"/>
                  <a:pt x="79" y="539"/>
                  <a:pt x="90"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9" y="575"/>
                  <a:pt x="29" y="517"/>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6" name=""/>
          <p:cNvSpPr/>
          <p:nvPr/>
        </p:nvSpPr>
        <p:spPr>
          <a:xfrm>
            <a:off x="2297880" y="20412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6"/>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5" y="71"/>
                </a:lnTo>
                <a:cubicBezTo>
                  <a:pt x="191" y="90"/>
                  <a:pt x="199" y="99"/>
                  <a:pt x="199" y="99"/>
                </a:cubicBezTo>
                <a:cubicBezTo>
                  <a:pt x="201" y="99"/>
                  <a:pt x="210" y="89"/>
                  <a:pt x="225" y="69"/>
                </a:cubicBezTo>
                <a:lnTo>
                  <a:pt x="249" y="42"/>
                </a:lnTo>
                <a:lnTo>
                  <a:pt x="224" y="42"/>
                </a:lnTo>
                <a:lnTo>
                  <a:pt x="224" y="0"/>
                </a:lnTo>
                <a:lnTo>
                  <a:pt x="229" y="0"/>
                </a:lnTo>
                <a:cubicBezTo>
                  <a:pt x="236" y="1"/>
                  <a:pt x="260" y="2"/>
                  <a:pt x="301" y="2"/>
                </a:cubicBezTo>
                <a:cubicBezTo>
                  <a:pt x="338" y="2"/>
                  <a:pt x="359" y="1"/>
                  <a:pt x="365" y="0"/>
                </a:cubicBezTo>
                <a:lnTo>
                  <a:pt x="369" y="0"/>
                </a:lnTo>
                <a:lnTo>
                  <a:pt x="369" y="42"/>
                </a:lnTo>
                <a:lnTo>
                  <a:pt x="305" y="42"/>
                </a:lnTo>
                <a:lnTo>
                  <a:pt x="226" y="134"/>
                </a:lnTo>
                <a:lnTo>
                  <a:pt x="327" y="258"/>
                </a:lnTo>
                <a:lnTo>
                  <a:pt x="355" y="259"/>
                </a:lnTo>
                <a:lnTo>
                  <a:pt x="383" y="259"/>
                </a:lnTo>
                <a:lnTo>
                  <a:pt x="383" y="301"/>
                </a:lnTo>
                <a:lnTo>
                  <a:pt x="377" y="301"/>
                </a:lnTo>
                <a:cubicBezTo>
                  <a:pt x="371" y="300"/>
                  <a:pt x="346" y="299"/>
                  <a:pt x="304" y="299"/>
                </a:cubicBezTo>
                <a:cubicBezTo>
                  <a:pt x="256" y="299"/>
                  <a:pt x="228" y="300"/>
                  <a:pt x="220" y="301"/>
                </a:cubicBezTo>
                <a:lnTo>
                  <a:pt x="214" y="301"/>
                </a:lnTo>
                <a:lnTo>
                  <a:pt x="214" y="259"/>
                </a:lnTo>
                <a:lnTo>
                  <a:pt x="233" y="259"/>
                </a:lnTo>
                <a:cubicBezTo>
                  <a:pt x="233" y="259"/>
                  <a:pt x="224" y="247"/>
                  <a:pt x="206" y="225"/>
                </a:cubicBezTo>
                <a:cubicBezTo>
                  <a:pt x="188" y="203"/>
                  <a:pt x="179" y="192"/>
                  <a:pt x="178" y="191"/>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7" name=""/>
          <p:cNvSpPr/>
          <p:nvPr/>
        </p:nvSpPr>
        <p:spPr>
          <a:xfrm>
            <a:off x="2451600" y="2077920"/>
            <a:ext cx="54000" cy="110160"/>
          </a:xfrm>
          <a:custGeom>
            <a:avLst/>
            <a:gdLst/>
            <a:ahLst/>
            <a:rect l="0" t="0" r="r" b="b"/>
            <a:pathLst>
              <a:path w="150" h="306">
                <a:moveTo>
                  <a:pt x="4" y="115"/>
                </a:moveTo>
                <a:cubicBezTo>
                  <a:pt x="1" y="113"/>
                  <a:pt x="0" y="112"/>
                  <a:pt x="0" y="111"/>
                </a:cubicBezTo>
                <a:cubicBezTo>
                  <a:pt x="0" y="109"/>
                  <a:pt x="1" y="107"/>
                  <a:pt x="2" y="103"/>
                </a:cubicBezTo>
                <a:cubicBezTo>
                  <a:pt x="3" y="99"/>
                  <a:pt x="4" y="97"/>
                  <a:pt x="4" y="96"/>
                </a:cubicBezTo>
                <a:cubicBezTo>
                  <a:pt x="5" y="95"/>
                  <a:pt x="6" y="94"/>
                  <a:pt x="8" y="94"/>
                </a:cubicBezTo>
                <a:cubicBezTo>
                  <a:pt x="11" y="94"/>
                  <a:pt x="19" y="94"/>
                  <a:pt x="33" y="93"/>
                </a:cubicBezTo>
                <a:lnTo>
                  <a:pt x="58" y="93"/>
                </a:lnTo>
                <a:lnTo>
                  <a:pt x="67" y="55"/>
                </a:lnTo>
                <a:cubicBezTo>
                  <a:pt x="68" y="52"/>
                  <a:pt x="69" y="47"/>
                  <a:pt x="71" y="41"/>
                </a:cubicBezTo>
                <a:cubicBezTo>
                  <a:pt x="73" y="36"/>
                  <a:pt x="74" y="31"/>
                  <a:pt x="75" y="29"/>
                </a:cubicBezTo>
                <a:cubicBezTo>
                  <a:pt x="76" y="26"/>
                  <a:pt x="77" y="23"/>
                  <a:pt x="78" y="19"/>
                </a:cubicBezTo>
                <a:cubicBezTo>
                  <a:pt x="79" y="15"/>
                  <a:pt x="80" y="13"/>
                  <a:pt x="82" y="11"/>
                </a:cubicBezTo>
                <a:cubicBezTo>
                  <a:pt x="83" y="10"/>
                  <a:pt x="85" y="8"/>
                  <a:pt x="86" y="5"/>
                </a:cubicBezTo>
                <a:cubicBezTo>
                  <a:pt x="88" y="3"/>
                  <a:pt x="90" y="2"/>
                  <a:pt x="93" y="1"/>
                </a:cubicBezTo>
                <a:cubicBezTo>
                  <a:pt x="96" y="0"/>
                  <a:pt x="99" y="0"/>
                  <a:pt x="102" y="0"/>
                </a:cubicBezTo>
                <a:cubicBezTo>
                  <a:pt x="108" y="0"/>
                  <a:pt x="111" y="2"/>
                  <a:pt x="114" y="5"/>
                </a:cubicBezTo>
                <a:cubicBezTo>
                  <a:pt x="116" y="9"/>
                  <a:pt x="117" y="12"/>
                  <a:pt x="117" y="14"/>
                </a:cubicBezTo>
                <a:cubicBezTo>
                  <a:pt x="117" y="17"/>
                  <a:pt x="116" y="24"/>
                  <a:pt x="113" y="37"/>
                </a:cubicBezTo>
                <a:cubicBezTo>
                  <a:pt x="110" y="50"/>
                  <a:pt x="107" y="62"/>
                  <a:pt x="103" y="75"/>
                </a:cubicBezTo>
                <a:lnTo>
                  <a:pt x="98" y="92"/>
                </a:lnTo>
                <a:cubicBezTo>
                  <a:pt x="98" y="93"/>
                  <a:pt x="106" y="93"/>
                  <a:pt x="122" y="93"/>
                </a:cubicBezTo>
                <a:lnTo>
                  <a:pt x="147" y="93"/>
                </a:lnTo>
                <a:cubicBezTo>
                  <a:pt x="149" y="96"/>
                  <a:pt x="150" y="97"/>
                  <a:pt x="150" y="99"/>
                </a:cubicBezTo>
                <a:cubicBezTo>
                  <a:pt x="150" y="106"/>
                  <a:pt x="148" y="111"/>
                  <a:pt x="144" y="115"/>
                </a:cubicBezTo>
                <a:lnTo>
                  <a:pt x="93" y="115"/>
                </a:lnTo>
                <a:lnTo>
                  <a:pt x="75" y="186"/>
                </a:lnTo>
                <a:cubicBezTo>
                  <a:pt x="62" y="237"/>
                  <a:pt x="56" y="264"/>
                  <a:pt x="56" y="268"/>
                </a:cubicBezTo>
                <a:cubicBezTo>
                  <a:pt x="56" y="281"/>
                  <a:pt x="60" y="288"/>
                  <a:pt x="69" y="288"/>
                </a:cubicBezTo>
                <a:cubicBezTo>
                  <a:pt x="81" y="288"/>
                  <a:pt x="92" y="283"/>
                  <a:pt x="102" y="272"/>
                </a:cubicBezTo>
                <a:cubicBezTo>
                  <a:pt x="113" y="261"/>
                  <a:pt x="121" y="248"/>
                  <a:pt x="128"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7" y="270"/>
                  <a:pt x="120" y="277"/>
                </a:cubicBezTo>
                <a:cubicBezTo>
                  <a:pt x="113" y="285"/>
                  <a:pt x="105" y="292"/>
                  <a:pt x="96" y="298"/>
                </a:cubicBezTo>
                <a:cubicBezTo>
                  <a:pt x="86" y="303"/>
                  <a:pt x="76" y="306"/>
                  <a:pt x="65" y="306"/>
                </a:cubicBezTo>
                <a:cubicBezTo>
                  <a:pt x="56" y="306"/>
                  <a:pt x="47" y="303"/>
                  <a:pt x="38" y="299"/>
                </a:cubicBezTo>
                <a:cubicBezTo>
                  <a:pt x="30" y="294"/>
                  <a:pt x="23" y="285"/>
                  <a:pt x="19" y="274"/>
                </a:cubicBezTo>
                <a:cubicBezTo>
                  <a:pt x="19" y="271"/>
                  <a:pt x="19" y="267"/>
                  <a:pt x="19" y="261"/>
                </a:cubicBezTo>
                <a:lnTo>
                  <a:pt x="19" y="252"/>
                </a:lnTo>
                <a:lnTo>
                  <a:pt x="35" y="185"/>
                </a:lnTo>
                <a:cubicBezTo>
                  <a:pt x="46" y="139"/>
                  <a:pt x="52" y="117"/>
                  <a:pt x="52" y="116"/>
                </a:cubicBezTo>
                <a:cubicBezTo>
                  <a:pt x="52" y="116"/>
                  <a:pt x="44" y="115"/>
                  <a:pt x="28" y="115"/>
                </a:cubicBezTo>
                <a:lnTo>
                  <a:pt x="4"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8" name=""/>
          <p:cNvSpPr/>
          <p:nvPr/>
        </p:nvSpPr>
        <p:spPr>
          <a:xfrm>
            <a:off x="2551680" y="1966680"/>
            <a:ext cx="10080" cy="243720"/>
          </a:xfrm>
          <a:custGeom>
            <a:avLst/>
            <a:gdLst/>
            <a:ahLst/>
            <a:rect l="0" t="0" r="r" b="b"/>
            <a:pathLst>
              <a:path w="28" h="677">
                <a:moveTo>
                  <a:pt x="14" y="677"/>
                </a:moveTo>
                <a:lnTo>
                  <a:pt x="12" y="677"/>
                </a:lnTo>
                <a:cubicBezTo>
                  <a:pt x="7" y="677"/>
                  <a:pt x="3" y="674"/>
                  <a:pt x="0" y="667"/>
                </a:cubicBezTo>
                <a:lnTo>
                  <a:pt x="0" y="339"/>
                </a:lnTo>
                <a:lnTo>
                  <a:pt x="1" y="9"/>
                </a:lnTo>
                <a:cubicBezTo>
                  <a:pt x="5" y="3"/>
                  <a:pt x="10" y="0"/>
                  <a:pt x="14" y="0"/>
                </a:cubicBezTo>
                <a:cubicBezTo>
                  <a:pt x="20" y="0"/>
                  <a:pt x="24" y="4"/>
                  <a:pt x="28" y="10"/>
                </a:cubicBezTo>
                <a:lnTo>
                  <a:pt x="28" y="667"/>
                </a:lnTo>
                <a:cubicBezTo>
                  <a:pt x="24" y="674"/>
                  <a:pt x="20" y="677"/>
                  <a:pt x="15" y="677"/>
                </a:cubicBezTo>
                <a:lnTo>
                  <a:pt x="14"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199" name=""/>
          <p:cNvSpPr/>
          <p:nvPr/>
        </p:nvSpPr>
        <p:spPr>
          <a:xfrm>
            <a:off x="2595600" y="204120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9"/>
                </a:lnTo>
                <a:lnTo>
                  <a:pt x="65" y="259"/>
                </a:lnTo>
                <a:lnTo>
                  <a:pt x="151" y="156"/>
                </a:lnTo>
                <a:lnTo>
                  <a:pt x="59" y="42"/>
                </a:lnTo>
                <a:lnTo>
                  <a:pt x="3" y="42"/>
                </a:lnTo>
                <a:lnTo>
                  <a:pt x="3" y="0"/>
                </a:lnTo>
                <a:lnTo>
                  <a:pt x="9" y="0"/>
                </a:lnTo>
                <a:cubicBezTo>
                  <a:pt x="16" y="1"/>
                  <a:pt x="40" y="2"/>
                  <a:pt x="82" y="2"/>
                </a:cubicBezTo>
                <a:cubicBezTo>
                  <a:pt x="129" y="2"/>
                  <a:pt x="157" y="1"/>
                  <a:pt x="165" y="0"/>
                </a:cubicBezTo>
                <a:lnTo>
                  <a:pt x="171" y="0"/>
                </a:lnTo>
                <a:lnTo>
                  <a:pt x="171" y="42"/>
                </a:lnTo>
                <a:lnTo>
                  <a:pt x="152" y="42"/>
                </a:lnTo>
                <a:lnTo>
                  <a:pt x="176" y="71"/>
                </a:lnTo>
                <a:cubicBezTo>
                  <a:pt x="191" y="90"/>
                  <a:pt x="199" y="99"/>
                  <a:pt x="199" y="99"/>
                </a:cubicBezTo>
                <a:cubicBezTo>
                  <a:pt x="201" y="99"/>
                  <a:pt x="210" y="89"/>
                  <a:pt x="225" y="69"/>
                </a:cubicBezTo>
                <a:lnTo>
                  <a:pt x="250" y="42"/>
                </a:lnTo>
                <a:lnTo>
                  <a:pt x="224" y="42"/>
                </a:lnTo>
                <a:lnTo>
                  <a:pt x="224" y="0"/>
                </a:lnTo>
                <a:lnTo>
                  <a:pt x="229" y="0"/>
                </a:lnTo>
                <a:cubicBezTo>
                  <a:pt x="236" y="1"/>
                  <a:pt x="261" y="2"/>
                  <a:pt x="302" y="2"/>
                </a:cubicBezTo>
                <a:cubicBezTo>
                  <a:pt x="338" y="2"/>
                  <a:pt x="359" y="1"/>
                  <a:pt x="365" y="0"/>
                </a:cubicBezTo>
                <a:lnTo>
                  <a:pt x="370" y="0"/>
                </a:lnTo>
                <a:lnTo>
                  <a:pt x="370" y="42"/>
                </a:lnTo>
                <a:lnTo>
                  <a:pt x="305" y="42"/>
                </a:lnTo>
                <a:lnTo>
                  <a:pt x="226" y="134"/>
                </a:lnTo>
                <a:lnTo>
                  <a:pt x="328" y="258"/>
                </a:lnTo>
                <a:lnTo>
                  <a:pt x="355" y="259"/>
                </a:lnTo>
                <a:lnTo>
                  <a:pt x="383" y="259"/>
                </a:lnTo>
                <a:lnTo>
                  <a:pt x="383" y="301"/>
                </a:lnTo>
                <a:lnTo>
                  <a:pt x="378" y="301"/>
                </a:lnTo>
                <a:cubicBezTo>
                  <a:pt x="371" y="300"/>
                  <a:pt x="346" y="299"/>
                  <a:pt x="304" y="299"/>
                </a:cubicBezTo>
                <a:cubicBezTo>
                  <a:pt x="257" y="299"/>
                  <a:pt x="229" y="300"/>
                  <a:pt x="220" y="301"/>
                </a:cubicBezTo>
                <a:lnTo>
                  <a:pt x="214" y="301"/>
                </a:lnTo>
                <a:lnTo>
                  <a:pt x="214" y="259"/>
                </a:lnTo>
                <a:lnTo>
                  <a:pt x="233" y="259"/>
                </a:lnTo>
                <a:cubicBezTo>
                  <a:pt x="233" y="259"/>
                  <a:pt x="224" y="247"/>
                  <a:pt x="206" y="225"/>
                </a:cubicBezTo>
                <a:cubicBezTo>
                  <a:pt x="188" y="203"/>
                  <a:pt x="179" y="192"/>
                  <a:pt x="178" y="191"/>
                </a:cubicBezTo>
                <a:lnTo>
                  <a:pt x="120" y="258"/>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0" name=""/>
          <p:cNvSpPr/>
          <p:nvPr/>
        </p:nvSpPr>
        <p:spPr>
          <a:xfrm>
            <a:off x="2752920" y="2071080"/>
            <a:ext cx="73080" cy="118800"/>
          </a:xfrm>
          <a:custGeom>
            <a:avLst/>
            <a:gdLst/>
            <a:ahLst/>
            <a:rect l="0" t="0" r="r" b="b"/>
            <a:pathLst>
              <a:path w="203" h="330">
                <a:moveTo>
                  <a:pt x="27" y="39"/>
                </a:moveTo>
                <a:cubicBezTo>
                  <a:pt x="45" y="13"/>
                  <a:pt x="70" y="0"/>
                  <a:pt x="102" y="0"/>
                </a:cubicBezTo>
                <a:cubicBezTo>
                  <a:pt x="117" y="0"/>
                  <a:pt x="132" y="4"/>
                  <a:pt x="148" y="12"/>
                </a:cubicBezTo>
                <a:cubicBezTo>
                  <a:pt x="163" y="21"/>
                  <a:pt x="175" y="35"/>
                  <a:pt x="185" y="56"/>
                </a:cubicBezTo>
                <a:cubicBezTo>
                  <a:pt x="197" y="83"/>
                  <a:pt x="203" y="119"/>
                  <a:pt x="203" y="165"/>
                </a:cubicBezTo>
                <a:cubicBezTo>
                  <a:pt x="203" y="215"/>
                  <a:pt x="196" y="253"/>
                  <a:pt x="182" y="279"/>
                </a:cubicBezTo>
                <a:cubicBezTo>
                  <a:pt x="176" y="292"/>
                  <a:pt x="167" y="303"/>
                  <a:pt x="156" y="311"/>
                </a:cubicBezTo>
                <a:cubicBezTo>
                  <a:pt x="145" y="320"/>
                  <a:pt x="135" y="325"/>
                  <a:pt x="126" y="327"/>
                </a:cubicBezTo>
                <a:cubicBezTo>
                  <a:pt x="118" y="329"/>
                  <a:pt x="110" y="330"/>
                  <a:pt x="102" y="330"/>
                </a:cubicBezTo>
                <a:cubicBezTo>
                  <a:pt x="94" y="330"/>
                  <a:pt x="85" y="329"/>
                  <a:pt x="76" y="327"/>
                </a:cubicBezTo>
                <a:cubicBezTo>
                  <a:pt x="68" y="325"/>
                  <a:pt x="58" y="320"/>
                  <a:pt x="47" y="311"/>
                </a:cubicBezTo>
                <a:cubicBezTo>
                  <a:pt x="36" y="303"/>
                  <a:pt x="27" y="292"/>
                  <a:pt x="21" y="279"/>
                </a:cubicBezTo>
                <a:cubicBezTo>
                  <a:pt x="7" y="253"/>
                  <a:pt x="0" y="215"/>
                  <a:pt x="0" y="165"/>
                </a:cubicBezTo>
                <a:cubicBezTo>
                  <a:pt x="0" y="110"/>
                  <a:pt x="9" y="68"/>
                  <a:pt x="27" y="39"/>
                </a:cubicBezTo>
                <a:moveTo>
                  <a:pt x="136" y="33"/>
                </a:moveTo>
                <a:cubicBezTo>
                  <a:pt x="126" y="23"/>
                  <a:pt x="115" y="18"/>
                  <a:pt x="102" y="18"/>
                </a:cubicBezTo>
                <a:cubicBezTo>
                  <a:pt x="88" y="18"/>
                  <a:pt x="76" y="23"/>
                  <a:pt x="67" y="33"/>
                </a:cubicBezTo>
                <a:cubicBezTo>
                  <a:pt x="59" y="41"/>
                  <a:pt x="53" y="53"/>
                  <a:pt x="51" y="67"/>
                </a:cubicBezTo>
                <a:cubicBezTo>
                  <a:pt x="48" y="82"/>
                  <a:pt x="47" y="113"/>
                  <a:pt x="47" y="159"/>
                </a:cubicBezTo>
                <a:cubicBezTo>
                  <a:pt x="47" y="210"/>
                  <a:pt x="48" y="243"/>
                  <a:pt x="51" y="259"/>
                </a:cubicBezTo>
                <a:cubicBezTo>
                  <a:pt x="53" y="275"/>
                  <a:pt x="59" y="287"/>
                  <a:pt x="68" y="296"/>
                </a:cubicBezTo>
                <a:cubicBezTo>
                  <a:pt x="77" y="306"/>
                  <a:pt x="88" y="311"/>
                  <a:pt x="102" y="311"/>
                </a:cubicBezTo>
                <a:cubicBezTo>
                  <a:pt x="115" y="311"/>
                  <a:pt x="126" y="306"/>
                  <a:pt x="135" y="296"/>
                </a:cubicBezTo>
                <a:cubicBezTo>
                  <a:pt x="144" y="287"/>
                  <a:pt x="150" y="274"/>
                  <a:pt x="152" y="256"/>
                </a:cubicBezTo>
                <a:cubicBezTo>
                  <a:pt x="154" y="239"/>
                  <a:pt x="155" y="207"/>
                  <a:pt x="156" y="159"/>
                </a:cubicBezTo>
                <a:cubicBezTo>
                  <a:pt x="156" y="113"/>
                  <a:pt x="154" y="83"/>
                  <a:pt x="152" y="68"/>
                </a:cubicBezTo>
                <a:cubicBezTo>
                  <a:pt x="149" y="53"/>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1" name=""/>
          <p:cNvSpPr/>
          <p:nvPr/>
        </p:nvSpPr>
        <p:spPr>
          <a:xfrm>
            <a:off x="2858040" y="1966680"/>
            <a:ext cx="58320" cy="243720"/>
          </a:xfrm>
          <a:custGeom>
            <a:avLst/>
            <a:gdLst/>
            <a:ahLst/>
            <a:rect l="0" t="0" r="r" b="b"/>
            <a:pathLst>
              <a:path w="162" h="677">
                <a:moveTo>
                  <a:pt x="3" y="0"/>
                </a:moveTo>
                <a:lnTo>
                  <a:pt x="6" y="0"/>
                </a:lnTo>
                <a:cubicBezTo>
                  <a:pt x="8" y="0"/>
                  <a:pt x="10" y="0"/>
                  <a:pt x="13" y="0"/>
                </a:cubicBezTo>
                <a:lnTo>
                  <a:pt x="21" y="0"/>
                </a:lnTo>
                <a:lnTo>
                  <a:pt x="41" y="16"/>
                </a:lnTo>
                <a:cubicBezTo>
                  <a:pt x="83" y="54"/>
                  <a:pt x="114" y="102"/>
                  <a:pt x="133" y="159"/>
                </a:cubicBezTo>
                <a:cubicBezTo>
                  <a:pt x="153" y="217"/>
                  <a:pt x="162" y="276"/>
                  <a:pt x="162" y="339"/>
                </a:cubicBezTo>
                <a:cubicBezTo>
                  <a:pt x="162" y="370"/>
                  <a:pt x="160" y="399"/>
                  <a:pt x="156" y="428"/>
                </a:cubicBezTo>
                <a:cubicBezTo>
                  <a:pt x="151" y="456"/>
                  <a:pt x="146" y="480"/>
                  <a:pt x="140" y="500"/>
                </a:cubicBezTo>
                <a:cubicBezTo>
                  <a:pt x="134" y="520"/>
                  <a:pt x="126" y="540"/>
                  <a:pt x="115" y="559"/>
                </a:cubicBezTo>
                <a:cubicBezTo>
                  <a:pt x="104" y="579"/>
                  <a:pt x="96" y="594"/>
                  <a:pt x="89" y="605"/>
                </a:cubicBezTo>
                <a:cubicBezTo>
                  <a:pt x="83" y="615"/>
                  <a:pt x="74" y="627"/>
                  <a:pt x="62" y="639"/>
                </a:cubicBezTo>
                <a:cubicBezTo>
                  <a:pt x="49" y="652"/>
                  <a:pt x="42" y="659"/>
                  <a:pt x="40" y="662"/>
                </a:cubicBezTo>
                <a:cubicBezTo>
                  <a:pt x="38" y="664"/>
                  <a:pt x="32" y="668"/>
                  <a:pt x="23" y="674"/>
                </a:cubicBezTo>
                <a:cubicBezTo>
                  <a:pt x="22" y="676"/>
                  <a:pt x="21" y="677"/>
                  <a:pt x="21" y="677"/>
                </a:cubicBezTo>
                <a:lnTo>
                  <a:pt x="13" y="677"/>
                </a:lnTo>
                <a:cubicBezTo>
                  <a:pt x="9" y="677"/>
                  <a:pt x="6" y="677"/>
                  <a:pt x="5" y="677"/>
                </a:cubicBezTo>
                <a:cubicBezTo>
                  <a:pt x="4" y="677"/>
                  <a:pt x="3" y="676"/>
                  <a:pt x="2" y="675"/>
                </a:cubicBezTo>
                <a:cubicBezTo>
                  <a:pt x="1" y="674"/>
                  <a:pt x="0" y="672"/>
                  <a:pt x="0" y="669"/>
                </a:cubicBezTo>
                <a:cubicBezTo>
                  <a:pt x="0" y="669"/>
                  <a:pt x="3" y="666"/>
                  <a:pt x="7" y="660"/>
                </a:cubicBezTo>
                <a:cubicBezTo>
                  <a:pt x="78" y="588"/>
                  <a:pt x="113" y="481"/>
                  <a:pt x="113" y="339"/>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2" name=""/>
          <p:cNvSpPr/>
          <p:nvPr/>
        </p:nvSpPr>
        <p:spPr>
          <a:xfrm>
            <a:off x="3020400" y="2059920"/>
            <a:ext cx="162720" cy="57240"/>
          </a:xfrm>
          <a:custGeom>
            <a:avLst/>
            <a:gdLst/>
            <a:ahLst/>
            <a:rect l="0" t="0" r="r" b="b"/>
            <a:pathLst>
              <a:path w="452" h="159">
                <a:moveTo>
                  <a:pt x="0" y="13"/>
                </a:moveTo>
                <a:cubicBezTo>
                  <a:pt x="0" y="7"/>
                  <a:pt x="3" y="3"/>
                  <a:pt x="10" y="0"/>
                </a:cubicBezTo>
                <a:lnTo>
                  <a:pt x="442" y="0"/>
                </a:lnTo>
                <a:cubicBezTo>
                  <a:pt x="448" y="3"/>
                  <a:pt x="452" y="8"/>
                  <a:pt x="452" y="13"/>
                </a:cubicBezTo>
                <a:cubicBezTo>
                  <a:pt x="452" y="18"/>
                  <a:pt x="449" y="23"/>
                  <a:pt x="442" y="26"/>
                </a:cubicBezTo>
                <a:lnTo>
                  <a:pt x="226" y="27"/>
                </a:lnTo>
                <a:lnTo>
                  <a:pt x="11" y="27"/>
                </a:lnTo>
                <a:cubicBezTo>
                  <a:pt x="4" y="25"/>
                  <a:pt x="0" y="20"/>
                  <a:pt x="0" y="13"/>
                </a:cubicBezTo>
                <a:moveTo>
                  <a:pt x="0" y="146"/>
                </a:moveTo>
                <a:cubicBezTo>
                  <a:pt x="0" y="139"/>
                  <a:pt x="4" y="134"/>
                  <a:pt x="11" y="132"/>
                </a:cubicBezTo>
                <a:lnTo>
                  <a:pt x="442" y="132"/>
                </a:lnTo>
                <a:cubicBezTo>
                  <a:pt x="449" y="137"/>
                  <a:pt x="452" y="141"/>
                  <a:pt x="452" y="146"/>
                </a:cubicBezTo>
                <a:cubicBezTo>
                  <a:pt x="452" y="151"/>
                  <a:pt x="448" y="156"/>
                  <a:pt x="442" y="159"/>
                </a:cubicBezTo>
                <a:lnTo>
                  <a:pt x="10"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3" name=""/>
          <p:cNvSpPr/>
          <p:nvPr/>
        </p:nvSpPr>
        <p:spPr>
          <a:xfrm>
            <a:off x="3257280" y="1956960"/>
            <a:ext cx="245520" cy="204840"/>
          </a:xfrm>
          <a:custGeom>
            <a:avLst/>
            <a:gdLst/>
            <a:ahLst/>
            <a:rect l="0" t="0" r="r" b="b"/>
            <a:pathLst>
              <a:path w="682" h="569">
                <a:moveTo>
                  <a:pt x="251" y="57"/>
                </a:moveTo>
                <a:cubicBezTo>
                  <a:pt x="258" y="57"/>
                  <a:pt x="262" y="59"/>
                  <a:pt x="262" y="62"/>
                </a:cubicBezTo>
                <a:cubicBezTo>
                  <a:pt x="262" y="63"/>
                  <a:pt x="265" y="72"/>
                  <a:pt x="270" y="89"/>
                </a:cubicBezTo>
                <a:cubicBezTo>
                  <a:pt x="274" y="106"/>
                  <a:pt x="283" y="136"/>
                  <a:pt x="297" y="180"/>
                </a:cubicBezTo>
                <a:cubicBezTo>
                  <a:pt x="311" y="223"/>
                  <a:pt x="328" y="269"/>
                  <a:pt x="347" y="318"/>
                </a:cubicBezTo>
                <a:cubicBezTo>
                  <a:pt x="370" y="384"/>
                  <a:pt x="394" y="437"/>
                  <a:pt x="418" y="479"/>
                </a:cubicBezTo>
                <a:lnTo>
                  <a:pt x="422" y="485"/>
                </a:lnTo>
                <a:lnTo>
                  <a:pt x="435" y="431"/>
                </a:lnTo>
                <a:cubicBezTo>
                  <a:pt x="449" y="376"/>
                  <a:pt x="465" y="319"/>
                  <a:pt x="481" y="259"/>
                </a:cubicBezTo>
                <a:cubicBezTo>
                  <a:pt x="502" y="185"/>
                  <a:pt x="518" y="133"/>
                  <a:pt x="528" y="103"/>
                </a:cubicBezTo>
                <a:cubicBezTo>
                  <a:pt x="538" y="73"/>
                  <a:pt x="549" y="53"/>
                  <a:pt x="560" y="42"/>
                </a:cubicBezTo>
                <a:cubicBezTo>
                  <a:pt x="584" y="18"/>
                  <a:pt x="615" y="5"/>
                  <a:pt x="653" y="1"/>
                </a:cubicBezTo>
                <a:cubicBezTo>
                  <a:pt x="654" y="1"/>
                  <a:pt x="656" y="1"/>
                  <a:pt x="660" y="1"/>
                </a:cubicBezTo>
                <a:cubicBezTo>
                  <a:pt x="663" y="1"/>
                  <a:pt x="666" y="1"/>
                  <a:pt x="667" y="0"/>
                </a:cubicBezTo>
                <a:lnTo>
                  <a:pt x="670" y="0"/>
                </a:lnTo>
                <a:cubicBezTo>
                  <a:pt x="678" y="0"/>
                  <a:pt x="682" y="6"/>
                  <a:pt x="682" y="17"/>
                </a:cubicBezTo>
                <a:cubicBezTo>
                  <a:pt x="682" y="36"/>
                  <a:pt x="675" y="52"/>
                  <a:pt x="663" y="66"/>
                </a:cubicBezTo>
                <a:cubicBezTo>
                  <a:pt x="659" y="70"/>
                  <a:pt x="652" y="72"/>
                  <a:pt x="644" y="72"/>
                </a:cubicBezTo>
                <a:cubicBezTo>
                  <a:pt x="628" y="73"/>
                  <a:pt x="613" y="75"/>
                  <a:pt x="600" y="80"/>
                </a:cubicBezTo>
                <a:cubicBezTo>
                  <a:pt x="587" y="84"/>
                  <a:pt x="578" y="88"/>
                  <a:pt x="573" y="92"/>
                </a:cubicBezTo>
                <a:cubicBezTo>
                  <a:pt x="567" y="96"/>
                  <a:pt x="564" y="99"/>
                  <a:pt x="562" y="102"/>
                </a:cubicBezTo>
                <a:cubicBezTo>
                  <a:pt x="554" y="116"/>
                  <a:pt x="532" y="187"/>
                  <a:pt x="498" y="316"/>
                </a:cubicBezTo>
                <a:cubicBezTo>
                  <a:pt x="464" y="445"/>
                  <a:pt x="447" y="514"/>
                  <a:pt x="446" y="525"/>
                </a:cubicBezTo>
                <a:lnTo>
                  <a:pt x="445" y="525"/>
                </a:lnTo>
                <a:cubicBezTo>
                  <a:pt x="445" y="524"/>
                  <a:pt x="445" y="524"/>
                  <a:pt x="445" y="525"/>
                </a:cubicBezTo>
                <a:cubicBezTo>
                  <a:pt x="444" y="525"/>
                  <a:pt x="444" y="526"/>
                  <a:pt x="444" y="527"/>
                </a:cubicBezTo>
                <a:cubicBezTo>
                  <a:pt x="441" y="534"/>
                  <a:pt x="435" y="541"/>
                  <a:pt x="426" y="546"/>
                </a:cubicBezTo>
                <a:cubicBezTo>
                  <a:pt x="417" y="552"/>
                  <a:pt x="408" y="556"/>
                  <a:pt x="398" y="556"/>
                </a:cubicBezTo>
                <a:cubicBezTo>
                  <a:pt x="394" y="556"/>
                  <a:pt x="390" y="555"/>
                  <a:pt x="389" y="554"/>
                </a:cubicBezTo>
                <a:cubicBezTo>
                  <a:pt x="387" y="553"/>
                  <a:pt x="383" y="548"/>
                  <a:pt x="378" y="540"/>
                </a:cubicBezTo>
                <a:cubicBezTo>
                  <a:pt x="357" y="505"/>
                  <a:pt x="341" y="476"/>
                  <a:pt x="329" y="451"/>
                </a:cubicBezTo>
                <a:cubicBezTo>
                  <a:pt x="317" y="426"/>
                  <a:pt x="304" y="392"/>
                  <a:pt x="289" y="350"/>
                </a:cubicBezTo>
                <a:cubicBezTo>
                  <a:pt x="268" y="296"/>
                  <a:pt x="249" y="241"/>
                  <a:pt x="232" y="186"/>
                </a:cubicBezTo>
                <a:lnTo>
                  <a:pt x="226" y="172"/>
                </a:lnTo>
                <a:lnTo>
                  <a:pt x="226" y="173"/>
                </a:lnTo>
                <a:cubicBezTo>
                  <a:pt x="226" y="173"/>
                  <a:pt x="224" y="184"/>
                  <a:pt x="220" y="204"/>
                </a:cubicBezTo>
                <a:cubicBezTo>
                  <a:pt x="215" y="224"/>
                  <a:pt x="210" y="249"/>
                  <a:pt x="203" y="278"/>
                </a:cubicBezTo>
                <a:cubicBezTo>
                  <a:pt x="197" y="307"/>
                  <a:pt x="188" y="338"/>
                  <a:pt x="178" y="372"/>
                </a:cubicBezTo>
                <a:cubicBezTo>
                  <a:pt x="167" y="407"/>
                  <a:pt x="156" y="438"/>
                  <a:pt x="145" y="466"/>
                </a:cubicBezTo>
                <a:cubicBezTo>
                  <a:pt x="133" y="495"/>
                  <a:pt x="119" y="520"/>
                  <a:pt x="104" y="540"/>
                </a:cubicBezTo>
                <a:cubicBezTo>
                  <a:pt x="89" y="560"/>
                  <a:pt x="75" y="569"/>
                  <a:pt x="60" y="569"/>
                </a:cubicBezTo>
                <a:cubicBezTo>
                  <a:pt x="48" y="569"/>
                  <a:pt x="35" y="565"/>
                  <a:pt x="21" y="558"/>
                </a:cubicBezTo>
                <a:cubicBezTo>
                  <a:pt x="8" y="551"/>
                  <a:pt x="1" y="541"/>
                  <a:pt x="0" y="530"/>
                </a:cubicBezTo>
                <a:cubicBezTo>
                  <a:pt x="0" y="517"/>
                  <a:pt x="4" y="505"/>
                  <a:pt x="10" y="493"/>
                </a:cubicBezTo>
                <a:cubicBezTo>
                  <a:pt x="17" y="480"/>
                  <a:pt x="24" y="474"/>
                  <a:pt x="31" y="473"/>
                </a:cubicBezTo>
                <a:cubicBezTo>
                  <a:pt x="32" y="473"/>
                  <a:pt x="36" y="476"/>
                  <a:pt x="43" y="482"/>
                </a:cubicBezTo>
                <a:cubicBezTo>
                  <a:pt x="50" y="488"/>
                  <a:pt x="61" y="492"/>
                  <a:pt x="77" y="495"/>
                </a:cubicBezTo>
                <a:lnTo>
                  <a:pt x="81" y="495"/>
                </a:lnTo>
                <a:cubicBezTo>
                  <a:pt x="88" y="495"/>
                  <a:pt x="95" y="491"/>
                  <a:pt x="102" y="481"/>
                </a:cubicBezTo>
                <a:cubicBezTo>
                  <a:pt x="108" y="472"/>
                  <a:pt x="117" y="450"/>
                  <a:pt x="128" y="417"/>
                </a:cubicBezTo>
                <a:cubicBezTo>
                  <a:pt x="149" y="360"/>
                  <a:pt x="165" y="305"/>
                  <a:pt x="176" y="252"/>
                </a:cubicBezTo>
                <a:cubicBezTo>
                  <a:pt x="188" y="199"/>
                  <a:pt x="195" y="158"/>
                  <a:pt x="199" y="129"/>
                </a:cubicBezTo>
                <a:cubicBezTo>
                  <a:pt x="202" y="100"/>
                  <a:pt x="204" y="85"/>
                  <a:pt x="206" y="83"/>
                </a:cubicBezTo>
                <a:cubicBezTo>
                  <a:pt x="210" y="77"/>
                  <a:pt x="216" y="71"/>
                  <a:pt x="225" y="65"/>
                </a:cubicBezTo>
                <a:cubicBezTo>
                  <a:pt x="234" y="60"/>
                  <a:pt x="243" y="57"/>
                  <a:pt x="251"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4" name=""/>
          <p:cNvSpPr/>
          <p:nvPr/>
        </p:nvSpPr>
        <p:spPr>
          <a:xfrm>
            <a:off x="3525120" y="1966680"/>
            <a:ext cx="58680" cy="243720"/>
          </a:xfrm>
          <a:custGeom>
            <a:avLst/>
            <a:gdLst/>
            <a:ahLst/>
            <a:rect l="0" t="0" r="r" b="b"/>
            <a:pathLst>
              <a:path w="163" h="677">
                <a:moveTo>
                  <a:pt x="0" y="339"/>
                </a:moveTo>
                <a:cubicBezTo>
                  <a:pt x="0" y="308"/>
                  <a:pt x="2" y="277"/>
                  <a:pt x="7" y="249"/>
                </a:cubicBezTo>
                <a:cubicBezTo>
                  <a:pt x="11" y="221"/>
                  <a:pt x="17" y="197"/>
                  <a:pt x="22" y="177"/>
                </a:cubicBezTo>
                <a:cubicBezTo>
                  <a:pt x="28" y="157"/>
                  <a:pt x="37" y="137"/>
                  <a:pt x="47" y="117"/>
                </a:cubicBezTo>
                <a:cubicBezTo>
                  <a:pt x="58" y="98"/>
                  <a:pt x="67" y="83"/>
                  <a:pt x="73" y="72"/>
                </a:cubicBezTo>
                <a:cubicBezTo>
                  <a:pt x="79" y="61"/>
                  <a:pt x="89" y="50"/>
                  <a:pt x="102" y="37"/>
                </a:cubicBezTo>
                <a:cubicBezTo>
                  <a:pt x="115" y="24"/>
                  <a:pt x="123" y="17"/>
                  <a:pt x="125" y="14"/>
                </a:cubicBezTo>
                <a:cubicBezTo>
                  <a:pt x="127" y="11"/>
                  <a:pt x="133" y="7"/>
                  <a:pt x="142" y="0"/>
                </a:cubicBezTo>
                <a:lnTo>
                  <a:pt x="151" y="0"/>
                </a:lnTo>
                <a:lnTo>
                  <a:pt x="153" y="0"/>
                </a:lnTo>
                <a:cubicBezTo>
                  <a:pt x="160" y="0"/>
                  <a:pt x="163" y="2"/>
                  <a:pt x="163" y="6"/>
                </a:cubicBezTo>
                <a:cubicBezTo>
                  <a:pt x="163" y="7"/>
                  <a:pt x="159" y="12"/>
                  <a:pt x="151" y="20"/>
                </a:cubicBezTo>
                <a:cubicBezTo>
                  <a:pt x="144" y="28"/>
                  <a:pt x="134" y="40"/>
                  <a:pt x="123" y="56"/>
                </a:cubicBezTo>
                <a:cubicBezTo>
                  <a:pt x="113" y="72"/>
                  <a:pt x="101" y="91"/>
                  <a:pt x="89" y="114"/>
                </a:cubicBezTo>
                <a:cubicBezTo>
                  <a:pt x="78" y="137"/>
                  <a:pt x="69" y="168"/>
                  <a:pt x="61" y="207"/>
                </a:cubicBezTo>
                <a:cubicBezTo>
                  <a:pt x="53" y="247"/>
                  <a:pt x="49" y="291"/>
                  <a:pt x="49" y="339"/>
                </a:cubicBezTo>
                <a:cubicBezTo>
                  <a:pt x="49" y="387"/>
                  <a:pt x="53" y="430"/>
                  <a:pt x="61" y="469"/>
                </a:cubicBezTo>
                <a:cubicBezTo>
                  <a:pt x="69" y="508"/>
                  <a:pt x="78" y="539"/>
                  <a:pt x="89" y="563"/>
                </a:cubicBezTo>
                <a:cubicBezTo>
                  <a:pt x="99" y="587"/>
                  <a:pt x="112" y="606"/>
                  <a:pt x="123" y="621"/>
                </a:cubicBezTo>
                <a:cubicBezTo>
                  <a:pt x="134" y="636"/>
                  <a:pt x="144" y="648"/>
                  <a:pt x="151" y="657"/>
                </a:cubicBezTo>
                <a:cubicBezTo>
                  <a:pt x="159" y="666"/>
                  <a:pt x="163" y="671"/>
                  <a:pt x="163" y="671"/>
                </a:cubicBezTo>
                <a:cubicBezTo>
                  <a:pt x="163" y="675"/>
                  <a:pt x="159" y="677"/>
                  <a:pt x="153" y="677"/>
                </a:cubicBezTo>
                <a:lnTo>
                  <a:pt x="151" y="677"/>
                </a:lnTo>
                <a:lnTo>
                  <a:pt x="142" y="677"/>
                </a:lnTo>
                <a:lnTo>
                  <a:pt x="123" y="661"/>
                </a:lnTo>
                <a:cubicBezTo>
                  <a:pt x="79" y="623"/>
                  <a:pt x="49" y="575"/>
                  <a:pt x="29" y="517"/>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5" name=""/>
          <p:cNvSpPr/>
          <p:nvPr/>
        </p:nvSpPr>
        <p:spPr>
          <a:xfrm>
            <a:off x="3602160" y="2041200"/>
            <a:ext cx="137880" cy="108360"/>
          </a:xfrm>
          <a:custGeom>
            <a:avLst/>
            <a:gdLst/>
            <a:ahLst/>
            <a:rect l="0" t="0" r="r" b="b"/>
            <a:pathLst>
              <a:path w="383" h="301">
                <a:moveTo>
                  <a:pt x="140" y="301"/>
                </a:moveTo>
                <a:cubicBezTo>
                  <a:pt x="133" y="300"/>
                  <a:pt x="108" y="299"/>
                  <a:pt x="67" y="299"/>
                </a:cubicBezTo>
                <a:cubicBezTo>
                  <a:pt x="31" y="299"/>
                  <a:pt x="10" y="300"/>
                  <a:pt x="5" y="301"/>
                </a:cubicBezTo>
                <a:lnTo>
                  <a:pt x="0" y="301"/>
                </a:lnTo>
                <a:lnTo>
                  <a:pt x="0" y="259"/>
                </a:lnTo>
                <a:lnTo>
                  <a:pt x="65" y="259"/>
                </a:lnTo>
                <a:lnTo>
                  <a:pt x="152" y="156"/>
                </a:lnTo>
                <a:lnTo>
                  <a:pt x="59" y="42"/>
                </a:lnTo>
                <a:lnTo>
                  <a:pt x="3" y="42"/>
                </a:lnTo>
                <a:lnTo>
                  <a:pt x="3" y="0"/>
                </a:lnTo>
                <a:lnTo>
                  <a:pt x="9" y="0"/>
                </a:lnTo>
                <a:cubicBezTo>
                  <a:pt x="15" y="1"/>
                  <a:pt x="40" y="2"/>
                  <a:pt x="82"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4"/>
                </a:lnTo>
                <a:lnTo>
                  <a:pt x="327" y="258"/>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3"/>
                  <a:pt x="180" y="192"/>
                  <a:pt x="179" y="191"/>
                </a:cubicBezTo>
                <a:lnTo>
                  <a:pt x="120" y="258"/>
                </a:lnTo>
                <a:lnTo>
                  <a:pt x="133"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6" name=""/>
          <p:cNvSpPr/>
          <p:nvPr/>
        </p:nvSpPr>
        <p:spPr>
          <a:xfrm>
            <a:off x="3755880" y="2077920"/>
            <a:ext cx="54360" cy="110160"/>
          </a:xfrm>
          <a:custGeom>
            <a:avLst/>
            <a:gdLst/>
            <a:ahLst/>
            <a:rect l="0" t="0" r="r" b="b"/>
            <a:pathLst>
              <a:path w="151" h="306">
                <a:moveTo>
                  <a:pt x="5" y="115"/>
                </a:moveTo>
                <a:cubicBezTo>
                  <a:pt x="3" y="113"/>
                  <a:pt x="0" y="112"/>
                  <a:pt x="0" y="111"/>
                </a:cubicBezTo>
                <a:cubicBezTo>
                  <a:pt x="0" y="109"/>
                  <a:pt x="2" y="107"/>
                  <a:pt x="3" y="103"/>
                </a:cubicBezTo>
                <a:cubicBezTo>
                  <a:pt x="4" y="99"/>
                  <a:pt x="5" y="97"/>
                  <a:pt x="5" y="96"/>
                </a:cubicBezTo>
                <a:cubicBezTo>
                  <a:pt x="6" y="95"/>
                  <a:pt x="7" y="94"/>
                  <a:pt x="10" y="94"/>
                </a:cubicBezTo>
                <a:cubicBezTo>
                  <a:pt x="12" y="94"/>
                  <a:pt x="20" y="94"/>
                  <a:pt x="34" y="93"/>
                </a:cubicBezTo>
                <a:lnTo>
                  <a:pt x="59" y="93"/>
                </a:lnTo>
                <a:lnTo>
                  <a:pt x="68" y="55"/>
                </a:lnTo>
                <a:cubicBezTo>
                  <a:pt x="69" y="52"/>
                  <a:pt x="70" y="47"/>
                  <a:pt x="72" y="41"/>
                </a:cubicBezTo>
                <a:cubicBezTo>
                  <a:pt x="73" y="36"/>
                  <a:pt x="74" y="31"/>
                  <a:pt x="75" y="29"/>
                </a:cubicBezTo>
                <a:cubicBezTo>
                  <a:pt x="76" y="26"/>
                  <a:pt x="77" y="23"/>
                  <a:pt x="78" y="19"/>
                </a:cubicBezTo>
                <a:cubicBezTo>
                  <a:pt x="79" y="15"/>
                  <a:pt x="80" y="13"/>
                  <a:pt x="82" y="11"/>
                </a:cubicBezTo>
                <a:cubicBezTo>
                  <a:pt x="83" y="10"/>
                  <a:pt x="85" y="8"/>
                  <a:pt x="87" y="5"/>
                </a:cubicBezTo>
                <a:cubicBezTo>
                  <a:pt x="88" y="3"/>
                  <a:pt x="90" y="2"/>
                  <a:pt x="93" y="1"/>
                </a:cubicBezTo>
                <a:cubicBezTo>
                  <a:pt x="96" y="0"/>
                  <a:pt x="99" y="0"/>
                  <a:pt x="102" y="0"/>
                </a:cubicBezTo>
                <a:cubicBezTo>
                  <a:pt x="108" y="0"/>
                  <a:pt x="112" y="2"/>
                  <a:pt x="114" y="5"/>
                </a:cubicBezTo>
                <a:cubicBezTo>
                  <a:pt x="116" y="9"/>
                  <a:pt x="117" y="12"/>
                  <a:pt x="117" y="14"/>
                </a:cubicBezTo>
                <a:cubicBezTo>
                  <a:pt x="117" y="17"/>
                  <a:pt x="116" y="24"/>
                  <a:pt x="113" y="37"/>
                </a:cubicBezTo>
                <a:cubicBezTo>
                  <a:pt x="110" y="50"/>
                  <a:pt x="107" y="62"/>
                  <a:pt x="103" y="75"/>
                </a:cubicBezTo>
                <a:lnTo>
                  <a:pt x="99" y="92"/>
                </a:lnTo>
                <a:cubicBezTo>
                  <a:pt x="99" y="93"/>
                  <a:pt x="107" y="93"/>
                  <a:pt x="122" y="93"/>
                </a:cubicBezTo>
                <a:lnTo>
                  <a:pt x="147" y="93"/>
                </a:lnTo>
                <a:cubicBezTo>
                  <a:pt x="149" y="96"/>
                  <a:pt x="151" y="97"/>
                  <a:pt x="151" y="99"/>
                </a:cubicBezTo>
                <a:cubicBezTo>
                  <a:pt x="151" y="106"/>
                  <a:pt x="148" y="111"/>
                  <a:pt x="144" y="115"/>
                </a:cubicBezTo>
                <a:lnTo>
                  <a:pt x="93" y="115"/>
                </a:lnTo>
                <a:lnTo>
                  <a:pt x="76" y="186"/>
                </a:lnTo>
                <a:cubicBezTo>
                  <a:pt x="63" y="237"/>
                  <a:pt x="57" y="264"/>
                  <a:pt x="57" y="268"/>
                </a:cubicBezTo>
                <a:cubicBezTo>
                  <a:pt x="57" y="281"/>
                  <a:pt x="61" y="288"/>
                  <a:pt x="70" y="288"/>
                </a:cubicBezTo>
                <a:cubicBezTo>
                  <a:pt x="81" y="288"/>
                  <a:pt x="92" y="283"/>
                  <a:pt x="102" y="272"/>
                </a:cubicBezTo>
                <a:cubicBezTo>
                  <a:pt x="113" y="261"/>
                  <a:pt x="121" y="248"/>
                  <a:pt x="128"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7" y="270"/>
                  <a:pt x="120" y="277"/>
                </a:cubicBezTo>
                <a:cubicBezTo>
                  <a:pt x="113" y="285"/>
                  <a:pt x="105" y="292"/>
                  <a:pt x="96" y="298"/>
                </a:cubicBezTo>
                <a:cubicBezTo>
                  <a:pt x="86" y="303"/>
                  <a:pt x="76" y="306"/>
                  <a:pt x="67" y="306"/>
                </a:cubicBezTo>
                <a:cubicBezTo>
                  <a:pt x="57" y="306"/>
                  <a:pt x="48" y="303"/>
                  <a:pt x="39" y="299"/>
                </a:cubicBezTo>
                <a:cubicBezTo>
                  <a:pt x="31" y="294"/>
                  <a:pt x="24" y="285"/>
                  <a:pt x="21" y="274"/>
                </a:cubicBezTo>
                <a:cubicBezTo>
                  <a:pt x="20" y="271"/>
                  <a:pt x="20" y="267"/>
                  <a:pt x="20" y="261"/>
                </a:cubicBezTo>
                <a:lnTo>
                  <a:pt x="20" y="252"/>
                </a:lnTo>
                <a:lnTo>
                  <a:pt x="36" y="185"/>
                </a:lnTo>
                <a:cubicBezTo>
                  <a:pt x="48" y="139"/>
                  <a:pt x="53" y="117"/>
                  <a:pt x="54" y="116"/>
                </a:cubicBezTo>
                <a:cubicBezTo>
                  <a:pt x="54" y="116"/>
                  <a:pt x="45" y="115"/>
                  <a:pt x="29" y="115"/>
                </a:cubicBezTo>
                <a:lnTo>
                  <a:pt x="5"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7" name=""/>
          <p:cNvSpPr/>
          <p:nvPr/>
        </p:nvSpPr>
        <p:spPr>
          <a:xfrm>
            <a:off x="3846240" y="2044440"/>
            <a:ext cx="30240" cy="152280"/>
          </a:xfrm>
          <a:custGeom>
            <a:avLst/>
            <a:gdLst/>
            <a:ahLst/>
            <a:rect l="0" t="0" r="r" b="b"/>
            <a:pathLst>
              <a:path w="84" h="423">
                <a:moveTo>
                  <a:pt x="0" y="42"/>
                </a:moveTo>
                <a:cubicBezTo>
                  <a:pt x="0" y="31"/>
                  <a:pt x="3" y="21"/>
                  <a:pt x="11" y="12"/>
                </a:cubicBezTo>
                <a:cubicBezTo>
                  <a:pt x="19" y="4"/>
                  <a:pt x="28" y="0"/>
                  <a:pt x="40" y="0"/>
                </a:cubicBezTo>
                <a:cubicBezTo>
                  <a:pt x="51" y="0"/>
                  <a:pt x="60" y="4"/>
                  <a:pt x="70" y="11"/>
                </a:cubicBezTo>
                <a:cubicBezTo>
                  <a:pt x="78" y="19"/>
                  <a:pt x="82" y="29"/>
                  <a:pt x="82" y="41"/>
                </a:cubicBezTo>
                <a:cubicBezTo>
                  <a:pt x="82" y="52"/>
                  <a:pt x="79" y="62"/>
                  <a:pt x="71" y="70"/>
                </a:cubicBezTo>
                <a:cubicBezTo>
                  <a:pt x="62" y="78"/>
                  <a:pt x="53" y="82"/>
                  <a:pt x="41" y="82"/>
                </a:cubicBezTo>
                <a:cubicBezTo>
                  <a:pt x="29" y="82"/>
                  <a:pt x="19" y="79"/>
                  <a:pt x="12" y="71"/>
                </a:cubicBezTo>
                <a:cubicBezTo>
                  <a:pt x="4" y="63"/>
                  <a:pt x="0" y="54"/>
                  <a:pt x="0" y="42"/>
                </a:cubicBezTo>
                <a:moveTo>
                  <a:pt x="0" y="251"/>
                </a:moveTo>
                <a:cubicBezTo>
                  <a:pt x="0" y="240"/>
                  <a:pt x="3" y="230"/>
                  <a:pt x="10" y="222"/>
                </a:cubicBezTo>
                <a:cubicBezTo>
                  <a:pt x="18" y="214"/>
                  <a:pt x="27" y="210"/>
                  <a:pt x="39" y="210"/>
                </a:cubicBezTo>
                <a:cubicBezTo>
                  <a:pt x="70" y="210"/>
                  <a:pt x="84" y="236"/>
                  <a:pt x="84" y="287"/>
                </a:cubicBezTo>
                <a:cubicBezTo>
                  <a:pt x="84" y="310"/>
                  <a:pt x="80" y="333"/>
                  <a:pt x="72" y="356"/>
                </a:cubicBezTo>
                <a:cubicBezTo>
                  <a:pt x="62" y="378"/>
                  <a:pt x="53" y="395"/>
                  <a:pt x="44" y="406"/>
                </a:cubicBezTo>
                <a:cubicBezTo>
                  <a:pt x="35" y="418"/>
                  <a:pt x="29" y="423"/>
                  <a:pt x="27" y="423"/>
                </a:cubicBezTo>
                <a:cubicBezTo>
                  <a:pt x="25" y="423"/>
                  <a:pt x="23" y="421"/>
                  <a:pt x="18" y="418"/>
                </a:cubicBezTo>
                <a:cubicBezTo>
                  <a:pt x="14" y="414"/>
                  <a:pt x="12" y="411"/>
                  <a:pt x="11" y="410"/>
                </a:cubicBezTo>
                <a:cubicBezTo>
                  <a:pt x="11" y="408"/>
                  <a:pt x="13" y="404"/>
                  <a:pt x="19" y="397"/>
                </a:cubicBezTo>
                <a:cubicBezTo>
                  <a:pt x="25" y="390"/>
                  <a:pt x="32" y="379"/>
                  <a:pt x="39" y="364"/>
                </a:cubicBezTo>
                <a:cubicBezTo>
                  <a:pt x="47" y="350"/>
                  <a:pt x="52" y="334"/>
                  <a:pt x="55" y="318"/>
                </a:cubicBezTo>
                <a:cubicBezTo>
                  <a:pt x="55" y="315"/>
                  <a:pt x="56" y="311"/>
                  <a:pt x="56" y="307"/>
                </a:cubicBezTo>
                <a:cubicBezTo>
                  <a:pt x="57" y="302"/>
                  <a:pt x="57" y="298"/>
                  <a:pt x="58" y="295"/>
                </a:cubicBezTo>
                <a:cubicBezTo>
                  <a:pt x="59" y="291"/>
                  <a:pt x="59" y="289"/>
                  <a:pt x="58" y="289"/>
                </a:cubicBezTo>
                <a:cubicBezTo>
                  <a:pt x="58" y="289"/>
                  <a:pt x="57" y="289"/>
                  <a:pt x="56" y="289"/>
                </a:cubicBezTo>
                <a:cubicBezTo>
                  <a:pt x="54" y="290"/>
                  <a:pt x="50" y="291"/>
                  <a:pt x="43" y="292"/>
                </a:cubicBezTo>
                <a:cubicBezTo>
                  <a:pt x="28" y="292"/>
                  <a:pt x="18" y="288"/>
                  <a:pt x="10" y="280"/>
                </a:cubicBezTo>
                <a:cubicBezTo>
                  <a:pt x="3" y="272"/>
                  <a:pt x="0" y="262"/>
                  <a:pt x="0" y="25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8" name=""/>
          <p:cNvSpPr/>
          <p:nvPr/>
        </p:nvSpPr>
        <p:spPr>
          <a:xfrm>
            <a:off x="4191840" y="2041560"/>
            <a:ext cx="138960" cy="110520"/>
          </a:xfrm>
          <a:custGeom>
            <a:avLst/>
            <a:gdLst/>
            <a:ahLst/>
            <a:rect l="0" t="0" r="r" b="b"/>
            <a:pathLst>
              <a:path w="386" h="307">
                <a:moveTo>
                  <a:pt x="0" y="194"/>
                </a:moveTo>
                <a:cubicBezTo>
                  <a:pt x="0" y="142"/>
                  <a:pt x="20" y="97"/>
                  <a:pt x="59" y="58"/>
                </a:cubicBezTo>
                <a:cubicBezTo>
                  <a:pt x="98" y="19"/>
                  <a:pt x="141" y="0"/>
                  <a:pt x="187" y="0"/>
                </a:cubicBezTo>
                <a:cubicBezTo>
                  <a:pt x="219" y="0"/>
                  <a:pt x="244" y="9"/>
                  <a:pt x="263" y="27"/>
                </a:cubicBezTo>
                <a:cubicBezTo>
                  <a:pt x="282" y="45"/>
                  <a:pt x="295" y="67"/>
                  <a:pt x="302" y="93"/>
                </a:cubicBezTo>
                <a:cubicBezTo>
                  <a:pt x="304" y="106"/>
                  <a:pt x="306" y="122"/>
                  <a:pt x="306" y="139"/>
                </a:cubicBezTo>
                <a:lnTo>
                  <a:pt x="306" y="158"/>
                </a:lnTo>
                <a:cubicBezTo>
                  <a:pt x="328" y="125"/>
                  <a:pt x="345" y="88"/>
                  <a:pt x="357" y="46"/>
                </a:cubicBezTo>
                <a:cubicBezTo>
                  <a:pt x="359" y="40"/>
                  <a:pt x="360" y="36"/>
                  <a:pt x="361" y="35"/>
                </a:cubicBezTo>
                <a:cubicBezTo>
                  <a:pt x="362" y="34"/>
                  <a:pt x="366" y="34"/>
                  <a:pt x="372" y="33"/>
                </a:cubicBezTo>
                <a:cubicBezTo>
                  <a:pt x="381" y="33"/>
                  <a:pt x="386" y="35"/>
                  <a:pt x="386" y="39"/>
                </a:cubicBezTo>
                <a:cubicBezTo>
                  <a:pt x="386" y="43"/>
                  <a:pt x="384" y="51"/>
                  <a:pt x="380" y="65"/>
                </a:cubicBezTo>
                <a:cubicBezTo>
                  <a:pt x="376" y="79"/>
                  <a:pt x="368" y="98"/>
                  <a:pt x="356" y="122"/>
                </a:cubicBezTo>
                <a:cubicBezTo>
                  <a:pt x="344" y="147"/>
                  <a:pt x="330" y="170"/>
                  <a:pt x="314" y="190"/>
                </a:cubicBezTo>
                <a:lnTo>
                  <a:pt x="307" y="200"/>
                </a:lnTo>
                <a:lnTo>
                  <a:pt x="308" y="216"/>
                </a:lnTo>
                <a:cubicBezTo>
                  <a:pt x="309" y="241"/>
                  <a:pt x="310" y="258"/>
                  <a:pt x="313" y="267"/>
                </a:cubicBezTo>
                <a:cubicBezTo>
                  <a:pt x="316" y="276"/>
                  <a:pt x="320" y="281"/>
                  <a:pt x="326" y="281"/>
                </a:cubicBezTo>
                <a:cubicBezTo>
                  <a:pt x="332" y="281"/>
                  <a:pt x="338" y="278"/>
                  <a:pt x="344" y="274"/>
                </a:cubicBezTo>
                <a:cubicBezTo>
                  <a:pt x="349" y="270"/>
                  <a:pt x="353" y="265"/>
                  <a:pt x="355" y="258"/>
                </a:cubicBezTo>
                <a:cubicBezTo>
                  <a:pt x="356" y="255"/>
                  <a:pt x="357" y="253"/>
                  <a:pt x="358" y="253"/>
                </a:cubicBezTo>
                <a:cubicBezTo>
                  <a:pt x="360" y="253"/>
                  <a:pt x="363" y="252"/>
                  <a:pt x="369" y="252"/>
                </a:cubicBezTo>
                <a:cubicBezTo>
                  <a:pt x="378" y="252"/>
                  <a:pt x="382" y="253"/>
                  <a:pt x="382" y="257"/>
                </a:cubicBezTo>
                <a:cubicBezTo>
                  <a:pt x="382" y="260"/>
                  <a:pt x="381" y="264"/>
                  <a:pt x="378" y="270"/>
                </a:cubicBezTo>
                <a:cubicBezTo>
                  <a:pt x="373" y="281"/>
                  <a:pt x="365" y="289"/>
                  <a:pt x="354" y="297"/>
                </a:cubicBezTo>
                <a:cubicBezTo>
                  <a:pt x="344" y="303"/>
                  <a:pt x="334" y="306"/>
                  <a:pt x="325" y="307"/>
                </a:cubicBezTo>
                <a:lnTo>
                  <a:pt x="320" y="307"/>
                </a:lnTo>
                <a:cubicBezTo>
                  <a:pt x="290" y="307"/>
                  <a:pt x="269" y="290"/>
                  <a:pt x="258" y="257"/>
                </a:cubicBezTo>
                <a:lnTo>
                  <a:pt x="256" y="252"/>
                </a:lnTo>
                <a:lnTo>
                  <a:pt x="249" y="258"/>
                </a:lnTo>
                <a:cubicBezTo>
                  <a:pt x="244" y="261"/>
                  <a:pt x="238" y="266"/>
                  <a:pt x="229" y="271"/>
                </a:cubicBezTo>
                <a:cubicBezTo>
                  <a:pt x="220" y="277"/>
                  <a:pt x="209" y="282"/>
                  <a:pt x="198" y="287"/>
                </a:cubicBezTo>
                <a:cubicBezTo>
                  <a:pt x="187" y="292"/>
                  <a:pt x="174" y="297"/>
                  <a:pt x="159" y="301"/>
                </a:cubicBezTo>
                <a:cubicBezTo>
                  <a:pt x="144" y="305"/>
                  <a:pt x="130" y="307"/>
                  <a:pt x="116" y="307"/>
                </a:cubicBezTo>
                <a:cubicBezTo>
                  <a:pt x="80" y="307"/>
                  <a:pt x="51" y="295"/>
                  <a:pt x="31" y="273"/>
                </a:cubicBezTo>
                <a:cubicBezTo>
                  <a:pt x="10" y="250"/>
                  <a:pt x="0" y="224"/>
                  <a:pt x="0" y="194"/>
                </a:cubicBezTo>
                <a:moveTo>
                  <a:pt x="119" y="281"/>
                </a:moveTo>
                <a:cubicBezTo>
                  <a:pt x="141" y="281"/>
                  <a:pt x="163" y="277"/>
                  <a:pt x="185" y="267"/>
                </a:cubicBezTo>
                <a:cubicBezTo>
                  <a:pt x="207" y="258"/>
                  <a:pt x="224" y="248"/>
                  <a:pt x="235" y="238"/>
                </a:cubicBezTo>
                <a:lnTo>
                  <a:pt x="251" y="223"/>
                </a:lnTo>
                <a:cubicBezTo>
                  <a:pt x="250" y="159"/>
                  <a:pt x="248" y="119"/>
                  <a:pt x="246" y="103"/>
                </a:cubicBezTo>
                <a:cubicBezTo>
                  <a:pt x="240" y="51"/>
                  <a:pt x="219" y="25"/>
                  <a:pt x="184" y="25"/>
                </a:cubicBezTo>
                <a:cubicBezTo>
                  <a:pt x="153" y="25"/>
                  <a:pt x="126" y="42"/>
                  <a:pt x="102" y="74"/>
                </a:cubicBezTo>
                <a:cubicBezTo>
                  <a:pt x="90" y="93"/>
                  <a:pt x="80" y="117"/>
                  <a:pt x="72" y="148"/>
                </a:cubicBezTo>
                <a:cubicBezTo>
                  <a:pt x="64" y="178"/>
                  <a:pt x="60" y="202"/>
                  <a:pt x="59" y="218"/>
                </a:cubicBezTo>
                <a:cubicBezTo>
                  <a:pt x="59" y="240"/>
                  <a:pt x="65" y="256"/>
                  <a:pt x="77" y="266"/>
                </a:cubicBezTo>
                <a:cubicBezTo>
                  <a:pt x="88" y="276"/>
                  <a:pt x="102" y="281"/>
                  <a:pt x="119" y="28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09" name=""/>
          <p:cNvSpPr/>
          <p:nvPr/>
        </p:nvSpPr>
        <p:spPr>
          <a:xfrm>
            <a:off x="4224240" y="200484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0" name=""/>
          <p:cNvSpPr/>
          <p:nvPr/>
        </p:nvSpPr>
        <p:spPr>
          <a:xfrm>
            <a:off x="4350960" y="207792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3" y="96"/>
                </a:cubicBezTo>
                <a:cubicBezTo>
                  <a:pt x="4" y="95"/>
                  <a:pt x="5" y="94"/>
                  <a:pt x="8" y="94"/>
                </a:cubicBezTo>
                <a:cubicBezTo>
                  <a:pt x="10" y="94"/>
                  <a:pt x="18" y="94"/>
                  <a:pt x="32" y="93"/>
                </a:cubicBezTo>
                <a:lnTo>
                  <a:pt x="57" y="93"/>
                </a:lnTo>
                <a:lnTo>
                  <a:pt x="67" y="55"/>
                </a:lnTo>
                <a:cubicBezTo>
                  <a:pt x="67" y="52"/>
                  <a:pt x="69" y="47"/>
                  <a:pt x="70" y="41"/>
                </a:cubicBezTo>
                <a:cubicBezTo>
                  <a:pt x="71" y="36"/>
                  <a:pt x="72" y="31"/>
                  <a:pt x="73" y="29"/>
                </a:cubicBezTo>
                <a:cubicBezTo>
                  <a:pt x="74" y="26"/>
                  <a:pt x="75" y="23"/>
                  <a:pt x="76" y="19"/>
                </a:cubicBezTo>
                <a:cubicBezTo>
                  <a:pt x="77" y="15"/>
                  <a:pt x="78" y="13"/>
                  <a:pt x="80" y="11"/>
                </a:cubicBezTo>
                <a:cubicBezTo>
                  <a:pt x="81" y="10"/>
                  <a:pt x="83" y="8"/>
                  <a:pt x="85" y="5"/>
                </a:cubicBezTo>
                <a:cubicBezTo>
                  <a:pt x="86" y="3"/>
                  <a:pt x="89" y="2"/>
                  <a:pt x="91" y="1"/>
                </a:cubicBezTo>
                <a:cubicBezTo>
                  <a:pt x="94" y="0"/>
                  <a:pt x="97" y="0"/>
                  <a:pt x="100" y="0"/>
                </a:cubicBezTo>
                <a:cubicBezTo>
                  <a:pt x="106" y="0"/>
                  <a:pt x="110" y="2"/>
                  <a:pt x="112" y="5"/>
                </a:cubicBezTo>
                <a:cubicBezTo>
                  <a:pt x="114" y="9"/>
                  <a:pt x="115" y="12"/>
                  <a:pt x="115" y="14"/>
                </a:cubicBezTo>
                <a:cubicBezTo>
                  <a:pt x="115" y="17"/>
                  <a:pt x="114" y="24"/>
                  <a:pt x="111" y="37"/>
                </a:cubicBezTo>
                <a:cubicBezTo>
                  <a:pt x="108" y="50"/>
                  <a:pt x="105" y="62"/>
                  <a:pt x="101" y="75"/>
                </a:cubicBezTo>
                <a:lnTo>
                  <a:pt x="97" y="92"/>
                </a:lnTo>
                <a:cubicBezTo>
                  <a:pt x="97" y="93"/>
                  <a:pt x="105" y="93"/>
                  <a:pt x="121" y="93"/>
                </a:cubicBezTo>
                <a:lnTo>
                  <a:pt x="146" y="93"/>
                </a:lnTo>
                <a:cubicBezTo>
                  <a:pt x="148" y="96"/>
                  <a:pt x="149" y="97"/>
                  <a:pt x="149" y="99"/>
                </a:cubicBezTo>
                <a:cubicBezTo>
                  <a:pt x="149" y="106"/>
                  <a:pt x="147" y="111"/>
                  <a:pt x="143" y="115"/>
                </a:cubicBezTo>
                <a:lnTo>
                  <a:pt x="91" y="115"/>
                </a:lnTo>
                <a:lnTo>
                  <a:pt x="74" y="186"/>
                </a:lnTo>
                <a:cubicBezTo>
                  <a:pt x="61" y="237"/>
                  <a:pt x="55" y="264"/>
                  <a:pt x="55" y="268"/>
                </a:cubicBezTo>
                <a:cubicBezTo>
                  <a:pt x="55" y="281"/>
                  <a:pt x="59" y="288"/>
                  <a:pt x="68" y="288"/>
                </a:cubicBezTo>
                <a:cubicBezTo>
                  <a:pt x="79" y="288"/>
                  <a:pt x="90" y="283"/>
                  <a:pt x="100" y="272"/>
                </a:cubicBezTo>
                <a:cubicBezTo>
                  <a:pt x="111" y="261"/>
                  <a:pt x="119" y="248"/>
                  <a:pt x="127" y="232"/>
                </a:cubicBezTo>
                <a:cubicBezTo>
                  <a:pt x="127" y="230"/>
                  <a:pt x="128" y="229"/>
                  <a:pt x="129" y="228"/>
                </a:cubicBezTo>
                <a:cubicBezTo>
                  <a:pt x="130" y="228"/>
                  <a:pt x="133" y="228"/>
                  <a:pt x="136" y="227"/>
                </a:cubicBezTo>
                <a:lnTo>
                  <a:pt x="138" y="227"/>
                </a:lnTo>
                <a:cubicBezTo>
                  <a:pt x="143" y="227"/>
                  <a:pt x="145" y="229"/>
                  <a:pt x="145" y="231"/>
                </a:cubicBezTo>
                <a:cubicBezTo>
                  <a:pt x="145" y="232"/>
                  <a:pt x="145" y="234"/>
                  <a:pt x="144" y="237"/>
                </a:cubicBezTo>
                <a:cubicBezTo>
                  <a:pt x="142" y="242"/>
                  <a:pt x="140" y="248"/>
                  <a:pt x="135" y="255"/>
                </a:cubicBezTo>
                <a:cubicBezTo>
                  <a:pt x="131" y="262"/>
                  <a:pt x="126" y="270"/>
                  <a:pt x="118" y="277"/>
                </a:cubicBezTo>
                <a:cubicBezTo>
                  <a:pt x="111" y="285"/>
                  <a:pt x="103" y="292"/>
                  <a:pt x="94" y="298"/>
                </a:cubicBezTo>
                <a:cubicBezTo>
                  <a:pt x="84" y="303"/>
                  <a:pt x="74" y="306"/>
                  <a:pt x="65" y="306"/>
                </a:cubicBezTo>
                <a:cubicBezTo>
                  <a:pt x="55" y="306"/>
                  <a:pt x="46" y="303"/>
                  <a:pt x="37" y="299"/>
                </a:cubicBezTo>
                <a:cubicBezTo>
                  <a:pt x="29" y="294"/>
                  <a:pt x="23" y="285"/>
                  <a:pt x="19" y="274"/>
                </a:cubicBezTo>
                <a:cubicBezTo>
                  <a:pt x="18" y="271"/>
                  <a:pt x="18" y="267"/>
                  <a:pt x="18" y="261"/>
                </a:cubicBezTo>
                <a:lnTo>
                  <a:pt x="18" y="252"/>
                </a:lnTo>
                <a:lnTo>
                  <a:pt x="34" y="185"/>
                </a:lnTo>
                <a:cubicBezTo>
                  <a:pt x="46" y="139"/>
                  <a:pt x="51"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1" name=""/>
          <p:cNvSpPr/>
          <p:nvPr/>
        </p:nvSpPr>
        <p:spPr>
          <a:xfrm>
            <a:off x="3962520" y="1909800"/>
            <a:ext cx="221400" cy="292680"/>
          </a:xfrm>
          <a:custGeom>
            <a:avLst/>
            <a:gdLst/>
            <a:ahLst/>
            <a:rect l="0" t="0" r="r" b="b"/>
            <a:pathLst>
              <a:path w="615" h="813">
                <a:moveTo>
                  <a:pt x="102" y="407"/>
                </a:moveTo>
                <a:cubicBezTo>
                  <a:pt x="103" y="407"/>
                  <a:pt x="115" y="434"/>
                  <a:pt x="138" y="487"/>
                </a:cubicBezTo>
                <a:cubicBezTo>
                  <a:pt x="161" y="541"/>
                  <a:pt x="184" y="595"/>
                  <a:pt x="207" y="648"/>
                </a:cubicBezTo>
                <a:cubicBezTo>
                  <a:pt x="230" y="702"/>
                  <a:pt x="241" y="729"/>
                  <a:pt x="242" y="729"/>
                </a:cubicBezTo>
                <a:lnTo>
                  <a:pt x="416" y="371"/>
                </a:lnTo>
                <a:cubicBezTo>
                  <a:pt x="531" y="130"/>
                  <a:pt x="589" y="9"/>
                  <a:pt x="590" y="8"/>
                </a:cubicBezTo>
                <a:cubicBezTo>
                  <a:pt x="593" y="3"/>
                  <a:pt x="597" y="0"/>
                  <a:pt x="602" y="0"/>
                </a:cubicBezTo>
                <a:cubicBezTo>
                  <a:pt x="606" y="0"/>
                  <a:pt x="608" y="2"/>
                  <a:pt x="611" y="4"/>
                </a:cubicBezTo>
                <a:cubicBezTo>
                  <a:pt x="613" y="7"/>
                  <a:pt x="614" y="10"/>
                  <a:pt x="615" y="12"/>
                </a:cubicBezTo>
                <a:lnTo>
                  <a:pt x="615" y="17"/>
                </a:lnTo>
                <a:lnTo>
                  <a:pt x="427" y="411"/>
                </a:lnTo>
                <a:cubicBezTo>
                  <a:pt x="383" y="501"/>
                  <a:pt x="337" y="595"/>
                  <a:pt x="290" y="694"/>
                </a:cubicBezTo>
                <a:cubicBezTo>
                  <a:pt x="262" y="751"/>
                  <a:pt x="246" y="786"/>
                  <a:pt x="242" y="795"/>
                </a:cubicBezTo>
                <a:cubicBezTo>
                  <a:pt x="237" y="805"/>
                  <a:pt x="234" y="810"/>
                  <a:pt x="231" y="811"/>
                </a:cubicBezTo>
                <a:cubicBezTo>
                  <a:pt x="229" y="812"/>
                  <a:pt x="225" y="813"/>
                  <a:pt x="219" y="813"/>
                </a:cubicBezTo>
                <a:lnTo>
                  <a:pt x="211" y="812"/>
                </a:lnTo>
                <a:lnTo>
                  <a:pt x="138" y="640"/>
                </a:lnTo>
                <a:cubicBezTo>
                  <a:pt x="88" y="526"/>
                  <a:pt x="64" y="470"/>
                  <a:pt x="63" y="470"/>
                </a:cubicBezTo>
                <a:lnTo>
                  <a:pt x="40" y="487"/>
                </a:lnTo>
                <a:cubicBezTo>
                  <a:pt x="25" y="499"/>
                  <a:pt x="18" y="505"/>
                  <a:pt x="17" y="505"/>
                </a:cubicBezTo>
                <a:lnTo>
                  <a:pt x="0" y="487"/>
                </a:lnTo>
                <a:lnTo>
                  <a:pt x="102" y="40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2" name=""/>
          <p:cNvSpPr/>
          <p:nvPr/>
        </p:nvSpPr>
        <p:spPr>
          <a:xfrm>
            <a:off x="4183560" y="1909800"/>
            <a:ext cx="238680" cy="15120"/>
          </a:xfrm>
          <a:custGeom>
            <a:avLst/>
            <a:gdLst/>
            <a:ahLst/>
            <a:rect l="0" t="0" r="r" b="b"/>
            <a:pathLst>
              <a:path w="663" h="42">
                <a:moveTo>
                  <a:pt x="0" y="0"/>
                </a:moveTo>
                <a:lnTo>
                  <a:pt x="663" y="0"/>
                </a:lnTo>
                <a:lnTo>
                  <a:pt x="663"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3" name=""/>
          <p:cNvSpPr/>
          <p:nvPr/>
        </p:nvSpPr>
        <p:spPr>
          <a:xfrm>
            <a:off x="4426920" y="2041200"/>
            <a:ext cx="137880" cy="108360"/>
          </a:xfrm>
          <a:custGeom>
            <a:avLst/>
            <a:gdLst/>
            <a:ahLst/>
            <a:rect l="0" t="0" r="r" b="b"/>
            <a:pathLst>
              <a:path w="383" h="301">
                <a:moveTo>
                  <a:pt x="140" y="301"/>
                </a:moveTo>
                <a:cubicBezTo>
                  <a:pt x="134" y="300"/>
                  <a:pt x="109" y="299"/>
                  <a:pt x="68" y="299"/>
                </a:cubicBezTo>
                <a:cubicBezTo>
                  <a:pt x="31" y="299"/>
                  <a:pt x="10" y="300"/>
                  <a:pt x="5" y="301"/>
                </a:cubicBezTo>
                <a:lnTo>
                  <a:pt x="0" y="301"/>
                </a:lnTo>
                <a:lnTo>
                  <a:pt x="0" y="259"/>
                </a:lnTo>
                <a:lnTo>
                  <a:pt x="65" y="259"/>
                </a:lnTo>
                <a:lnTo>
                  <a:pt x="153" y="156"/>
                </a:lnTo>
                <a:lnTo>
                  <a:pt x="60" y="42"/>
                </a:lnTo>
                <a:lnTo>
                  <a:pt x="4" y="42"/>
                </a:lnTo>
                <a:lnTo>
                  <a:pt x="4" y="0"/>
                </a:lnTo>
                <a:lnTo>
                  <a:pt x="9" y="0"/>
                </a:lnTo>
                <a:cubicBezTo>
                  <a:pt x="16" y="1"/>
                  <a:pt x="40" y="2"/>
                  <a:pt x="83" y="2"/>
                </a:cubicBezTo>
                <a:cubicBezTo>
                  <a:pt x="131" y="2"/>
                  <a:pt x="158" y="1"/>
                  <a:pt x="166" y="0"/>
                </a:cubicBezTo>
                <a:lnTo>
                  <a:pt x="172" y="0"/>
                </a:lnTo>
                <a:lnTo>
                  <a:pt x="172" y="42"/>
                </a:lnTo>
                <a:lnTo>
                  <a:pt x="153" y="42"/>
                </a:lnTo>
                <a:lnTo>
                  <a:pt x="177" y="71"/>
                </a:lnTo>
                <a:cubicBezTo>
                  <a:pt x="192" y="90"/>
                  <a:pt x="200" y="99"/>
                  <a:pt x="201" y="99"/>
                </a:cubicBezTo>
                <a:cubicBezTo>
                  <a:pt x="202" y="99"/>
                  <a:pt x="211" y="89"/>
                  <a:pt x="226" y="69"/>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5" y="42"/>
                </a:lnTo>
                <a:lnTo>
                  <a:pt x="227" y="134"/>
                </a:lnTo>
                <a:lnTo>
                  <a:pt x="328" y="258"/>
                </a:lnTo>
                <a:lnTo>
                  <a:pt x="356" y="259"/>
                </a:lnTo>
                <a:lnTo>
                  <a:pt x="383" y="259"/>
                </a:lnTo>
                <a:lnTo>
                  <a:pt x="383" y="301"/>
                </a:lnTo>
                <a:lnTo>
                  <a:pt x="378" y="301"/>
                </a:lnTo>
                <a:cubicBezTo>
                  <a:pt x="371" y="300"/>
                  <a:pt x="347" y="299"/>
                  <a:pt x="304" y="299"/>
                </a:cubicBezTo>
                <a:cubicBezTo>
                  <a:pt x="257" y="299"/>
                  <a:pt x="230" y="300"/>
                  <a:pt x="222" y="301"/>
                </a:cubicBezTo>
                <a:lnTo>
                  <a:pt x="216" y="301"/>
                </a:lnTo>
                <a:lnTo>
                  <a:pt x="216" y="259"/>
                </a:lnTo>
                <a:lnTo>
                  <a:pt x="234" y="259"/>
                </a:lnTo>
                <a:cubicBezTo>
                  <a:pt x="234" y="259"/>
                  <a:pt x="225" y="247"/>
                  <a:pt x="207" y="225"/>
                </a:cubicBezTo>
                <a:cubicBezTo>
                  <a:pt x="189" y="203"/>
                  <a:pt x="180" y="192"/>
                  <a:pt x="180" y="191"/>
                </a:cubicBezTo>
                <a:lnTo>
                  <a:pt x="121" y="258"/>
                </a:lnTo>
                <a:lnTo>
                  <a:pt x="134"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4" name=""/>
          <p:cNvSpPr/>
          <p:nvPr/>
        </p:nvSpPr>
        <p:spPr>
          <a:xfrm>
            <a:off x="4584240" y="2071080"/>
            <a:ext cx="73080" cy="118800"/>
          </a:xfrm>
          <a:custGeom>
            <a:avLst/>
            <a:gdLst/>
            <a:ahLst/>
            <a:rect l="0" t="0" r="r" b="b"/>
            <a:pathLst>
              <a:path w="203" h="330">
                <a:moveTo>
                  <a:pt x="28" y="39"/>
                </a:moveTo>
                <a:cubicBezTo>
                  <a:pt x="47" y="13"/>
                  <a:pt x="71" y="0"/>
                  <a:pt x="102" y="0"/>
                </a:cubicBezTo>
                <a:cubicBezTo>
                  <a:pt x="117" y="0"/>
                  <a:pt x="132" y="4"/>
                  <a:pt x="148" y="12"/>
                </a:cubicBezTo>
                <a:cubicBezTo>
                  <a:pt x="163" y="21"/>
                  <a:pt x="175" y="35"/>
                  <a:pt x="185" y="56"/>
                </a:cubicBezTo>
                <a:cubicBezTo>
                  <a:pt x="197" y="83"/>
                  <a:pt x="203" y="119"/>
                  <a:pt x="203" y="165"/>
                </a:cubicBezTo>
                <a:cubicBezTo>
                  <a:pt x="203" y="215"/>
                  <a:pt x="196" y="253"/>
                  <a:pt x="182" y="279"/>
                </a:cubicBezTo>
                <a:cubicBezTo>
                  <a:pt x="176" y="292"/>
                  <a:pt x="167" y="303"/>
                  <a:pt x="156" y="311"/>
                </a:cubicBezTo>
                <a:cubicBezTo>
                  <a:pt x="145" y="320"/>
                  <a:pt x="135" y="325"/>
                  <a:pt x="127" y="327"/>
                </a:cubicBezTo>
                <a:cubicBezTo>
                  <a:pt x="118" y="329"/>
                  <a:pt x="110" y="330"/>
                  <a:pt x="102" y="330"/>
                </a:cubicBezTo>
                <a:cubicBezTo>
                  <a:pt x="94" y="330"/>
                  <a:pt x="86" y="329"/>
                  <a:pt x="77" y="327"/>
                </a:cubicBezTo>
                <a:cubicBezTo>
                  <a:pt x="69" y="325"/>
                  <a:pt x="59" y="320"/>
                  <a:pt x="48" y="311"/>
                </a:cubicBezTo>
                <a:cubicBezTo>
                  <a:pt x="37" y="303"/>
                  <a:pt x="27" y="292"/>
                  <a:pt x="21" y="279"/>
                </a:cubicBezTo>
                <a:cubicBezTo>
                  <a:pt x="7" y="253"/>
                  <a:pt x="0" y="215"/>
                  <a:pt x="0" y="165"/>
                </a:cubicBezTo>
                <a:cubicBezTo>
                  <a:pt x="0" y="110"/>
                  <a:pt x="10" y="68"/>
                  <a:pt x="28" y="39"/>
                </a:cubicBezTo>
                <a:moveTo>
                  <a:pt x="136" y="33"/>
                </a:moveTo>
                <a:cubicBezTo>
                  <a:pt x="127" y="23"/>
                  <a:pt x="115" y="18"/>
                  <a:pt x="102" y="18"/>
                </a:cubicBezTo>
                <a:cubicBezTo>
                  <a:pt x="89" y="18"/>
                  <a:pt x="77" y="23"/>
                  <a:pt x="68" y="33"/>
                </a:cubicBezTo>
                <a:cubicBezTo>
                  <a:pt x="60" y="41"/>
                  <a:pt x="55" y="53"/>
                  <a:pt x="52" y="67"/>
                </a:cubicBezTo>
                <a:cubicBezTo>
                  <a:pt x="50" y="82"/>
                  <a:pt x="48" y="113"/>
                  <a:pt x="48" y="159"/>
                </a:cubicBezTo>
                <a:cubicBezTo>
                  <a:pt x="48" y="210"/>
                  <a:pt x="50" y="243"/>
                  <a:pt x="52" y="259"/>
                </a:cubicBezTo>
                <a:cubicBezTo>
                  <a:pt x="55" y="275"/>
                  <a:pt x="60" y="287"/>
                  <a:pt x="69" y="296"/>
                </a:cubicBezTo>
                <a:cubicBezTo>
                  <a:pt x="78" y="306"/>
                  <a:pt x="89" y="311"/>
                  <a:pt x="102" y="311"/>
                </a:cubicBezTo>
                <a:cubicBezTo>
                  <a:pt x="115" y="311"/>
                  <a:pt x="126" y="306"/>
                  <a:pt x="135" y="296"/>
                </a:cubicBezTo>
                <a:cubicBezTo>
                  <a:pt x="144" y="287"/>
                  <a:pt x="150" y="274"/>
                  <a:pt x="152" y="256"/>
                </a:cubicBezTo>
                <a:cubicBezTo>
                  <a:pt x="154" y="239"/>
                  <a:pt x="156" y="207"/>
                  <a:pt x="156" y="159"/>
                </a:cubicBezTo>
                <a:cubicBezTo>
                  <a:pt x="156" y="113"/>
                  <a:pt x="155" y="83"/>
                  <a:pt x="152" y="68"/>
                </a:cubicBezTo>
                <a:cubicBezTo>
                  <a:pt x="149" y="53"/>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5" name=""/>
          <p:cNvSpPr/>
          <p:nvPr/>
        </p:nvSpPr>
        <p:spPr>
          <a:xfrm>
            <a:off x="4694760" y="2119680"/>
            <a:ext cx="32760" cy="77040"/>
          </a:xfrm>
          <a:custGeom>
            <a:avLst/>
            <a:gdLst/>
            <a:ahLst/>
            <a:rect l="0" t="0" r="r" b="b"/>
            <a:pathLst>
              <a:path w="91" h="214">
                <a:moveTo>
                  <a:pt x="0" y="58"/>
                </a:moveTo>
                <a:cubicBezTo>
                  <a:pt x="0" y="58"/>
                  <a:pt x="0" y="53"/>
                  <a:pt x="0" y="41"/>
                </a:cubicBezTo>
                <a:cubicBezTo>
                  <a:pt x="0" y="30"/>
                  <a:pt x="4" y="20"/>
                  <a:pt x="11" y="12"/>
                </a:cubicBezTo>
                <a:cubicBezTo>
                  <a:pt x="18" y="4"/>
                  <a:pt x="28" y="0"/>
                  <a:pt x="40" y="0"/>
                </a:cubicBezTo>
                <a:cubicBezTo>
                  <a:pt x="53" y="0"/>
                  <a:pt x="64" y="6"/>
                  <a:pt x="74" y="17"/>
                </a:cubicBezTo>
                <a:cubicBezTo>
                  <a:pt x="84" y="28"/>
                  <a:pt x="90" y="48"/>
                  <a:pt x="91" y="77"/>
                </a:cubicBezTo>
                <a:cubicBezTo>
                  <a:pt x="91" y="92"/>
                  <a:pt x="89" y="108"/>
                  <a:pt x="84" y="123"/>
                </a:cubicBezTo>
                <a:cubicBezTo>
                  <a:pt x="80" y="137"/>
                  <a:pt x="75" y="150"/>
                  <a:pt x="69" y="161"/>
                </a:cubicBezTo>
                <a:cubicBezTo>
                  <a:pt x="64" y="172"/>
                  <a:pt x="58" y="181"/>
                  <a:pt x="52" y="190"/>
                </a:cubicBezTo>
                <a:cubicBezTo>
                  <a:pt x="45" y="198"/>
                  <a:pt x="40" y="204"/>
                  <a:pt x="36" y="208"/>
                </a:cubicBezTo>
                <a:cubicBezTo>
                  <a:pt x="31" y="213"/>
                  <a:pt x="28" y="215"/>
                  <a:pt x="27" y="214"/>
                </a:cubicBezTo>
                <a:cubicBezTo>
                  <a:pt x="25" y="214"/>
                  <a:pt x="22" y="212"/>
                  <a:pt x="18" y="208"/>
                </a:cubicBezTo>
                <a:cubicBezTo>
                  <a:pt x="14" y="204"/>
                  <a:pt x="12" y="201"/>
                  <a:pt x="12" y="199"/>
                </a:cubicBezTo>
                <a:cubicBezTo>
                  <a:pt x="12" y="198"/>
                  <a:pt x="14" y="194"/>
                  <a:pt x="19" y="189"/>
                </a:cubicBezTo>
                <a:cubicBezTo>
                  <a:pt x="24" y="182"/>
                  <a:pt x="30" y="175"/>
                  <a:pt x="36" y="167"/>
                </a:cubicBezTo>
                <a:cubicBezTo>
                  <a:pt x="43" y="159"/>
                  <a:pt x="48" y="148"/>
                  <a:pt x="54" y="133"/>
                </a:cubicBezTo>
                <a:cubicBezTo>
                  <a:pt x="59" y="119"/>
                  <a:pt x="63" y="103"/>
                  <a:pt x="65" y="84"/>
                </a:cubicBezTo>
                <a:lnTo>
                  <a:pt x="65" y="76"/>
                </a:lnTo>
                <a:lnTo>
                  <a:pt x="64" y="77"/>
                </a:lnTo>
                <a:cubicBezTo>
                  <a:pt x="63" y="77"/>
                  <a:pt x="62" y="77"/>
                  <a:pt x="61" y="78"/>
                </a:cubicBezTo>
                <a:cubicBezTo>
                  <a:pt x="59" y="78"/>
                  <a:pt x="58" y="79"/>
                  <a:pt x="57" y="80"/>
                </a:cubicBezTo>
                <a:cubicBezTo>
                  <a:pt x="55" y="81"/>
                  <a:pt x="53" y="81"/>
                  <a:pt x="50" y="81"/>
                </a:cubicBezTo>
                <a:cubicBezTo>
                  <a:pt x="48" y="81"/>
                  <a:pt x="45" y="82"/>
                  <a:pt x="42" y="82"/>
                </a:cubicBezTo>
                <a:cubicBezTo>
                  <a:pt x="30" y="82"/>
                  <a:pt x="20" y="78"/>
                  <a:pt x="13"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6" name=""/>
          <p:cNvSpPr/>
          <p:nvPr/>
        </p:nvSpPr>
        <p:spPr>
          <a:xfrm>
            <a:off x="4807080" y="1966680"/>
            <a:ext cx="58680" cy="243720"/>
          </a:xfrm>
          <a:custGeom>
            <a:avLst/>
            <a:gdLst/>
            <a:ahLst/>
            <a:rect l="0" t="0" r="r" b="b"/>
            <a:pathLst>
              <a:path w="163" h="677">
                <a:moveTo>
                  <a:pt x="0" y="339"/>
                </a:moveTo>
                <a:cubicBezTo>
                  <a:pt x="0" y="308"/>
                  <a:pt x="2" y="277"/>
                  <a:pt x="7" y="249"/>
                </a:cubicBezTo>
                <a:cubicBezTo>
                  <a:pt x="11" y="221"/>
                  <a:pt x="16" y="197"/>
                  <a:pt x="22" y="177"/>
                </a:cubicBezTo>
                <a:cubicBezTo>
                  <a:pt x="28" y="157"/>
                  <a:pt x="36" y="137"/>
                  <a:pt x="47" y="117"/>
                </a:cubicBezTo>
                <a:cubicBezTo>
                  <a:pt x="58" y="98"/>
                  <a:pt x="67" y="83"/>
                  <a:pt x="73" y="72"/>
                </a:cubicBezTo>
                <a:cubicBezTo>
                  <a:pt x="79" y="61"/>
                  <a:pt x="89" y="50"/>
                  <a:pt x="102" y="37"/>
                </a:cubicBezTo>
                <a:cubicBezTo>
                  <a:pt x="115" y="24"/>
                  <a:pt x="122" y="17"/>
                  <a:pt x="125" y="14"/>
                </a:cubicBezTo>
                <a:cubicBezTo>
                  <a:pt x="127" y="11"/>
                  <a:pt x="133" y="7"/>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2" y="91"/>
                  <a:pt x="89" y="114"/>
                </a:cubicBezTo>
                <a:cubicBezTo>
                  <a:pt x="78" y="137"/>
                  <a:pt x="68" y="168"/>
                  <a:pt x="61" y="207"/>
                </a:cubicBezTo>
                <a:cubicBezTo>
                  <a:pt x="53" y="247"/>
                  <a:pt x="49" y="291"/>
                  <a:pt x="49" y="339"/>
                </a:cubicBezTo>
                <a:cubicBezTo>
                  <a:pt x="49" y="387"/>
                  <a:pt x="53" y="430"/>
                  <a:pt x="61" y="469"/>
                </a:cubicBezTo>
                <a:cubicBezTo>
                  <a:pt x="68" y="508"/>
                  <a:pt x="78" y="539"/>
                  <a:pt x="89"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79" y="623"/>
                  <a:pt x="48" y="575"/>
                  <a:pt x="29" y="517"/>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7" name=""/>
          <p:cNvSpPr/>
          <p:nvPr/>
        </p:nvSpPr>
        <p:spPr>
          <a:xfrm>
            <a:off x="4899240" y="1987200"/>
            <a:ext cx="83880" cy="162360"/>
          </a:xfrm>
          <a:custGeom>
            <a:avLst/>
            <a:gdLst/>
            <a:ahLst/>
            <a:rect l="0" t="0" r="r" b="b"/>
            <a:pathLst>
              <a:path w="233" h="451">
                <a:moveTo>
                  <a:pt x="88" y="59"/>
                </a:moveTo>
                <a:lnTo>
                  <a:pt x="79" y="62"/>
                </a:lnTo>
                <a:cubicBezTo>
                  <a:pt x="72" y="65"/>
                  <a:pt x="63" y="67"/>
                  <a:pt x="52" y="69"/>
                </a:cubicBezTo>
                <a:cubicBezTo>
                  <a:pt x="40" y="72"/>
                  <a:pt x="27" y="73"/>
                  <a:pt x="12" y="74"/>
                </a:cubicBezTo>
                <a:lnTo>
                  <a:pt x="0" y="74"/>
                </a:lnTo>
                <a:lnTo>
                  <a:pt x="0" y="43"/>
                </a:lnTo>
                <a:lnTo>
                  <a:pt x="12" y="43"/>
                </a:lnTo>
                <a:cubicBezTo>
                  <a:pt x="34" y="42"/>
                  <a:pt x="53" y="39"/>
                  <a:pt x="71" y="33"/>
                </a:cubicBezTo>
                <a:cubicBezTo>
                  <a:pt x="89" y="27"/>
                  <a:pt x="102" y="21"/>
                  <a:pt x="109" y="17"/>
                </a:cubicBezTo>
                <a:cubicBezTo>
                  <a:pt x="116" y="12"/>
                  <a:pt x="123" y="7"/>
                  <a:pt x="128" y="2"/>
                </a:cubicBezTo>
                <a:cubicBezTo>
                  <a:pt x="129" y="0"/>
                  <a:pt x="132" y="0"/>
                  <a:pt x="136" y="0"/>
                </a:cubicBezTo>
                <a:cubicBezTo>
                  <a:pt x="140" y="0"/>
                  <a:pt x="144" y="1"/>
                  <a:pt x="148" y="4"/>
                </a:cubicBezTo>
                <a:lnTo>
                  <a:pt x="148" y="207"/>
                </a:lnTo>
                <a:lnTo>
                  <a:pt x="148" y="410"/>
                </a:lnTo>
                <a:cubicBezTo>
                  <a:pt x="152" y="413"/>
                  <a:pt x="154" y="415"/>
                  <a:pt x="156" y="416"/>
                </a:cubicBezTo>
                <a:cubicBezTo>
                  <a:pt x="159" y="417"/>
                  <a:pt x="164" y="418"/>
                  <a:pt x="173" y="419"/>
                </a:cubicBezTo>
                <a:cubicBezTo>
                  <a:pt x="181" y="419"/>
                  <a:pt x="196" y="420"/>
                  <a:pt x="216" y="420"/>
                </a:cubicBezTo>
                <a:lnTo>
                  <a:pt x="233" y="420"/>
                </a:lnTo>
                <a:lnTo>
                  <a:pt x="233" y="451"/>
                </a:lnTo>
                <a:lnTo>
                  <a:pt x="226" y="451"/>
                </a:lnTo>
                <a:cubicBezTo>
                  <a:pt x="216" y="450"/>
                  <a:pt x="179" y="449"/>
                  <a:pt x="117" y="449"/>
                </a:cubicBezTo>
                <a:cubicBezTo>
                  <a:pt x="56" y="449"/>
                  <a:pt x="21" y="450"/>
                  <a:pt x="11" y="451"/>
                </a:cubicBezTo>
                <a:lnTo>
                  <a:pt x="3" y="451"/>
                </a:lnTo>
                <a:lnTo>
                  <a:pt x="3" y="420"/>
                </a:lnTo>
                <a:lnTo>
                  <a:pt x="21" y="420"/>
                </a:lnTo>
                <a:cubicBezTo>
                  <a:pt x="30" y="420"/>
                  <a:pt x="39" y="420"/>
                  <a:pt x="46" y="420"/>
                </a:cubicBezTo>
                <a:cubicBezTo>
                  <a:pt x="53" y="420"/>
                  <a:pt x="59" y="420"/>
                  <a:pt x="63" y="419"/>
                </a:cubicBezTo>
                <a:cubicBezTo>
                  <a:pt x="67" y="419"/>
                  <a:pt x="71" y="418"/>
                  <a:pt x="74" y="417"/>
                </a:cubicBezTo>
                <a:cubicBezTo>
                  <a:pt x="77" y="416"/>
                  <a:pt x="79" y="416"/>
                  <a:pt x="79" y="416"/>
                </a:cubicBezTo>
                <a:cubicBezTo>
                  <a:pt x="80" y="416"/>
                  <a:pt x="81" y="415"/>
                  <a:pt x="83" y="412"/>
                </a:cubicBezTo>
                <a:cubicBezTo>
                  <a:pt x="86" y="410"/>
                  <a:pt x="87" y="409"/>
                  <a:pt x="88" y="410"/>
                </a:cubicBezTo>
                <a:lnTo>
                  <a:pt x="88"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8" name=""/>
          <p:cNvSpPr/>
          <p:nvPr/>
        </p:nvSpPr>
        <p:spPr>
          <a:xfrm>
            <a:off x="5075280" y="2083320"/>
            <a:ext cx="148680" cy="10080"/>
          </a:xfrm>
          <a:custGeom>
            <a:avLst/>
            <a:gdLst/>
            <a:ahLst/>
            <a:rect l="0" t="0" r="r" b="b"/>
            <a:pathLst>
              <a:path w="413" h="28">
                <a:moveTo>
                  <a:pt x="9" y="0"/>
                </a:moveTo>
                <a:lnTo>
                  <a:pt x="403" y="0"/>
                </a:lnTo>
                <a:cubicBezTo>
                  <a:pt x="410" y="4"/>
                  <a:pt x="413" y="10"/>
                  <a:pt x="413" y="15"/>
                </a:cubicBezTo>
                <a:cubicBezTo>
                  <a:pt x="413" y="20"/>
                  <a:pt x="410" y="25"/>
                  <a:pt x="403" y="28"/>
                </a:cubicBezTo>
                <a:lnTo>
                  <a:pt x="9" y="28"/>
                </a:lnTo>
                <a:cubicBezTo>
                  <a:pt x="3" y="25"/>
                  <a:pt x="0" y="21"/>
                  <a:pt x="0" y="15"/>
                </a:cubicBezTo>
                <a:cubicBezTo>
                  <a:pt x="0" y="9"/>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19" name=""/>
          <p:cNvSpPr/>
          <p:nvPr/>
        </p:nvSpPr>
        <p:spPr>
          <a:xfrm>
            <a:off x="5306400" y="2041560"/>
            <a:ext cx="138960" cy="110520"/>
          </a:xfrm>
          <a:custGeom>
            <a:avLst/>
            <a:gdLst/>
            <a:ahLst/>
            <a:rect l="0" t="0" r="r" b="b"/>
            <a:pathLst>
              <a:path w="386" h="307">
                <a:moveTo>
                  <a:pt x="0" y="194"/>
                </a:moveTo>
                <a:cubicBezTo>
                  <a:pt x="0" y="142"/>
                  <a:pt x="20" y="97"/>
                  <a:pt x="59" y="58"/>
                </a:cubicBezTo>
                <a:cubicBezTo>
                  <a:pt x="98" y="19"/>
                  <a:pt x="141" y="0"/>
                  <a:pt x="187" y="0"/>
                </a:cubicBezTo>
                <a:cubicBezTo>
                  <a:pt x="219" y="0"/>
                  <a:pt x="244" y="9"/>
                  <a:pt x="263" y="27"/>
                </a:cubicBezTo>
                <a:cubicBezTo>
                  <a:pt x="282" y="45"/>
                  <a:pt x="295" y="67"/>
                  <a:pt x="302" y="93"/>
                </a:cubicBezTo>
                <a:cubicBezTo>
                  <a:pt x="304" y="106"/>
                  <a:pt x="306" y="122"/>
                  <a:pt x="306" y="139"/>
                </a:cubicBezTo>
                <a:lnTo>
                  <a:pt x="306" y="158"/>
                </a:lnTo>
                <a:cubicBezTo>
                  <a:pt x="328" y="125"/>
                  <a:pt x="345" y="88"/>
                  <a:pt x="357" y="46"/>
                </a:cubicBezTo>
                <a:cubicBezTo>
                  <a:pt x="359" y="40"/>
                  <a:pt x="360" y="36"/>
                  <a:pt x="361" y="35"/>
                </a:cubicBezTo>
                <a:cubicBezTo>
                  <a:pt x="362" y="34"/>
                  <a:pt x="366" y="34"/>
                  <a:pt x="372" y="33"/>
                </a:cubicBezTo>
                <a:cubicBezTo>
                  <a:pt x="381" y="33"/>
                  <a:pt x="386" y="35"/>
                  <a:pt x="386" y="39"/>
                </a:cubicBezTo>
                <a:cubicBezTo>
                  <a:pt x="386" y="43"/>
                  <a:pt x="384" y="51"/>
                  <a:pt x="380" y="65"/>
                </a:cubicBezTo>
                <a:cubicBezTo>
                  <a:pt x="376" y="79"/>
                  <a:pt x="368" y="98"/>
                  <a:pt x="356" y="122"/>
                </a:cubicBezTo>
                <a:cubicBezTo>
                  <a:pt x="343" y="147"/>
                  <a:pt x="330" y="170"/>
                  <a:pt x="314" y="190"/>
                </a:cubicBezTo>
                <a:lnTo>
                  <a:pt x="307" y="200"/>
                </a:lnTo>
                <a:lnTo>
                  <a:pt x="308" y="216"/>
                </a:lnTo>
                <a:cubicBezTo>
                  <a:pt x="309" y="241"/>
                  <a:pt x="310" y="258"/>
                  <a:pt x="313" y="267"/>
                </a:cubicBezTo>
                <a:cubicBezTo>
                  <a:pt x="316" y="276"/>
                  <a:pt x="320" y="281"/>
                  <a:pt x="326" y="281"/>
                </a:cubicBezTo>
                <a:cubicBezTo>
                  <a:pt x="332" y="281"/>
                  <a:pt x="338" y="278"/>
                  <a:pt x="343" y="274"/>
                </a:cubicBezTo>
                <a:cubicBezTo>
                  <a:pt x="349" y="270"/>
                  <a:pt x="353" y="265"/>
                  <a:pt x="355" y="258"/>
                </a:cubicBezTo>
                <a:cubicBezTo>
                  <a:pt x="356" y="255"/>
                  <a:pt x="357" y="253"/>
                  <a:pt x="358" y="253"/>
                </a:cubicBezTo>
                <a:cubicBezTo>
                  <a:pt x="360" y="253"/>
                  <a:pt x="363" y="252"/>
                  <a:pt x="369" y="252"/>
                </a:cubicBezTo>
                <a:cubicBezTo>
                  <a:pt x="378" y="252"/>
                  <a:pt x="382" y="253"/>
                  <a:pt x="382" y="257"/>
                </a:cubicBezTo>
                <a:cubicBezTo>
                  <a:pt x="382" y="260"/>
                  <a:pt x="381" y="264"/>
                  <a:pt x="378" y="270"/>
                </a:cubicBezTo>
                <a:cubicBezTo>
                  <a:pt x="373" y="281"/>
                  <a:pt x="365" y="289"/>
                  <a:pt x="354" y="297"/>
                </a:cubicBezTo>
                <a:cubicBezTo>
                  <a:pt x="344" y="303"/>
                  <a:pt x="334" y="306"/>
                  <a:pt x="325" y="307"/>
                </a:cubicBezTo>
                <a:lnTo>
                  <a:pt x="320" y="307"/>
                </a:lnTo>
                <a:cubicBezTo>
                  <a:pt x="290" y="307"/>
                  <a:pt x="269" y="290"/>
                  <a:pt x="258" y="257"/>
                </a:cubicBezTo>
                <a:lnTo>
                  <a:pt x="256" y="252"/>
                </a:lnTo>
                <a:lnTo>
                  <a:pt x="249" y="258"/>
                </a:lnTo>
                <a:cubicBezTo>
                  <a:pt x="244" y="261"/>
                  <a:pt x="238" y="266"/>
                  <a:pt x="229" y="271"/>
                </a:cubicBezTo>
                <a:cubicBezTo>
                  <a:pt x="220" y="277"/>
                  <a:pt x="209" y="282"/>
                  <a:pt x="198" y="287"/>
                </a:cubicBezTo>
                <a:cubicBezTo>
                  <a:pt x="187" y="292"/>
                  <a:pt x="174" y="297"/>
                  <a:pt x="159" y="301"/>
                </a:cubicBezTo>
                <a:cubicBezTo>
                  <a:pt x="144" y="305"/>
                  <a:pt x="130" y="307"/>
                  <a:pt x="116" y="307"/>
                </a:cubicBezTo>
                <a:cubicBezTo>
                  <a:pt x="80" y="307"/>
                  <a:pt x="52" y="295"/>
                  <a:pt x="31" y="273"/>
                </a:cubicBezTo>
                <a:cubicBezTo>
                  <a:pt x="10" y="250"/>
                  <a:pt x="0" y="224"/>
                  <a:pt x="0" y="194"/>
                </a:cubicBezTo>
                <a:moveTo>
                  <a:pt x="119" y="281"/>
                </a:moveTo>
                <a:cubicBezTo>
                  <a:pt x="141" y="281"/>
                  <a:pt x="163" y="277"/>
                  <a:pt x="185" y="267"/>
                </a:cubicBezTo>
                <a:cubicBezTo>
                  <a:pt x="207" y="258"/>
                  <a:pt x="224" y="248"/>
                  <a:pt x="235" y="238"/>
                </a:cubicBezTo>
                <a:lnTo>
                  <a:pt x="251" y="223"/>
                </a:lnTo>
                <a:cubicBezTo>
                  <a:pt x="250" y="159"/>
                  <a:pt x="248" y="119"/>
                  <a:pt x="246" y="103"/>
                </a:cubicBezTo>
                <a:cubicBezTo>
                  <a:pt x="240" y="51"/>
                  <a:pt x="219" y="25"/>
                  <a:pt x="184" y="25"/>
                </a:cubicBezTo>
                <a:cubicBezTo>
                  <a:pt x="153" y="25"/>
                  <a:pt x="126" y="42"/>
                  <a:pt x="102" y="74"/>
                </a:cubicBezTo>
                <a:cubicBezTo>
                  <a:pt x="90" y="93"/>
                  <a:pt x="80" y="117"/>
                  <a:pt x="72" y="148"/>
                </a:cubicBezTo>
                <a:cubicBezTo>
                  <a:pt x="65" y="178"/>
                  <a:pt x="61" y="202"/>
                  <a:pt x="60" y="218"/>
                </a:cubicBezTo>
                <a:cubicBezTo>
                  <a:pt x="60" y="240"/>
                  <a:pt x="66" y="256"/>
                  <a:pt x="77" y="266"/>
                </a:cubicBezTo>
                <a:cubicBezTo>
                  <a:pt x="88" y="276"/>
                  <a:pt x="102" y="281"/>
                  <a:pt x="119" y="28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0" name=""/>
          <p:cNvSpPr/>
          <p:nvPr/>
        </p:nvSpPr>
        <p:spPr>
          <a:xfrm>
            <a:off x="5338800" y="200484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1" name=""/>
          <p:cNvSpPr/>
          <p:nvPr/>
        </p:nvSpPr>
        <p:spPr>
          <a:xfrm>
            <a:off x="5465520" y="207792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3" y="96"/>
                </a:cubicBezTo>
                <a:cubicBezTo>
                  <a:pt x="4" y="95"/>
                  <a:pt x="5" y="94"/>
                  <a:pt x="8" y="94"/>
                </a:cubicBezTo>
                <a:cubicBezTo>
                  <a:pt x="10" y="94"/>
                  <a:pt x="18" y="94"/>
                  <a:pt x="32" y="93"/>
                </a:cubicBezTo>
                <a:lnTo>
                  <a:pt x="57" y="93"/>
                </a:lnTo>
                <a:lnTo>
                  <a:pt x="66" y="55"/>
                </a:lnTo>
                <a:cubicBezTo>
                  <a:pt x="67" y="52"/>
                  <a:pt x="69" y="47"/>
                  <a:pt x="70" y="41"/>
                </a:cubicBezTo>
                <a:cubicBezTo>
                  <a:pt x="71" y="36"/>
                  <a:pt x="72" y="31"/>
                  <a:pt x="73" y="29"/>
                </a:cubicBezTo>
                <a:cubicBezTo>
                  <a:pt x="74" y="26"/>
                  <a:pt x="75" y="23"/>
                  <a:pt x="76" y="19"/>
                </a:cubicBezTo>
                <a:cubicBezTo>
                  <a:pt x="77" y="15"/>
                  <a:pt x="78" y="13"/>
                  <a:pt x="80" y="11"/>
                </a:cubicBezTo>
                <a:cubicBezTo>
                  <a:pt x="81" y="10"/>
                  <a:pt x="83" y="8"/>
                  <a:pt x="85" y="5"/>
                </a:cubicBezTo>
                <a:cubicBezTo>
                  <a:pt x="86" y="3"/>
                  <a:pt x="88" y="2"/>
                  <a:pt x="91" y="1"/>
                </a:cubicBezTo>
                <a:cubicBezTo>
                  <a:pt x="94" y="0"/>
                  <a:pt x="97" y="0"/>
                  <a:pt x="100" y="0"/>
                </a:cubicBezTo>
                <a:cubicBezTo>
                  <a:pt x="106" y="0"/>
                  <a:pt x="110" y="2"/>
                  <a:pt x="112" y="5"/>
                </a:cubicBezTo>
                <a:cubicBezTo>
                  <a:pt x="114" y="9"/>
                  <a:pt x="115" y="12"/>
                  <a:pt x="115" y="14"/>
                </a:cubicBezTo>
                <a:cubicBezTo>
                  <a:pt x="115" y="17"/>
                  <a:pt x="114" y="24"/>
                  <a:pt x="111" y="37"/>
                </a:cubicBezTo>
                <a:cubicBezTo>
                  <a:pt x="108" y="50"/>
                  <a:pt x="105" y="62"/>
                  <a:pt x="101" y="75"/>
                </a:cubicBezTo>
                <a:lnTo>
                  <a:pt x="97" y="92"/>
                </a:lnTo>
                <a:cubicBezTo>
                  <a:pt x="97" y="93"/>
                  <a:pt x="105" y="93"/>
                  <a:pt x="120" y="93"/>
                </a:cubicBezTo>
                <a:lnTo>
                  <a:pt x="146" y="93"/>
                </a:lnTo>
                <a:cubicBezTo>
                  <a:pt x="148" y="96"/>
                  <a:pt x="149" y="97"/>
                  <a:pt x="149" y="99"/>
                </a:cubicBezTo>
                <a:cubicBezTo>
                  <a:pt x="149" y="106"/>
                  <a:pt x="147" y="111"/>
                  <a:pt x="143" y="115"/>
                </a:cubicBezTo>
                <a:lnTo>
                  <a:pt x="91" y="115"/>
                </a:lnTo>
                <a:lnTo>
                  <a:pt x="74" y="186"/>
                </a:lnTo>
                <a:cubicBezTo>
                  <a:pt x="61" y="237"/>
                  <a:pt x="55" y="264"/>
                  <a:pt x="55" y="268"/>
                </a:cubicBezTo>
                <a:cubicBezTo>
                  <a:pt x="55" y="281"/>
                  <a:pt x="59" y="288"/>
                  <a:pt x="68" y="288"/>
                </a:cubicBezTo>
                <a:cubicBezTo>
                  <a:pt x="79" y="288"/>
                  <a:pt x="90" y="283"/>
                  <a:pt x="100" y="272"/>
                </a:cubicBezTo>
                <a:cubicBezTo>
                  <a:pt x="111" y="261"/>
                  <a:pt x="119" y="248"/>
                  <a:pt x="126" y="232"/>
                </a:cubicBezTo>
                <a:cubicBezTo>
                  <a:pt x="126" y="230"/>
                  <a:pt x="127" y="229"/>
                  <a:pt x="128" y="228"/>
                </a:cubicBezTo>
                <a:cubicBezTo>
                  <a:pt x="129" y="228"/>
                  <a:pt x="131" y="228"/>
                  <a:pt x="135" y="227"/>
                </a:cubicBezTo>
                <a:lnTo>
                  <a:pt x="138" y="227"/>
                </a:lnTo>
                <a:cubicBezTo>
                  <a:pt x="143" y="227"/>
                  <a:pt x="145" y="229"/>
                  <a:pt x="145" y="231"/>
                </a:cubicBezTo>
                <a:cubicBezTo>
                  <a:pt x="145" y="232"/>
                  <a:pt x="145" y="234"/>
                  <a:pt x="144" y="237"/>
                </a:cubicBezTo>
                <a:cubicBezTo>
                  <a:pt x="142" y="242"/>
                  <a:pt x="139" y="248"/>
                  <a:pt x="134" y="255"/>
                </a:cubicBezTo>
                <a:cubicBezTo>
                  <a:pt x="130" y="262"/>
                  <a:pt x="125" y="270"/>
                  <a:pt x="118" y="277"/>
                </a:cubicBezTo>
                <a:cubicBezTo>
                  <a:pt x="111" y="285"/>
                  <a:pt x="103" y="292"/>
                  <a:pt x="94" y="298"/>
                </a:cubicBezTo>
                <a:cubicBezTo>
                  <a:pt x="84" y="303"/>
                  <a:pt x="74" y="306"/>
                  <a:pt x="65" y="306"/>
                </a:cubicBezTo>
                <a:cubicBezTo>
                  <a:pt x="55" y="306"/>
                  <a:pt x="46" y="303"/>
                  <a:pt x="37" y="299"/>
                </a:cubicBezTo>
                <a:cubicBezTo>
                  <a:pt x="29" y="294"/>
                  <a:pt x="22" y="285"/>
                  <a:pt x="19" y="274"/>
                </a:cubicBezTo>
                <a:cubicBezTo>
                  <a:pt x="18" y="271"/>
                  <a:pt x="18" y="267"/>
                  <a:pt x="18" y="261"/>
                </a:cubicBezTo>
                <a:lnTo>
                  <a:pt x="18" y="252"/>
                </a:lnTo>
                <a:lnTo>
                  <a:pt x="34" y="185"/>
                </a:lnTo>
                <a:cubicBezTo>
                  <a:pt x="46" y="139"/>
                  <a:pt x="51"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2" name=""/>
          <p:cNvSpPr/>
          <p:nvPr/>
        </p:nvSpPr>
        <p:spPr>
          <a:xfrm>
            <a:off x="5549760" y="1966680"/>
            <a:ext cx="58680" cy="243720"/>
          </a:xfrm>
          <a:custGeom>
            <a:avLst/>
            <a:gdLst/>
            <a:ahLst/>
            <a:rect l="0" t="0" r="r" b="b"/>
            <a:pathLst>
              <a:path w="163" h="677">
                <a:moveTo>
                  <a:pt x="3" y="0"/>
                </a:moveTo>
                <a:lnTo>
                  <a:pt x="6" y="0"/>
                </a:lnTo>
                <a:cubicBezTo>
                  <a:pt x="8" y="0"/>
                  <a:pt x="11" y="0"/>
                  <a:pt x="13" y="0"/>
                </a:cubicBezTo>
                <a:lnTo>
                  <a:pt x="21" y="0"/>
                </a:lnTo>
                <a:lnTo>
                  <a:pt x="40" y="16"/>
                </a:lnTo>
                <a:cubicBezTo>
                  <a:pt x="82" y="54"/>
                  <a:pt x="113" y="102"/>
                  <a:pt x="134" y="159"/>
                </a:cubicBezTo>
                <a:cubicBezTo>
                  <a:pt x="153" y="217"/>
                  <a:pt x="163" y="276"/>
                  <a:pt x="163" y="339"/>
                </a:cubicBezTo>
                <a:cubicBezTo>
                  <a:pt x="163" y="370"/>
                  <a:pt x="160" y="399"/>
                  <a:pt x="156" y="428"/>
                </a:cubicBezTo>
                <a:cubicBezTo>
                  <a:pt x="151" y="456"/>
                  <a:pt x="146" y="480"/>
                  <a:pt x="140" y="500"/>
                </a:cubicBezTo>
                <a:cubicBezTo>
                  <a:pt x="135" y="520"/>
                  <a:pt x="126" y="540"/>
                  <a:pt x="114" y="559"/>
                </a:cubicBezTo>
                <a:cubicBezTo>
                  <a:pt x="104" y="579"/>
                  <a:pt x="95" y="594"/>
                  <a:pt x="89" y="605"/>
                </a:cubicBezTo>
                <a:cubicBezTo>
                  <a:pt x="82" y="615"/>
                  <a:pt x="73" y="627"/>
                  <a:pt x="61" y="639"/>
                </a:cubicBezTo>
                <a:cubicBezTo>
                  <a:pt x="49" y="652"/>
                  <a:pt x="42" y="659"/>
                  <a:pt x="39" y="662"/>
                </a:cubicBezTo>
                <a:cubicBezTo>
                  <a:pt x="37" y="664"/>
                  <a:pt x="32" y="668"/>
                  <a:pt x="24" y="674"/>
                </a:cubicBezTo>
                <a:cubicBezTo>
                  <a:pt x="22" y="676"/>
                  <a:pt x="22" y="677"/>
                  <a:pt x="21" y="677"/>
                </a:cubicBezTo>
                <a:lnTo>
                  <a:pt x="13" y="677"/>
                </a:lnTo>
                <a:cubicBezTo>
                  <a:pt x="9" y="677"/>
                  <a:pt x="7" y="677"/>
                  <a:pt x="6" y="677"/>
                </a:cubicBezTo>
                <a:cubicBezTo>
                  <a:pt x="4" y="677"/>
                  <a:pt x="3" y="676"/>
                  <a:pt x="2" y="675"/>
                </a:cubicBezTo>
                <a:cubicBezTo>
                  <a:pt x="1" y="674"/>
                  <a:pt x="1" y="672"/>
                  <a:pt x="0" y="669"/>
                </a:cubicBezTo>
                <a:cubicBezTo>
                  <a:pt x="1" y="669"/>
                  <a:pt x="3" y="666"/>
                  <a:pt x="8" y="660"/>
                </a:cubicBezTo>
                <a:cubicBezTo>
                  <a:pt x="77" y="588"/>
                  <a:pt x="112" y="481"/>
                  <a:pt x="112" y="339"/>
                </a:cubicBezTo>
                <a:cubicBezTo>
                  <a:pt x="112" y="196"/>
                  <a:pt x="77" y="89"/>
                  <a:pt x="8" y="17"/>
                </a:cubicBezTo>
                <a:cubicBezTo>
                  <a:pt x="3" y="11"/>
                  <a:pt x="1"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3" name=""/>
          <p:cNvSpPr/>
          <p:nvPr/>
        </p:nvSpPr>
        <p:spPr>
          <a:xfrm>
            <a:off x="5637240" y="1982160"/>
            <a:ext cx="93960" cy="167400"/>
          </a:xfrm>
          <a:custGeom>
            <a:avLst/>
            <a:gdLst/>
            <a:ahLst/>
            <a:rect l="0" t="0" r="r" b="b"/>
            <a:pathLst>
              <a:path w="261" h="465">
                <a:moveTo>
                  <a:pt x="252" y="465"/>
                </a:moveTo>
                <a:cubicBezTo>
                  <a:pt x="240" y="464"/>
                  <a:pt x="200" y="463"/>
                  <a:pt x="131" y="463"/>
                </a:cubicBezTo>
                <a:cubicBezTo>
                  <a:pt x="61" y="463"/>
                  <a:pt x="21" y="464"/>
                  <a:pt x="9" y="465"/>
                </a:cubicBezTo>
                <a:lnTo>
                  <a:pt x="0" y="465"/>
                </a:lnTo>
                <a:lnTo>
                  <a:pt x="0" y="423"/>
                </a:lnTo>
                <a:lnTo>
                  <a:pt x="78" y="423"/>
                </a:lnTo>
                <a:lnTo>
                  <a:pt x="78" y="42"/>
                </a:lnTo>
                <a:lnTo>
                  <a:pt x="0" y="42"/>
                </a:lnTo>
                <a:lnTo>
                  <a:pt x="0" y="0"/>
                </a:lnTo>
                <a:lnTo>
                  <a:pt x="9" y="0"/>
                </a:lnTo>
                <a:cubicBezTo>
                  <a:pt x="21" y="1"/>
                  <a:pt x="61" y="2"/>
                  <a:pt x="131" y="2"/>
                </a:cubicBezTo>
                <a:cubicBezTo>
                  <a:pt x="200" y="2"/>
                  <a:pt x="240" y="1"/>
                  <a:pt x="252" y="0"/>
                </a:cubicBezTo>
                <a:lnTo>
                  <a:pt x="261" y="0"/>
                </a:lnTo>
                <a:lnTo>
                  <a:pt x="261" y="42"/>
                </a:lnTo>
                <a:lnTo>
                  <a:pt x="184" y="42"/>
                </a:lnTo>
                <a:lnTo>
                  <a:pt x="184" y="423"/>
                </a:lnTo>
                <a:lnTo>
                  <a:pt x="261" y="423"/>
                </a:lnTo>
                <a:lnTo>
                  <a:pt x="261" y="465"/>
                </a:lnTo>
                <a:lnTo>
                  <a:pt x="252"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4" name=""/>
          <p:cNvSpPr/>
          <p:nvPr/>
        </p:nvSpPr>
        <p:spPr>
          <a:xfrm>
            <a:off x="5750640" y="1966680"/>
            <a:ext cx="58680" cy="243720"/>
          </a:xfrm>
          <a:custGeom>
            <a:avLst/>
            <a:gdLst/>
            <a:ahLst/>
            <a:rect l="0" t="0" r="r" b="b"/>
            <a:pathLst>
              <a:path w="163" h="677">
                <a:moveTo>
                  <a:pt x="3" y="0"/>
                </a:moveTo>
                <a:lnTo>
                  <a:pt x="6" y="0"/>
                </a:lnTo>
                <a:cubicBezTo>
                  <a:pt x="8" y="0"/>
                  <a:pt x="11" y="0"/>
                  <a:pt x="13" y="0"/>
                </a:cubicBezTo>
                <a:lnTo>
                  <a:pt x="21" y="0"/>
                </a:lnTo>
                <a:lnTo>
                  <a:pt x="40" y="16"/>
                </a:lnTo>
                <a:cubicBezTo>
                  <a:pt x="83" y="54"/>
                  <a:pt x="114" y="102"/>
                  <a:pt x="134" y="159"/>
                </a:cubicBezTo>
                <a:cubicBezTo>
                  <a:pt x="153" y="217"/>
                  <a:pt x="163" y="276"/>
                  <a:pt x="163" y="339"/>
                </a:cubicBezTo>
                <a:cubicBezTo>
                  <a:pt x="163" y="370"/>
                  <a:pt x="160" y="399"/>
                  <a:pt x="156" y="428"/>
                </a:cubicBezTo>
                <a:cubicBezTo>
                  <a:pt x="151" y="456"/>
                  <a:pt x="146" y="480"/>
                  <a:pt x="140" y="500"/>
                </a:cubicBezTo>
                <a:cubicBezTo>
                  <a:pt x="134" y="520"/>
                  <a:pt x="126" y="540"/>
                  <a:pt x="115" y="559"/>
                </a:cubicBezTo>
                <a:cubicBezTo>
                  <a:pt x="105" y="579"/>
                  <a:pt x="96" y="594"/>
                  <a:pt x="90" y="605"/>
                </a:cubicBezTo>
                <a:cubicBezTo>
                  <a:pt x="83" y="615"/>
                  <a:pt x="74" y="627"/>
                  <a:pt x="62" y="639"/>
                </a:cubicBezTo>
                <a:cubicBezTo>
                  <a:pt x="50" y="652"/>
                  <a:pt x="42" y="659"/>
                  <a:pt x="39" y="662"/>
                </a:cubicBezTo>
                <a:cubicBezTo>
                  <a:pt x="37" y="664"/>
                  <a:pt x="32" y="668"/>
                  <a:pt x="24" y="674"/>
                </a:cubicBezTo>
                <a:cubicBezTo>
                  <a:pt x="22" y="676"/>
                  <a:pt x="21" y="677"/>
                  <a:pt x="21" y="677"/>
                </a:cubicBezTo>
                <a:lnTo>
                  <a:pt x="13" y="677"/>
                </a:lnTo>
                <a:cubicBezTo>
                  <a:pt x="9" y="677"/>
                  <a:pt x="7" y="677"/>
                  <a:pt x="5" y="677"/>
                </a:cubicBezTo>
                <a:cubicBezTo>
                  <a:pt x="4" y="677"/>
                  <a:pt x="3" y="676"/>
                  <a:pt x="2" y="675"/>
                </a:cubicBezTo>
                <a:cubicBezTo>
                  <a:pt x="1" y="674"/>
                  <a:pt x="0" y="672"/>
                  <a:pt x="0" y="669"/>
                </a:cubicBezTo>
                <a:cubicBezTo>
                  <a:pt x="0" y="669"/>
                  <a:pt x="3" y="666"/>
                  <a:pt x="7" y="660"/>
                </a:cubicBezTo>
                <a:cubicBezTo>
                  <a:pt x="78" y="588"/>
                  <a:pt x="113" y="481"/>
                  <a:pt x="113" y="339"/>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5" name=""/>
          <p:cNvSpPr/>
          <p:nvPr/>
        </p:nvSpPr>
        <p:spPr>
          <a:xfrm>
            <a:off x="5837040" y="2041200"/>
            <a:ext cx="137880" cy="108360"/>
          </a:xfrm>
          <a:custGeom>
            <a:avLst/>
            <a:gdLst/>
            <a:ahLst/>
            <a:rect l="0" t="0" r="r" b="b"/>
            <a:pathLst>
              <a:path w="383" h="301">
                <a:moveTo>
                  <a:pt x="140" y="301"/>
                </a:moveTo>
                <a:cubicBezTo>
                  <a:pt x="134" y="300"/>
                  <a:pt x="110" y="299"/>
                  <a:pt x="69" y="299"/>
                </a:cubicBezTo>
                <a:cubicBezTo>
                  <a:pt x="32" y="299"/>
                  <a:pt x="10" y="300"/>
                  <a:pt x="5" y="301"/>
                </a:cubicBezTo>
                <a:lnTo>
                  <a:pt x="0" y="301"/>
                </a:lnTo>
                <a:lnTo>
                  <a:pt x="0" y="259"/>
                </a:lnTo>
                <a:lnTo>
                  <a:pt x="66" y="259"/>
                </a:lnTo>
                <a:lnTo>
                  <a:pt x="153" y="156"/>
                </a:lnTo>
                <a:lnTo>
                  <a:pt x="61" y="42"/>
                </a:lnTo>
                <a:lnTo>
                  <a:pt x="3" y="42"/>
                </a:lnTo>
                <a:lnTo>
                  <a:pt x="3" y="0"/>
                </a:lnTo>
                <a:lnTo>
                  <a:pt x="9" y="0"/>
                </a:lnTo>
                <a:cubicBezTo>
                  <a:pt x="16" y="1"/>
                  <a:pt x="41" y="2"/>
                  <a:pt x="84" y="2"/>
                </a:cubicBezTo>
                <a:cubicBezTo>
                  <a:pt x="131" y="2"/>
                  <a:pt x="158" y="1"/>
                  <a:pt x="166" y="0"/>
                </a:cubicBezTo>
                <a:lnTo>
                  <a:pt x="172" y="0"/>
                </a:lnTo>
                <a:lnTo>
                  <a:pt x="172" y="42"/>
                </a:lnTo>
                <a:lnTo>
                  <a:pt x="153" y="42"/>
                </a:lnTo>
                <a:lnTo>
                  <a:pt x="177" y="71"/>
                </a:lnTo>
                <a:cubicBezTo>
                  <a:pt x="192" y="90"/>
                  <a:pt x="200" y="99"/>
                  <a:pt x="201" y="99"/>
                </a:cubicBezTo>
                <a:cubicBezTo>
                  <a:pt x="202" y="99"/>
                  <a:pt x="211" y="89"/>
                  <a:pt x="226" y="69"/>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5" y="42"/>
                </a:lnTo>
                <a:lnTo>
                  <a:pt x="227" y="134"/>
                </a:lnTo>
                <a:lnTo>
                  <a:pt x="328" y="258"/>
                </a:lnTo>
                <a:lnTo>
                  <a:pt x="355" y="259"/>
                </a:lnTo>
                <a:lnTo>
                  <a:pt x="383" y="259"/>
                </a:lnTo>
                <a:lnTo>
                  <a:pt x="383" y="301"/>
                </a:lnTo>
                <a:lnTo>
                  <a:pt x="378" y="301"/>
                </a:lnTo>
                <a:cubicBezTo>
                  <a:pt x="371" y="300"/>
                  <a:pt x="346" y="299"/>
                  <a:pt x="304" y="299"/>
                </a:cubicBezTo>
                <a:cubicBezTo>
                  <a:pt x="257" y="299"/>
                  <a:pt x="230" y="300"/>
                  <a:pt x="222" y="301"/>
                </a:cubicBezTo>
                <a:lnTo>
                  <a:pt x="215" y="301"/>
                </a:lnTo>
                <a:lnTo>
                  <a:pt x="215" y="259"/>
                </a:lnTo>
                <a:lnTo>
                  <a:pt x="234" y="259"/>
                </a:lnTo>
                <a:cubicBezTo>
                  <a:pt x="234" y="259"/>
                  <a:pt x="225" y="247"/>
                  <a:pt x="207" y="225"/>
                </a:cubicBezTo>
                <a:cubicBezTo>
                  <a:pt x="189" y="203"/>
                  <a:pt x="180" y="192"/>
                  <a:pt x="180" y="191"/>
                </a:cubicBezTo>
                <a:lnTo>
                  <a:pt x="121" y="258"/>
                </a:lnTo>
                <a:lnTo>
                  <a:pt x="134"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6" name=""/>
          <p:cNvSpPr/>
          <p:nvPr/>
        </p:nvSpPr>
        <p:spPr>
          <a:xfrm>
            <a:off x="5991120" y="2077920"/>
            <a:ext cx="54000" cy="110160"/>
          </a:xfrm>
          <a:custGeom>
            <a:avLst/>
            <a:gdLst/>
            <a:ahLst/>
            <a:rect l="0" t="0" r="r" b="b"/>
            <a:pathLst>
              <a:path w="150" h="306">
                <a:moveTo>
                  <a:pt x="3" y="115"/>
                </a:moveTo>
                <a:cubicBezTo>
                  <a:pt x="1" y="113"/>
                  <a:pt x="0" y="112"/>
                  <a:pt x="0" y="111"/>
                </a:cubicBezTo>
                <a:cubicBezTo>
                  <a:pt x="0" y="109"/>
                  <a:pt x="0" y="107"/>
                  <a:pt x="1" y="103"/>
                </a:cubicBezTo>
                <a:cubicBezTo>
                  <a:pt x="2" y="99"/>
                  <a:pt x="3" y="97"/>
                  <a:pt x="4" y="96"/>
                </a:cubicBezTo>
                <a:cubicBezTo>
                  <a:pt x="4" y="95"/>
                  <a:pt x="6" y="94"/>
                  <a:pt x="9" y="94"/>
                </a:cubicBezTo>
                <a:cubicBezTo>
                  <a:pt x="11" y="94"/>
                  <a:pt x="19" y="94"/>
                  <a:pt x="33" y="93"/>
                </a:cubicBezTo>
                <a:lnTo>
                  <a:pt x="59" y="93"/>
                </a:lnTo>
                <a:lnTo>
                  <a:pt x="68" y="55"/>
                </a:lnTo>
                <a:cubicBezTo>
                  <a:pt x="69" y="52"/>
                  <a:pt x="70" y="47"/>
                  <a:pt x="71" y="41"/>
                </a:cubicBezTo>
                <a:cubicBezTo>
                  <a:pt x="72" y="36"/>
                  <a:pt x="73" y="31"/>
                  <a:pt x="74" y="29"/>
                </a:cubicBezTo>
                <a:cubicBezTo>
                  <a:pt x="75" y="26"/>
                  <a:pt x="76" y="23"/>
                  <a:pt x="77" y="19"/>
                </a:cubicBezTo>
                <a:cubicBezTo>
                  <a:pt x="78" y="15"/>
                  <a:pt x="80" y="13"/>
                  <a:pt x="81" y="11"/>
                </a:cubicBezTo>
                <a:cubicBezTo>
                  <a:pt x="83" y="10"/>
                  <a:pt x="84" y="8"/>
                  <a:pt x="86" y="5"/>
                </a:cubicBezTo>
                <a:cubicBezTo>
                  <a:pt x="88" y="3"/>
                  <a:pt x="90" y="2"/>
                  <a:pt x="93" y="1"/>
                </a:cubicBezTo>
                <a:cubicBezTo>
                  <a:pt x="95" y="0"/>
                  <a:pt x="98" y="0"/>
                  <a:pt x="101" y="0"/>
                </a:cubicBezTo>
                <a:cubicBezTo>
                  <a:pt x="107" y="0"/>
                  <a:pt x="111" y="2"/>
                  <a:pt x="113" y="5"/>
                </a:cubicBezTo>
                <a:cubicBezTo>
                  <a:pt x="115" y="9"/>
                  <a:pt x="117" y="12"/>
                  <a:pt x="117" y="14"/>
                </a:cubicBezTo>
                <a:cubicBezTo>
                  <a:pt x="117" y="17"/>
                  <a:pt x="115" y="24"/>
                  <a:pt x="112" y="37"/>
                </a:cubicBezTo>
                <a:cubicBezTo>
                  <a:pt x="109" y="50"/>
                  <a:pt x="106" y="62"/>
                  <a:pt x="103" y="75"/>
                </a:cubicBezTo>
                <a:lnTo>
                  <a:pt x="98" y="92"/>
                </a:lnTo>
                <a:cubicBezTo>
                  <a:pt x="98" y="93"/>
                  <a:pt x="106" y="93"/>
                  <a:pt x="122" y="93"/>
                </a:cubicBezTo>
                <a:lnTo>
                  <a:pt x="146" y="93"/>
                </a:lnTo>
                <a:cubicBezTo>
                  <a:pt x="148" y="96"/>
                  <a:pt x="150" y="97"/>
                  <a:pt x="150" y="99"/>
                </a:cubicBezTo>
                <a:cubicBezTo>
                  <a:pt x="150" y="106"/>
                  <a:pt x="147" y="111"/>
                  <a:pt x="143" y="115"/>
                </a:cubicBezTo>
                <a:lnTo>
                  <a:pt x="92" y="115"/>
                </a:lnTo>
                <a:lnTo>
                  <a:pt x="75" y="186"/>
                </a:lnTo>
                <a:cubicBezTo>
                  <a:pt x="62" y="237"/>
                  <a:pt x="56" y="264"/>
                  <a:pt x="56" y="268"/>
                </a:cubicBezTo>
                <a:cubicBezTo>
                  <a:pt x="56" y="281"/>
                  <a:pt x="61" y="288"/>
                  <a:pt x="69" y="288"/>
                </a:cubicBezTo>
                <a:cubicBezTo>
                  <a:pt x="80" y="288"/>
                  <a:pt x="91" y="283"/>
                  <a:pt x="102" y="272"/>
                </a:cubicBezTo>
                <a:cubicBezTo>
                  <a:pt x="112" y="261"/>
                  <a:pt x="121" y="248"/>
                  <a:pt x="127" y="232"/>
                </a:cubicBezTo>
                <a:cubicBezTo>
                  <a:pt x="128" y="230"/>
                  <a:pt x="128" y="229"/>
                  <a:pt x="129" y="228"/>
                </a:cubicBezTo>
                <a:cubicBezTo>
                  <a:pt x="130" y="228"/>
                  <a:pt x="133" y="228"/>
                  <a:pt x="137" y="227"/>
                </a:cubicBezTo>
                <a:lnTo>
                  <a:pt x="139" y="227"/>
                </a:lnTo>
                <a:cubicBezTo>
                  <a:pt x="143" y="227"/>
                  <a:pt x="146" y="229"/>
                  <a:pt x="146" y="231"/>
                </a:cubicBezTo>
                <a:cubicBezTo>
                  <a:pt x="146" y="232"/>
                  <a:pt x="145" y="234"/>
                  <a:pt x="144" y="237"/>
                </a:cubicBezTo>
                <a:cubicBezTo>
                  <a:pt x="143" y="242"/>
                  <a:pt x="140" y="248"/>
                  <a:pt x="136" y="255"/>
                </a:cubicBezTo>
                <a:cubicBezTo>
                  <a:pt x="132" y="262"/>
                  <a:pt x="126" y="270"/>
                  <a:pt x="119" y="277"/>
                </a:cubicBezTo>
                <a:cubicBezTo>
                  <a:pt x="113" y="285"/>
                  <a:pt x="105" y="292"/>
                  <a:pt x="95" y="298"/>
                </a:cubicBezTo>
                <a:cubicBezTo>
                  <a:pt x="85" y="303"/>
                  <a:pt x="76" y="306"/>
                  <a:pt x="66" y="306"/>
                </a:cubicBezTo>
                <a:cubicBezTo>
                  <a:pt x="56" y="306"/>
                  <a:pt x="47" y="303"/>
                  <a:pt x="39" y="299"/>
                </a:cubicBezTo>
                <a:cubicBezTo>
                  <a:pt x="30" y="294"/>
                  <a:pt x="24" y="285"/>
                  <a:pt x="20" y="274"/>
                </a:cubicBezTo>
                <a:cubicBezTo>
                  <a:pt x="19" y="271"/>
                  <a:pt x="19" y="267"/>
                  <a:pt x="19" y="261"/>
                </a:cubicBezTo>
                <a:lnTo>
                  <a:pt x="19" y="252"/>
                </a:lnTo>
                <a:lnTo>
                  <a:pt x="36" y="185"/>
                </a:lnTo>
                <a:cubicBezTo>
                  <a:pt x="47" y="139"/>
                  <a:pt x="53" y="117"/>
                  <a:pt x="53" y="116"/>
                </a:cubicBezTo>
                <a:cubicBezTo>
                  <a:pt x="53" y="116"/>
                  <a:pt x="45" y="115"/>
                  <a:pt x="29"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7" name=""/>
          <p:cNvSpPr/>
          <p:nvPr/>
        </p:nvSpPr>
        <p:spPr>
          <a:xfrm>
            <a:off x="6143400" y="2059920"/>
            <a:ext cx="162360" cy="57240"/>
          </a:xfrm>
          <a:custGeom>
            <a:avLst/>
            <a:gdLst/>
            <a:ahLst/>
            <a:rect l="0" t="0" r="r" b="b"/>
            <a:pathLst>
              <a:path w="451" h="159">
                <a:moveTo>
                  <a:pt x="0" y="13"/>
                </a:moveTo>
                <a:cubicBezTo>
                  <a:pt x="0" y="7"/>
                  <a:pt x="3" y="3"/>
                  <a:pt x="9" y="0"/>
                </a:cubicBezTo>
                <a:lnTo>
                  <a:pt x="441" y="0"/>
                </a:lnTo>
                <a:cubicBezTo>
                  <a:pt x="448" y="3"/>
                  <a:pt x="451" y="8"/>
                  <a:pt x="451" y="13"/>
                </a:cubicBezTo>
                <a:cubicBezTo>
                  <a:pt x="451" y="18"/>
                  <a:pt x="448" y="23"/>
                  <a:pt x="442" y="26"/>
                </a:cubicBezTo>
                <a:lnTo>
                  <a:pt x="226" y="27"/>
                </a:lnTo>
                <a:lnTo>
                  <a:pt x="11" y="27"/>
                </a:lnTo>
                <a:cubicBezTo>
                  <a:pt x="3" y="25"/>
                  <a:pt x="0" y="20"/>
                  <a:pt x="0" y="13"/>
                </a:cubicBezTo>
                <a:moveTo>
                  <a:pt x="0" y="146"/>
                </a:moveTo>
                <a:cubicBezTo>
                  <a:pt x="0" y="139"/>
                  <a:pt x="3" y="134"/>
                  <a:pt x="11" y="132"/>
                </a:cubicBezTo>
                <a:lnTo>
                  <a:pt x="442" y="132"/>
                </a:lnTo>
                <a:cubicBezTo>
                  <a:pt x="448" y="137"/>
                  <a:pt x="451" y="141"/>
                  <a:pt x="451" y="146"/>
                </a:cubicBezTo>
                <a:cubicBezTo>
                  <a:pt x="451" y="151"/>
                  <a:pt x="448" y="156"/>
                  <a:pt x="441" y="159"/>
                </a:cubicBezTo>
                <a:lnTo>
                  <a:pt x="9"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8" name=""/>
          <p:cNvSpPr/>
          <p:nvPr/>
        </p:nvSpPr>
        <p:spPr>
          <a:xfrm>
            <a:off x="6643440" y="2041560"/>
            <a:ext cx="138960" cy="110520"/>
          </a:xfrm>
          <a:custGeom>
            <a:avLst/>
            <a:gdLst/>
            <a:ahLst/>
            <a:rect l="0" t="0" r="r" b="b"/>
            <a:pathLst>
              <a:path w="386" h="307">
                <a:moveTo>
                  <a:pt x="0" y="194"/>
                </a:moveTo>
                <a:cubicBezTo>
                  <a:pt x="0" y="142"/>
                  <a:pt x="19" y="97"/>
                  <a:pt x="58" y="58"/>
                </a:cubicBezTo>
                <a:cubicBezTo>
                  <a:pt x="97" y="19"/>
                  <a:pt x="139" y="0"/>
                  <a:pt x="187" y="0"/>
                </a:cubicBezTo>
                <a:cubicBezTo>
                  <a:pt x="218" y="0"/>
                  <a:pt x="244" y="9"/>
                  <a:pt x="263" y="27"/>
                </a:cubicBezTo>
                <a:cubicBezTo>
                  <a:pt x="281" y="45"/>
                  <a:pt x="294" y="67"/>
                  <a:pt x="301" y="93"/>
                </a:cubicBezTo>
                <a:cubicBezTo>
                  <a:pt x="304" y="106"/>
                  <a:pt x="305" y="122"/>
                  <a:pt x="306" y="139"/>
                </a:cubicBezTo>
                <a:lnTo>
                  <a:pt x="306" y="158"/>
                </a:lnTo>
                <a:cubicBezTo>
                  <a:pt x="328" y="125"/>
                  <a:pt x="345" y="88"/>
                  <a:pt x="357" y="46"/>
                </a:cubicBezTo>
                <a:cubicBezTo>
                  <a:pt x="358" y="40"/>
                  <a:pt x="360" y="36"/>
                  <a:pt x="361" y="35"/>
                </a:cubicBezTo>
                <a:cubicBezTo>
                  <a:pt x="362" y="34"/>
                  <a:pt x="365" y="34"/>
                  <a:pt x="371" y="33"/>
                </a:cubicBezTo>
                <a:cubicBezTo>
                  <a:pt x="381" y="33"/>
                  <a:pt x="386" y="35"/>
                  <a:pt x="386" y="39"/>
                </a:cubicBezTo>
                <a:cubicBezTo>
                  <a:pt x="386" y="43"/>
                  <a:pt x="384" y="51"/>
                  <a:pt x="380" y="65"/>
                </a:cubicBezTo>
                <a:cubicBezTo>
                  <a:pt x="375" y="79"/>
                  <a:pt x="367" y="98"/>
                  <a:pt x="355" y="122"/>
                </a:cubicBezTo>
                <a:cubicBezTo>
                  <a:pt x="343" y="147"/>
                  <a:pt x="329" y="170"/>
                  <a:pt x="314" y="190"/>
                </a:cubicBezTo>
                <a:lnTo>
                  <a:pt x="307" y="200"/>
                </a:lnTo>
                <a:lnTo>
                  <a:pt x="307" y="216"/>
                </a:lnTo>
                <a:cubicBezTo>
                  <a:pt x="308" y="241"/>
                  <a:pt x="310" y="258"/>
                  <a:pt x="313" y="267"/>
                </a:cubicBezTo>
                <a:cubicBezTo>
                  <a:pt x="315" y="276"/>
                  <a:pt x="320" y="281"/>
                  <a:pt x="325" y="281"/>
                </a:cubicBezTo>
                <a:cubicBezTo>
                  <a:pt x="332" y="281"/>
                  <a:pt x="338" y="278"/>
                  <a:pt x="343" y="274"/>
                </a:cubicBezTo>
                <a:cubicBezTo>
                  <a:pt x="348" y="270"/>
                  <a:pt x="352" y="265"/>
                  <a:pt x="355" y="258"/>
                </a:cubicBezTo>
                <a:cubicBezTo>
                  <a:pt x="355" y="255"/>
                  <a:pt x="357" y="253"/>
                  <a:pt x="358" y="253"/>
                </a:cubicBezTo>
                <a:cubicBezTo>
                  <a:pt x="359" y="253"/>
                  <a:pt x="363" y="252"/>
                  <a:pt x="368" y="252"/>
                </a:cubicBezTo>
                <a:cubicBezTo>
                  <a:pt x="377" y="252"/>
                  <a:pt x="382" y="253"/>
                  <a:pt x="382" y="257"/>
                </a:cubicBezTo>
                <a:cubicBezTo>
                  <a:pt x="382" y="260"/>
                  <a:pt x="380" y="264"/>
                  <a:pt x="378" y="270"/>
                </a:cubicBezTo>
                <a:cubicBezTo>
                  <a:pt x="372" y="281"/>
                  <a:pt x="364" y="289"/>
                  <a:pt x="354" y="297"/>
                </a:cubicBezTo>
                <a:cubicBezTo>
                  <a:pt x="343" y="303"/>
                  <a:pt x="334" y="306"/>
                  <a:pt x="324" y="307"/>
                </a:cubicBezTo>
                <a:lnTo>
                  <a:pt x="319" y="307"/>
                </a:lnTo>
                <a:cubicBezTo>
                  <a:pt x="289" y="307"/>
                  <a:pt x="269" y="290"/>
                  <a:pt x="258" y="257"/>
                </a:cubicBezTo>
                <a:lnTo>
                  <a:pt x="256" y="252"/>
                </a:lnTo>
                <a:lnTo>
                  <a:pt x="248" y="258"/>
                </a:lnTo>
                <a:cubicBezTo>
                  <a:pt x="244" y="261"/>
                  <a:pt x="237" y="266"/>
                  <a:pt x="228" y="271"/>
                </a:cubicBezTo>
                <a:cubicBezTo>
                  <a:pt x="219" y="277"/>
                  <a:pt x="209" y="282"/>
                  <a:pt x="198" y="287"/>
                </a:cubicBezTo>
                <a:cubicBezTo>
                  <a:pt x="186" y="292"/>
                  <a:pt x="173" y="297"/>
                  <a:pt x="157" y="301"/>
                </a:cubicBezTo>
                <a:cubicBezTo>
                  <a:pt x="143" y="305"/>
                  <a:pt x="128" y="307"/>
                  <a:pt x="114" y="307"/>
                </a:cubicBezTo>
                <a:cubicBezTo>
                  <a:pt x="79" y="307"/>
                  <a:pt x="51" y="295"/>
                  <a:pt x="30" y="273"/>
                </a:cubicBezTo>
                <a:cubicBezTo>
                  <a:pt x="10" y="250"/>
                  <a:pt x="0" y="224"/>
                  <a:pt x="0" y="194"/>
                </a:cubicBezTo>
                <a:moveTo>
                  <a:pt x="117" y="281"/>
                </a:moveTo>
                <a:cubicBezTo>
                  <a:pt x="140" y="281"/>
                  <a:pt x="162" y="277"/>
                  <a:pt x="185" y="267"/>
                </a:cubicBezTo>
                <a:cubicBezTo>
                  <a:pt x="207" y="258"/>
                  <a:pt x="223" y="248"/>
                  <a:pt x="234" y="238"/>
                </a:cubicBezTo>
                <a:lnTo>
                  <a:pt x="250" y="223"/>
                </a:lnTo>
                <a:cubicBezTo>
                  <a:pt x="249" y="159"/>
                  <a:pt x="248" y="119"/>
                  <a:pt x="246" y="103"/>
                </a:cubicBezTo>
                <a:cubicBezTo>
                  <a:pt x="239" y="51"/>
                  <a:pt x="219" y="25"/>
                  <a:pt x="183" y="25"/>
                </a:cubicBezTo>
                <a:cubicBezTo>
                  <a:pt x="151" y="25"/>
                  <a:pt x="124" y="42"/>
                  <a:pt x="101" y="74"/>
                </a:cubicBezTo>
                <a:cubicBezTo>
                  <a:pt x="88" y="93"/>
                  <a:pt x="79" y="117"/>
                  <a:pt x="71" y="148"/>
                </a:cubicBezTo>
                <a:cubicBezTo>
                  <a:pt x="63" y="178"/>
                  <a:pt x="59" y="202"/>
                  <a:pt x="59" y="218"/>
                </a:cubicBezTo>
                <a:cubicBezTo>
                  <a:pt x="59" y="240"/>
                  <a:pt x="64" y="256"/>
                  <a:pt x="76" y="266"/>
                </a:cubicBezTo>
                <a:cubicBezTo>
                  <a:pt x="87" y="276"/>
                  <a:pt x="101" y="281"/>
                  <a:pt x="117" y="28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29" name=""/>
          <p:cNvSpPr/>
          <p:nvPr/>
        </p:nvSpPr>
        <p:spPr>
          <a:xfrm>
            <a:off x="6675840" y="200484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0" name=""/>
          <p:cNvSpPr/>
          <p:nvPr/>
        </p:nvSpPr>
        <p:spPr>
          <a:xfrm>
            <a:off x="6802200" y="2077920"/>
            <a:ext cx="54000" cy="110160"/>
          </a:xfrm>
          <a:custGeom>
            <a:avLst/>
            <a:gdLst/>
            <a:ahLst/>
            <a:rect l="0" t="0" r="r" b="b"/>
            <a:pathLst>
              <a:path w="150" h="306">
                <a:moveTo>
                  <a:pt x="3" y="115"/>
                </a:moveTo>
                <a:cubicBezTo>
                  <a:pt x="1" y="113"/>
                  <a:pt x="0" y="112"/>
                  <a:pt x="0" y="111"/>
                </a:cubicBezTo>
                <a:cubicBezTo>
                  <a:pt x="0" y="109"/>
                  <a:pt x="1" y="107"/>
                  <a:pt x="1" y="103"/>
                </a:cubicBezTo>
                <a:cubicBezTo>
                  <a:pt x="2" y="99"/>
                  <a:pt x="3" y="97"/>
                  <a:pt x="4" y="96"/>
                </a:cubicBezTo>
                <a:cubicBezTo>
                  <a:pt x="5" y="95"/>
                  <a:pt x="6" y="94"/>
                  <a:pt x="8" y="94"/>
                </a:cubicBezTo>
                <a:cubicBezTo>
                  <a:pt x="10" y="94"/>
                  <a:pt x="19" y="94"/>
                  <a:pt x="33" y="93"/>
                </a:cubicBezTo>
                <a:lnTo>
                  <a:pt x="58" y="93"/>
                </a:lnTo>
                <a:lnTo>
                  <a:pt x="67" y="55"/>
                </a:lnTo>
                <a:cubicBezTo>
                  <a:pt x="68" y="52"/>
                  <a:pt x="69" y="47"/>
                  <a:pt x="70" y="41"/>
                </a:cubicBezTo>
                <a:cubicBezTo>
                  <a:pt x="72" y="36"/>
                  <a:pt x="73" y="31"/>
                  <a:pt x="74" y="29"/>
                </a:cubicBezTo>
                <a:cubicBezTo>
                  <a:pt x="75" y="26"/>
                  <a:pt x="76" y="23"/>
                  <a:pt x="77" y="19"/>
                </a:cubicBezTo>
                <a:cubicBezTo>
                  <a:pt x="78" y="15"/>
                  <a:pt x="79" y="13"/>
                  <a:pt x="80" y="11"/>
                </a:cubicBezTo>
                <a:cubicBezTo>
                  <a:pt x="82" y="10"/>
                  <a:pt x="84" y="8"/>
                  <a:pt x="85" y="5"/>
                </a:cubicBezTo>
                <a:cubicBezTo>
                  <a:pt x="87" y="3"/>
                  <a:pt x="89" y="2"/>
                  <a:pt x="92" y="1"/>
                </a:cubicBezTo>
                <a:cubicBezTo>
                  <a:pt x="95" y="0"/>
                  <a:pt x="98" y="0"/>
                  <a:pt x="100" y="0"/>
                </a:cubicBezTo>
                <a:cubicBezTo>
                  <a:pt x="106" y="0"/>
                  <a:pt x="110" y="2"/>
                  <a:pt x="112" y="5"/>
                </a:cubicBezTo>
                <a:cubicBezTo>
                  <a:pt x="115" y="9"/>
                  <a:pt x="116" y="12"/>
                  <a:pt x="116" y="14"/>
                </a:cubicBezTo>
                <a:cubicBezTo>
                  <a:pt x="116" y="17"/>
                  <a:pt x="114" y="24"/>
                  <a:pt x="111" y="37"/>
                </a:cubicBezTo>
                <a:cubicBezTo>
                  <a:pt x="109" y="50"/>
                  <a:pt x="105" y="62"/>
                  <a:pt x="102" y="75"/>
                </a:cubicBezTo>
                <a:lnTo>
                  <a:pt x="97" y="92"/>
                </a:lnTo>
                <a:cubicBezTo>
                  <a:pt x="97" y="93"/>
                  <a:pt x="105" y="93"/>
                  <a:pt x="121" y="93"/>
                </a:cubicBezTo>
                <a:lnTo>
                  <a:pt x="146" y="93"/>
                </a:lnTo>
                <a:cubicBezTo>
                  <a:pt x="149" y="96"/>
                  <a:pt x="150" y="97"/>
                  <a:pt x="150" y="99"/>
                </a:cubicBezTo>
                <a:cubicBezTo>
                  <a:pt x="150" y="106"/>
                  <a:pt x="148" y="111"/>
                  <a:pt x="144" y="115"/>
                </a:cubicBezTo>
                <a:lnTo>
                  <a:pt x="91" y="115"/>
                </a:lnTo>
                <a:lnTo>
                  <a:pt x="74" y="186"/>
                </a:lnTo>
                <a:cubicBezTo>
                  <a:pt x="62" y="237"/>
                  <a:pt x="56" y="264"/>
                  <a:pt x="56" y="268"/>
                </a:cubicBezTo>
                <a:cubicBezTo>
                  <a:pt x="56" y="281"/>
                  <a:pt x="60" y="288"/>
                  <a:pt x="68" y="288"/>
                </a:cubicBezTo>
                <a:cubicBezTo>
                  <a:pt x="80" y="288"/>
                  <a:pt x="90" y="283"/>
                  <a:pt x="101" y="272"/>
                </a:cubicBezTo>
                <a:cubicBezTo>
                  <a:pt x="111" y="261"/>
                  <a:pt x="120" y="248"/>
                  <a:pt x="127" y="232"/>
                </a:cubicBezTo>
                <a:cubicBezTo>
                  <a:pt x="128" y="230"/>
                  <a:pt x="129" y="229"/>
                  <a:pt x="130" y="228"/>
                </a:cubicBezTo>
                <a:cubicBezTo>
                  <a:pt x="131" y="228"/>
                  <a:pt x="133" y="228"/>
                  <a:pt x="137" y="227"/>
                </a:cubicBezTo>
                <a:lnTo>
                  <a:pt x="139" y="227"/>
                </a:lnTo>
                <a:cubicBezTo>
                  <a:pt x="144" y="227"/>
                  <a:pt x="146" y="229"/>
                  <a:pt x="146" y="231"/>
                </a:cubicBezTo>
                <a:cubicBezTo>
                  <a:pt x="146" y="232"/>
                  <a:pt x="145" y="234"/>
                  <a:pt x="144" y="237"/>
                </a:cubicBezTo>
                <a:cubicBezTo>
                  <a:pt x="143" y="242"/>
                  <a:pt x="140" y="248"/>
                  <a:pt x="136" y="255"/>
                </a:cubicBezTo>
                <a:cubicBezTo>
                  <a:pt x="132" y="262"/>
                  <a:pt x="126" y="270"/>
                  <a:pt x="119" y="277"/>
                </a:cubicBezTo>
                <a:cubicBezTo>
                  <a:pt x="112" y="285"/>
                  <a:pt x="104" y="292"/>
                  <a:pt x="94" y="298"/>
                </a:cubicBezTo>
                <a:cubicBezTo>
                  <a:pt x="85" y="303"/>
                  <a:pt x="75" y="306"/>
                  <a:pt x="65" y="306"/>
                </a:cubicBezTo>
                <a:cubicBezTo>
                  <a:pt x="56" y="306"/>
                  <a:pt x="46" y="303"/>
                  <a:pt x="38" y="299"/>
                </a:cubicBezTo>
                <a:cubicBezTo>
                  <a:pt x="29" y="294"/>
                  <a:pt x="23" y="285"/>
                  <a:pt x="19" y="274"/>
                </a:cubicBezTo>
                <a:cubicBezTo>
                  <a:pt x="19" y="271"/>
                  <a:pt x="18" y="267"/>
                  <a:pt x="18" y="261"/>
                </a:cubicBezTo>
                <a:lnTo>
                  <a:pt x="18" y="252"/>
                </a:lnTo>
                <a:lnTo>
                  <a:pt x="35" y="185"/>
                </a:lnTo>
                <a:cubicBezTo>
                  <a:pt x="46" y="139"/>
                  <a:pt x="52" y="117"/>
                  <a:pt x="52" y="116"/>
                </a:cubicBezTo>
                <a:cubicBezTo>
                  <a:pt x="52" y="116"/>
                  <a:pt x="44" y="115"/>
                  <a:pt x="28"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1" name=""/>
          <p:cNvSpPr/>
          <p:nvPr/>
        </p:nvSpPr>
        <p:spPr>
          <a:xfrm>
            <a:off x="6413760" y="1909800"/>
            <a:ext cx="221760" cy="292680"/>
          </a:xfrm>
          <a:custGeom>
            <a:avLst/>
            <a:gdLst/>
            <a:ahLst/>
            <a:rect l="0" t="0" r="r" b="b"/>
            <a:pathLst>
              <a:path w="616" h="813">
                <a:moveTo>
                  <a:pt x="103" y="407"/>
                </a:moveTo>
                <a:cubicBezTo>
                  <a:pt x="103" y="407"/>
                  <a:pt x="115" y="434"/>
                  <a:pt x="138" y="487"/>
                </a:cubicBezTo>
                <a:cubicBezTo>
                  <a:pt x="161" y="541"/>
                  <a:pt x="184" y="595"/>
                  <a:pt x="207" y="648"/>
                </a:cubicBezTo>
                <a:cubicBezTo>
                  <a:pt x="230" y="702"/>
                  <a:pt x="242" y="729"/>
                  <a:pt x="243" y="729"/>
                </a:cubicBezTo>
                <a:lnTo>
                  <a:pt x="416" y="371"/>
                </a:lnTo>
                <a:cubicBezTo>
                  <a:pt x="532" y="130"/>
                  <a:pt x="590" y="9"/>
                  <a:pt x="590" y="8"/>
                </a:cubicBezTo>
                <a:cubicBezTo>
                  <a:pt x="593" y="3"/>
                  <a:pt x="598" y="0"/>
                  <a:pt x="603" y="0"/>
                </a:cubicBezTo>
                <a:cubicBezTo>
                  <a:pt x="606" y="0"/>
                  <a:pt x="609" y="2"/>
                  <a:pt x="611" y="4"/>
                </a:cubicBezTo>
                <a:cubicBezTo>
                  <a:pt x="613" y="7"/>
                  <a:pt x="615" y="10"/>
                  <a:pt x="616" y="12"/>
                </a:cubicBezTo>
                <a:lnTo>
                  <a:pt x="616" y="17"/>
                </a:lnTo>
                <a:lnTo>
                  <a:pt x="427" y="411"/>
                </a:lnTo>
                <a:cubicBezTo>
                  <a:pt x="384" y="501"/>
                  <a:pt x="339" y="595"/>
                  <a:pt x="290" y="694"/>
                </a:cubicBezTo>
                <a:cubicBezTo>
                  <a:pt x="263" y="751"/>
                  <a:pt x="247" y="786"/>
                  <a:pt x="242" y="795"/>
                </a:cubicBezTo>
                <a:cubicBezTo>
                  <a:pt x="238" y="805"/>
                  <a:pt x="234" y="810"/>
                  <a:pt x="231" y="811"/>
                </a:cubicBezTo>
                <a:cubicBezTo>
                  <a:pt x="230" y="812"/>
                  <a:pt x="226" y="813"/>
                  <a:pt x="220" y="813"/>
                </a:cubicBezTo>
                <a:lnTo>
                  <a:pt x="212" y="812"/>
                </a:lnTo>
                <a:lnTo>
                  <a:pt x="138" y="640"/>
                </a:lnTo>
                <a:cubicBezTo>
                  <a:pt x="89" y="526"/>
                  <a:pt x="64" y="470"/>
                  <a:pt x="64" y="470"/>
                </a:cubicBezTo>
                <a:lnTo>
                  <a:pt x="41" y="487"/>
                </a:lnTo>
                <a:cubicBezTo>
                  <a:pt x="26" y="499"/>
                  <a:pt x="18" y="505"/>
                  <a:pt x="18" y="505"/>
                </a:cubicBezTo>
                <a:lnTo>
                  <a:pt x="0" y="487"/>
                </a:lnTo>
                <a:lnTo>
                  <a:pt x="103" y="40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2" name=""/>
          <p:cNvSpPr/>
          <p:nvPr/>
        </p:nvSpPr>
        <p:spPr>
          <a:xfrm>
            <a:off x="6635160" y="1909800"/>
            <a:ext cx="238320" cy="15120"/>
          </a:xfrm>
          <a:custGeom>
            <a:avLst/>
            <a:gdLst/>
            <a:ahLst/>
            <a:rect l="0" t="0" r="r" b="b"/>
            <a:pathLst>
              <a:path w="662" h="42">
                <a:moveTo>
                  <a:pt x="0" y="0"/>
                </a:moveTo>
                <a:lnTo>
                  <a:pt x="662" y="0"/>
                </a:lnTo>
                <a:lnTo>
                  <a:pt x="662"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3" name=""/>
          <p:cNvSpPr/>
          <p:nvPr/>
        </p:nvSpPr>
        <p:spPr>
          <a:xfrm>
            <a:off x="6878520" y="20412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6"/>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5" y="71"/>
                </a:lnTo>
                <a:cubicBezTo>
                  <a:pt x="192" y="90"/>
                  <a:pt x="200" y="99"/>
                  <a:pt x="200" y="99"/>
                </a:cubicBezTo>
                <a:cubicBezTo>
                  <a:pt x="202" y="99"/>
                  <a:pt x="211" y="89"/>
                  <a:pt x="226" y="69"/>
                </a:cubicBezTo>
                <a:lnTo>
                  <a:pt x="250" y="42"/>
                </a:lnTo>
                <a:lnTo>
                  <a:pt x="224" y="42"/>
                </a:lnTo>
                <a:lnTo>
                  <a:pt x="224" y="0"/>
                </a:lnTo>
                <a:lnTo>
                  <a:pt x="230" y="0"/>
                </a:lnTo>
                <a:cubicBezTo>
                  <a:pt x="237" y="1"/>
                  <a:pt x="261" y="2"/>
                  <a:pt x="302" y="2"/>
                </a:cubicBezTo>
                <a:cubicBezTo>
                  <a:pt x="338" y="2"/>
                  <a:pt x="359" y="1"/>
                  <a:pt x="364" y="0"/>
                </a:cubicBezTo>
                <a:lnTo>
                  <a:pt x="369" y="0"/>
                </a:lnTo>
                <a:lnTo>
                  <a:pt x="369" y="42"/>
                </a:lnTo>
                <a:lnTo>
                  <a:pt x="305" y="42"/>
                </a:lnTo>
                <a:lnTo>
                  <a:pt x="227" y="134"/>
                </a:lnTo>
                <a:lnTo>
                  <a:pt x="327" y="258"/>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3"/>
                  <a:pt x="179" y="192"/>
                  <a:pt x="178" y="191"/>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4" name=""/>
          <p:cNvSpPr/>
          <p:nvPr/>
        </p:nvSpPr>
        <p:spPr>
          <a:xfrm>
            <a:off x="7035840" y="2071080"/>
            <a:ext cx="72720" cy="118800"/>
          </a:xfrm>
          <a:custGeom>
            <a:avLst/>
            <a:gdLst/>
            <a:ahLst/>
            <a:rect l="0" t="0" r="r" b="b"/>
            <a:pathLst>
              <a:path w="202" h="330">
                <a:moveTo>
                  <a:pt x="27" y="39"/>
                </a:moveTo>
                <a:cubicBezTo>
                  <a:pt x="45" y="13"/>
                  <a:pt x="70" y="0"/>
                  <a:pt x="101" y="0"/>
                </a:cubicBezTo>
                <a:cubicBezTo>
                  <a:pt x="117" y="0"/>
                  <a:pt x="132" y="4"/>
                  <a:pt x="147" y="12"/>
                </a:cubicBezTo>
                <a:cubicBezTo>
                  <a:pt x="163" y="21"/>
                  <a:pt x="175" y="35"/>
                  <a:pt x="185" y="56"/>
                </a:cubicBezTo>
                <a:cubicBezTo>
                  <a:pt x="196" y="83"/>
                  <a:pt x="202" y="119"/>
                  <a:pt x="202" y="165"/>
                </a:cubicBezTo>
                <a:cubicBezTo>
                  <a:pt x="202" y="215"/>
                  <a:pt x="195" y="253"/>
                  <a:pt x="182" y="279"/>
                </a:cubicBezTo>
                <a:cubicBezTo>
                  <a:pt x="175" y="292"/>
                  <a:pt x="166" y="303"/>
                  <a:pt x="155" y="311"/>
                </a:cubicBezTo>
                <a:cubicBezTo>
                  <a:pt x="144" y="320"/>
                  <a:pt x="134" y="325"/>
                  <a:pt x="126" y="327"/>
                </a:cubicBezTo>
                <a:cubicBezTo>
                  <a:pt x="118" y="329"/>
                  <a:pt x="110" y="330"/>
                  <a:pt x="102" y="330"/>
                </a:cubicBezTo>
                <a:cubicBezTo>
                  <a:pt x="94" y="330"/>
                  <a:pt x="85" y="329"/>
                  <a:pt x="77" y="327"/>
                </a:cubicBezTo>
                <a:cubicBezTo>
                  <a:pt x="69" y="325"/>
                  <a:pt x="59" y="320"/>
                  <a:pt x="47" y="311"/>
                </a:cubicBezTo>
                <a:cubicBezTo>
                  <a:pt x="36" y="303"/>
                  <a:pt x="27" y="292"/>
                  <a:pt x="20" y="279"/>
                </a:cubicBezTo>
                <a:cubicBezTo>
                  <a:pt x="7" y="253"/>
                  <a:pt x="0" y="215"/>
                  <a:pt x="0" y="165"/>
                </a:cubicBezTo>
                <a:cubicBezTo>
                  <a:pt x="0" y="110"/>
                  <a:pt x="9" y="68"/>
                  <a:pt x="27" y="39"/>
                </a:cubicBezTo>
                <a:moveTo>
                  <a:pt x="136" y="33"/>
                </a:moveTo>
                <a:cubicBezTo>
                  <a:pt x="126" y="23"/>
                  <a:pt x="115" y="18"/>
                  <a:pt x="102" y="18"/>
                </a:cubicBezTo>
                <a:cubicBezTo>
                  <a:pt x="88" y="18"/>
                  <a:pt x="77" y="23"/>
                  <a:pt x="67" y="33"/>
                </a:cubicBezTo>
                <a:cubicBezTo>
                  <a:pt x="59" y="41"/>
                  <a:pt x="53" y="53"/>
                  <a:pt x="51" y="67"/>
                </a:cubicBezTo>
                <a:cubicBezTo>
                  <a:pt x="48" y="82"/>
                  <a:pt x="47" y="113"/>
                  <a:pt x="47" y="159"/>
                </a:cubicBezTo>
                <a:cubicBezTo>
                  <a:pt x="47" y="210"/>
                  <a:pt x="48" y="243"/>
                  <a:pt x="51" y="259"/>
                </a:cubicBezTo>
                <a:cubicBezTo>
                  <a:pt x="53" y="275"/>
                  <a:pt x="60" y="287"/>
                  <a:pt x="69" y="296"/>
                </a:cubicBezTo>
                <a:cubicBezTo>
                  <a:pt x="78" y="306"/>
                  <a:pt x="89" y="311"/>
                  <a:pt x="102" y="311"/>
                </a:cubicBezTo>
                <a:cubicBezTo>
                  <a:pt x="115" y="311"/>
                  <a:pt x="125" y="306"/>
                  <a:pt x="134" y="296"/>
                </a:cubicBezTo>
                <a:cubicBezTo>
                  <a:pt x="144" y="287"/>
                  <a:pt x="149" y="274"/>
                  <a:pt x="152" y="256"/>
                </a:cubicBezTo>
                <a:cubicBezTo>
                  <a:pt x="154" y="239"/>
                  <a:pt x="155" y="207"/>
                  <a:pt x="155" y="159"/>
                </a:cubicBezTo>
                <a:cubicBezTo>
                  <a:pt x="155" y="113"/>
                  <a:pt x="154" y="83"/>
                  <a:pt x="152" y="68"/>
                </a:cubicBezTo>
                <a:cubicBezTo>
                  <a:pt x="149" y="53"/>
                  <a:pt x="144" y="42"/>
                  <a:pt x="136" y="3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5" name=""/>
          <p:cNvSpPr/>
          <p:nvPr/>
        </p:nvSpPr>
        <p:spPr>
          <a:xfrm>
            <a:off x="7194960" y="2007360"/>
            <a:ext cx="162720" cy="162000"/>
          </a:xfrm>
          <a:custGeom>
            <a:avLst/>
            <a:gdLst/>
            <a:ahLst/>
            <a:rect l="0" t="0" r="r" b="b"/>
            <a:pathLst>
              <a:path w="452" h="450">
                <a:moveTo>
                  <a:pt x="10" y="212"/>
                </a:moveTo>
                <a:lnTo>
                  <a:pt x="213" y="212"/>
                </a:lnTo>
                <a:lnTo>
                  <a:pt x="213" y="111"/>
                </a:lnTo>
                <a:lnTo>
                  <a:pt x="214" y="9"/>
                </a:lnTo>
                <a:cubicBezTo>
                  <a:pt x="218" y="3"/>
                  <a:pt x="222" y="0"/>
                  <a:pt x="227" y="0"/>
                </a:cubicBezTo>
                <a:cubicBezTo>
                  <a:pt x="232" y="0"/>
                  <a:pt x="237" y="3"/>
                  <a:pt x="240" y="10"/>
                </a:cubicBezTo>
                <a:lnTo>
                  <a:pt x="240" y="212"/>
                </a:lnTo>
                <a:lnTo>
                  <a:pt x="442" y="212"/>
                </a:lnTo>
                <a:cubicBezTo>
                  <a:pt x="448" y="216"/>
                  <a:pt x="452" y="221"/>
                  <a:pt x="452" y="226"/>
                </a:cubicBezTo>
                <a:cubicBezTo>
                  <a:pt x="452" y="231"/>
                  <a:pt x="448" y="236"/>
                  <a:pt x="442" y="239"/>
                </a:cubicBezTo>
                <a:lnTo>
                  <a:pt x="240" y="239"/>
                </a:lnTo>
                <a:lnTo>
                  <a:pt x="240" y="441"/>
                </a:lnTo>
                <a:cubicBezTo>
                  <a:pt x="236" y="447"/>
                  <a:pt x="232" y="450"/>
                  <a:pt x="228" y="450"/>
                </a:cubicBezTo>
                <a:lnTo>
                  <a:pt x="227" y="450"/>
                </a:lnTo>
                <a:lnTo>
                  <a:pt x="225" y="450"/>
                </a:lnTo>
                <a:cubicBezTo>
                  <a:pt x="220" y="450"/>
                  <a:pt x="216" y="447"/>
                  <a:pt x="213" y="441"/>
                </a:cubicBezTo>
                <a:lnTo>
                  <a:pt x="213" y="239"/>
                </a:lnTo>
                <a:lnTo>
                  <a:pt x="10" y="239"/>
                </a:lnTo>
                <a:cubicBezTo>
                  <a:pt x="4" y="236"/>
                  <a:pt x="0" y="232"/>
                  <a:pt x="0" y="226"/>
                </a:cubicBezTo>
                <a:cubicBezTo>
                  <a:pt x="0" y="220"/>
                  <a:pt x="4" y="216"/>
                  <a:pt x="10" y="21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6" name=""/>
          <p:cNvSpPr/>
          <p:nvPr/>
        </p:nvSpPr>
        <p:spPr>
          <a:xfrm>
            <a:off x="7693560" y="1987200"/>
            <a:ext cx="83880" cy="162360"/>
          </a:xfrm>
          <a:custGeom>
            <a:avLst/>
            <a:gdLst/>
            <a:ahLst/>
            <a:rect l="0" t="0" r="r" b="b"/>
            <a:pathLst>
              <a:path w="233" h="451">
                <a:moveTo>
                  <a:pt x="88" y="59"/>
                </a:moveTo>
                <a:lnTo>
                  <a:pt x="79" y="62"/>
                </a:lnTo>
                <a:cubicBezTo>
                  <a:pt x="73" y="65"/>
                  <a:pt x="64" y="67"/>
                  <a:pt x="52" y="69"/>
                </a:cubicBezTo>
                <a:cubicBezTo>
                  <a:pt x="40" y="72"/>
                  <a:pt x="27" y="73"/>
                  <a:pt x="13" y="74"/>
                </a:cubicBezTo>
                <a:lnTo>
                  <a:pt x="0" y="74"/>
                </a:lnTo>
                <a:lnTo>
                  <a:pt x="0" y="43"/>
                </a:lnTo>
                <a:lnTo>
                  <a:pt x="13" y="43"/>
                </a:lnTo>
                <a:cubicBezTo>
                  <a:pt x="34" y="42"/>
                  <a:pt x="53" y="39"/>
                  <a:pt x="72" y="33"/>
                </a:cubicBezTo>
                <a:cubicBezTo>
                  <a:pt x="91" y="27"/>
                  <a:pt x="103" y="21"/>
                  <a:pt x="110" y="17"/>
                </a:cubicBezTo>
                <a:cubicBezTo>
                  <a:pt x="118" y="12"/>
                  <a:pt x="124" y="7"/>
                  <a:pt x="129" y="2"/>
                </a:cubicBezTo>
                <a:cubicBezTo>
                  <a:pt x="130" y="0"/>
                  <a:pt x="133" y="0"/>
                  <a:pt x="137" y="0"/>
                </a:cubicBezTo>
                <a:cubicBezTo>
                  <a:pt x="142" y="0"/>
                  <a:pt x="145" y="1"/>
                  <a:pt x="149" y="4"/>
                </a:cubicBezTo>
                <a:lnTo>
                  <a:pt x="149" y="207"/>
                </a:lnTo>
                <a:lnTo>
                  <a:pt x="150" y="410"/>
                </a:lnTo>
                <a:cubicBezTo>
                  <a:pt x="153" y="413"/>
                  <a:pt x="155" y="415"/>
                  <a:pt x="158" y="416"/>
                </a:cubicBezTo>
                <a:cubicBezTo>
                  <a:pt x="160" y="417"/>
                  <a:pt x="165" y="418"/>
                  <a:pt x="174" y="419"/>
                </a:cubicBezTo>
                <a:cubicBezTo>
                  <a:pt x="183" y="419"/>
                  <a:pt x="197" y="420"/>
                  <a:pt x="216" y="420"/>
                </a:cubicBezTo>
                <a:lnTo>
                  <a:pt x="233" y="420"/>
                </a:lnTo>
                <a:lnTo>
                  <a:pt x="233" y="451"/>
                </a:lnTo>
                <a:lnTo>
                  <a:pt x="226" y="451"/>
                </a:lnTo>
                <a:cubicBezTo>
                  <a:pt x="217" y="450"/>
                  <a:pt x="181" y="449"/>
                  <a:pt x="119" y="449"/>
                </a:cubicBezTo>
                <a:cubicBezTo>
                  <a:pt x="56" y="449"/>
                  <a:pt x="21" y="450"/>
                  <a:pt x="11" y="451"/>
                </a:cubicBezTo>
                <a:lnTo>
                  <a:pt x="3" y="451"/>
                </a:lnTo>
                <a:lnTo>
                  <a:pt x="3" y="420"/>
                </a:lnTo>
                <a:lnTo>
                  <a:pt x="21" y="420"/>
                </a:lnTo>
                <a:cubicBezTo>
                  <a:pt x="31" y="420"/>
                  <a:pt x="39" y="420"/>
                  <a:pt x="46" y="420"/>
                </a:cubicBezTo>
                <a:cubicBezTo>
                  <a:pt x="54" y="420"/>
                  <a:pt x="59" y="420"/>
                  <a:pt x="63" y="419"/>
                </a:cubicBezTo>
                <a:cubicBezTo>
                  <a:pt x="67" y="419"/>
                  <a:pt x="71" y="418"/>
                  <a:pt x="74" y="417"/>
                </a:cubicBezTo>
                <a:cubicBezTo>
                  <a:pt x="77" y="416"/>
                  <a:pt x="79" y="416"/>
                  <a:pt x="80" y="416"/>
                </a:cubicBezTo>
                <a:cubicBezTo>
                  <a:pt x="80" y="416"/>
                  <a:pt x="81" y="415"/>
                  <a:pt x="84" y="412"/>
                </a:cubicBezTo>
                <a:cubicBezTo>
                  <a:pt x="86" y="410"/>
                  <a:pt x="87" y="409"/>
                  <a:pt x="88" y="410"/>
                </a:cubicBezTo>
                <a:lnTo>
                  <a:pt x="88"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7" name=""/>
          <p:cNvSpPr/>
          <p:nvPr/>
        </p:nvSpPr>
        <p:spPr>
          <a:xfrm>
            <a:off x="7869600" y="2083320"/>
            <a:ext cx="148680" cy="10080"/>
          </a:xfrm>
          <a:custGeom>
            <a:avLst/>
            <a:gdLst/>
            <a:ahLst/>
            <a:rect l="0" t="0" r="r" b="b"/>
            <a:pathLst>
              <a:path w="413" h="28">
                <a:moveTo>
                  <a:pt x="9" y="0"/>
                </a:moveTo>
                <a:lnTo>
                  <a:pt x="403" y="0"/>
                </a:lnTo>
                <a:cubicBezTo>
                  <a:pt x="410" y="4"/>
                  <a:pt x="413" y="10"/>
                  <a:pt x="413" y="15"/>
                </a:cubicBezTo>
                <a:cubicBezTo>
                  <a:pt x="413" y="20"/>
                  <a:pt x="410" y="25"/>
                  <a:pt x="403" y="28"/>
                </a:cubicBezTo>
                <a:lnTo>
                  <a:pt x="9" y="28"/>
                </a:lnTo>
                <a:cubicBezTo>
                  <a:pt x="3" y="25"/>
                  <a:pt x="0" y="21"/>
                  <a:pt x="0" y="15"/>
                </a:cubicBezTo>
                <a:cubicBezTo>
                  <a:pt x="0" y="9"/>
                  <a:pt x="3" y="4"/>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8" name=""/>
          <p:cNvSpPr/>
          <p:nvPr/>
        </p:nvSpPr>
        <p:spPr>
          <a:xfrm>
            <a:off x="8101080" y="2041560"/>
            <a:ext cx="138600" cy="110520"/>
          </a:xfrm>
          <a:custGeom>
            <a:avLst/>
            <a:gdLst/>
            <a:ahLst/>
            <a:rect l="0" t="0" r="r" b="b"/>
            <a:pathLst>
              <a:path w="385" h="307">
                <a:moveTo>
                  <a:pt x="0" y="194"/>
                </a:moveTo>
                <a:cubicBezTo>
                  <a:pt x="0" y="142"/>
                  <a:pt x="19" y="97"/>
                  <a:pt x="58" y="58"/>
                </a:cubicBezTo>
                <a:cubicBezTo>
                  <a:pt x="96" y="19"/>
                  <a:pt x="139" y="0"/>
                  <a:pt x="185" y="0"/>
                </a:cubicBezTo>
                <a:cubicBezTo>
                  <a:pt x="217" y="0"/>
                  <a:pt x="242" y="9"/>
                  <a:pt x="261" y="27"/>
                </a:cubicBezTo>
                <a:cubicBezTo>
                  <a:pt x="280" y="45"/>
                  <a:pt x="293" y="67"/>
                  <a:pt x="300" y="93"/>
                </a:cubicBezTo>
                <a:cubicBezTo>
                  <a:pt x="302" y="106"/>
                  <a:pt x="304" y="122"/>
                  <a:pt x="305" y="139"/>
                </a:cubicBezTo>
                <a:lnTo>
                  <a:pt x="305" y="158"/>
                </a:lnTo>
                <a:cubicBezTo>
                  <a:pt x="327" y="125"/>
                  <a:pt x="344" y="88"/>
                  <a:pt x="356" y="46"/>
                </a:cubicBezTo>
                <a:cubicBezTo>
                  <a:pt x="358" y="40"/>
                  <a:pt x="359" y="36"/>
                  <a:pt x="360" y="35"/>
                </a:cubicBezTo>
                <a:cubicBezTo>
                  <a:pt x="361" y="34"/>
                  <a:pt x="365" y="34"/>
                  <a:pt x="371" y="33"/>
                </a:cubicBezTo>
                <a:cubicBezTo>
                  <a:pt x="381" y="33"/>
                  <a:pt x="385" y="35"/>
                  <a:pt x="385" y="39"/>
                </a:cubicBezTo>
                <a:cubicBezTo>
                  <a:pt x="385" y="43"/>
                  <a:pt x="383" y="51"/>
                  <a:pt x="379" y="65"/>
                </a:cubicBezTo>
                <a:cubicBezTo>
                  <a:pt x="375" y="79"/>
                  <a:pt x="367" y="98"/>
                  <a:pt x="355" y="122"/>
                </a:cubicBezTo>
                <a:cubicBezTo>
                  <a:pt x="342" y="147"/>
                  <a:pt x="328" y="170"/>
                  <a:pt x="313" y="190"/>
                </a:cubicBezTo>
                <a:lnTo>
                  <a:pt x="305" y="200"/>
                </a:lnTo>
                <a:lnTo>
                  <a:pt x="306" y="216"/>
                </a:lnTo>
                <a:cubicBezTo>
                  <a:pt x="307" y="241"/>
                  <a:pt x="309" y="258"/>
                  <a:pt x="311" y="267"/>
                </a:cubicBezTo>
                <a:cubicBezTo>
                  <a:pt x="314" y="276"/>
                  <a:pt x="318" y="281"/>
                  <a:pt x="324" y="281"/>
                </a:cubicBezTo>
                <a:cubicBezTo>
                  <a:pt x="330" y="281"/>
                  <a:pt x="336" y="278"/>
                  <a:pt x="342" y="274"/>
                </a:cubicBezTo>
                <a:cubicBezTo>
                  <a:pt x="348" y="270"/>
                  <a:pt x="352" y="265"/>
                  <a:pt x="354" y="258"/>
                </a:cubicBezTo>
                <a:cubicBezTo>
                  <a:pt x="355" y="255"/>
                  <a:pt x="356" y="253"/>
                  <a:pt x="358" y="253"/>
                </a:cubicBezTo>
                <a:cubicBezTo>
                  <a:pt x="359" y="253"/>
                  <a:pt x="362" y="252"/>
                  <a:pt x="368" y="252"/>
                </a:cubicBezTo>
                <a:cubicBezTo>
                  <a:pt x="377" y="252"/>
                  <a:pt x="381" y="253"/>
                  <a:pt x="381" y="257"/>
                </a:cubicBezTo>
                <a:cubicBezTo>
                  <a:pt x="381" y="260"/>
                  <a:pt x="380" y="264"/>
                  <a:pt x="377" y="270"/>
                </a:cubicBezTo>
                <a:cubicBezTo>
                  <a:pt x="372" y="281"/>
                  <a:pt x="364" y="289"/>
                  <a:pt x="354" y="297"/>
                </a:cubicBezTo>
                <a:cubicBezTo>
                  <a:pt x="342" y="303"/>
                  <a:pt x="332" y="306"/>
                  <a:pt x="323" y="307"/>
                </a:cubicBezTo>
                <a:lnTo>
                  <a:pt x="318" y="307"/>
                </a:lnTo>
                <a:cubicBezTo>
                  <a:pt x="288" y="307"/>
                  <a:pt x="267" y="290"/>
                  <a:pt x="257" y="257"/>
                </a:cubicBezTo>
                <a:lnTo>
                  <a:pt x="254" y="252"/>
                </a:lnTo>
                <a:lnTo>
                  <a:pt x="247" y="258"/>
                </a:lnTo>
                <a:cubicBezTo>
                  <a:pt x="243" y="261"/>
                  <a:pt x="236" y="266"/>
                  <a:pt x="227" y="271"/>
                </a:cubicBezTo>
                <a:cubicBezTo>
                  <a:pt x="218" y="277"/>
                  <a:pt x="208" y="282"/>
                  <a:pt x="196" y="287"/>
                </a:cubicBezTo>
                <a:cubicBezTo>
                  <a:pt x="185" y="292"/>
                  <a:pt x="172" y="297"/>
                  <a:pt x="157" y="301"/>
                </a:cubicBezTo>
                <a:cubicBezTo>
                  <a:pt x="142" y="305"/>
                  <a:pt x="128" y="307"/>
                  <a:pt x="114" y="307"/>
                </a:cubicBezTo>
                <a:cubicBezTo>
                  <a:pt x="78" y="307"/>
                  <a:pt x="50" y="295"/>
                  <a:pt x="30" y="273"/>
                </a:cubicBezTo>
                <a:cubicBezTo>
                  <a:pt x="10" y="250"/>
                  <a:pt x="0" y="224"/>
                  <a:pt x="0" y="194"/>
                </a:cubicBezTo>
                <a:moveTo>
                  <a:pt x="117" y="281"/>
                </a:moveTo>
                <a:cubicBezTo>
                  <a:pt x="139" y="281"/>
                  <a:pt x="161" y="277"/>
                  <a:pt x="183" y="267"/>
                </a:cubicBezTo>
                <a:cubicBezTo>
                  <a:pt x="206" y="258"/>
                  <a:pt x="222" y="248"/>
                  <a:pt x="233" y="238"/>
                </a:cubicBezTo>
                <a:lnTo>
                  <a:pt x="249" y="223"/>
                </a:lnTo>
                <a:cubicBezTo>
                  <a:pt x="248" y="159"/>
                  <a:pt x="247" y="119"/>
                  <a:pt x="244" y="103"/>
                </a:cubicBezTo>
                <a:cubicBezTo>
                  <a:pt x="238" y="51"/>
                  <a:pt x="217" y="25"/>
                  <a:pt x="182" y="25"/>
                </a:cubicBezTo>
                <a:cubicBezTo>
                  <a:pt x="151" y="25"/>
                  <a:pt x="124" y="42"/>
                  <a:pt x="100" y="74"/>
                </a:cubicBezTo>
                <a:cubicBezTo>
                  <a:pt x="88" y="93"/>
                  <a:pt x="78" y="117"/>
                  <a:pt x="71" y="148"/>
                </a:cubicBezTo>
                <a:cubicBezTo>
                  <a:pt x="63" y="178"/>
                  <a:pt x="59" y="202"/>
                  <a:pt x="58" y="218"/>
                </a:cubicBezTo>
                <a:cubicBezTo>
                  <a:pt x="58" y="240"/>
                  <a:pt x="64" y="256"/>
                  <a:pt x="75" y="266"/>
                </a:cubicBezTo>
                <a:cubicBezTo>
                  <a:pt x="87" y="276"/>
                  <a:pt x="101" y="281"/>
                  <a:pt x="117" y="28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39" name=""/>
          <p:cNvSpPr/>
          <p:nvPr/>
        </p:nvSpPr>
        <p:spPr>
          <a:xfrm>
            <a:off x="8133120" y="2004840"/>
            <a:ext cx="88200" cy="11520"/>
          </a:xfrm>
          <a:custGeom>
            <a:avLst/>
            <a:gdLst/>
            <a:ahLst/>
            <a:rect l="0" t="0" r="r" b="b"/>
            <a:pathLst>
              <a:path w="245" h="32">
                <a:moveTo>
                  <a:pt x="0" y="0"/>
                </a:moveTo>
                <a:lnTo>
                  <a:pt x="245" y="0"/>
                </a:lnTo>
                <a:lnTo>
                  <a:pt x="245" y="32"/>
                </a:lnTo>
                <a:lnTo>
                  <a:pt x="0" y="3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0" name=""/>
          <p:cNvSpPr/>
          <p:nvPr/>
        </p:nvSpPr>
        <p:spPr>
          <a:xfrm>
            <a:off x="8259840" y="2077920"/>
            <a:ext cx="53640" cy="110160"/>
          </a:xfrm>
          <a:custGeom>
            <a:avLst/>
            <a:gdLst/>
            <a:ahLst/>
            <a:rect l="0" t="0" r="r" b="b"/>
            <a:pathLst>
              <a:path w="149" h="306">
                <a:moveTo>
                  <a:pt x="3" y="115"/>
                </a:moveTo>
                <a:cubicBezTo>
                  <a:pt x="1" y="113"/>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1" y="41"/>
                </a:cubicBezTo>
                <a:cubicBezTo>
                  <a:pt x="72" y="36"/>
                  <a:pt x="73" y="31"/>
                  <a:pt x="74" y="29"/>
                </a:cubicBezTo>
                <a:cubicBezTo>
                  <a:pt x="75" y="26"/>
                  <a:pt x="76" y="23"/>
                  <a:pt x="77" y="19"/>
                </a:cubicBezTo>
                <a:cubicBezTo>
                  <a:pt x="78" y="15"/>
                  <a:pt x="79" y="13"/>
                  <a:pt x="81" y="11"/>
                </a:cubicBezTo>
                <a:cubicBezTo>
                  <a:pt x="83" y="10"/>
                  <a:pt x="84" y="8"/>
                  <a:pt x="86" y="5"/>
                </a:cubicBezTo>
                <a:cubicBezTo>
                  <a:pt x="87" y="3"/>
                  <a:pt x="90" y="2"/>
                  <a:pt x="93" y="1"/>
                </a:cubicBezTo>
                <a:cubicBezTo>
                  <a:pt x="95" y="0"/>
                  <a:pt x="98" y="0"/>
                  <a:pt x="101" y="0"/>
                </a:cubicBezTo>
                <a:cubicBezTo>
                  <a:pt x="107" y="0"/>
                  <a:pt x="111" y="2"/>
                  <a:pt x="113" y="5"/>
                </a:cubicBezTo>
                <a:cubicBezTo>
                  <a:pt x="115" y="9"/>
                  <a:pt x="116" y="12"/>
                  <a:pt x="116" y="14"/>
                </a:cubicBezTo>
                <a:cubicBezTo>
                  <a:pt x="116" y="17"/>
                  <a:pt x="115" y="24"/>
                  <a:pt x="112" y="37"/>
                </a:cubicBezTo>
                <a:cubicBezTo>
                  <a:pt x="109" y="50"/>
                  <a:pt x="106" y="62"/>
                  <a:pt x="103" y="75"/>
                </a:cubicBezTo>
                <a:lnTo>
                  <a:pt x="98" y="92"/>
                </a:lnTo>
                <a:cubicBezTo>
                  <a:pt x="98" y="93"/>
                  <a:pt x="106" y="93"/>
                  <a:pt x="122" y="93"/>
                </a:cubicBezTo>
                <a:lnTo>
                  <a:pt x="146" y="93"/>
                </a:lnTo>
                <a:cubicBezTo>
                  <a:pt x="148" y="96"/>
                  <a:pt x="149" y="97"/>
                  <a:pt x="149" y="99"/>
                </a:cubicBezTo>
                <a:cubicBezTo>
                  <a:pt x="149" y="106"/>
                  <a:pt x="147" y="111"/>
                  <a:pt x="143" y="115"/>
                </a:cubicBezTo>
                <a:lnTo>
                  <a:pt x="92" y="115"/>
                </a:lnTo>
                <a:lnTo>
                  <a:pt x="75" y="186"/>
                </a:lnTo>
                <a:cubicBezTo>
                  <a:pt x="61" y="237"/>
                  <a:pt x="55" y="264"/>
                  <a:pt x="55" y="268"/>
                </a:cubicBezTo>
                <a:cubicBezTo>
                  <a:pt x="55" y="281"/>
                  <a:pt x="60" y="288"/>
                  <a:pt x="68" y="288"/>
                </a:cubicBezTo>
                <a:cubicBezTo>
                  <a:pt x="80" y="288"/>
                  <a:pt x="91" y="283"/>
                  <a:pt x="102" y="272"/>
                </a:cubicBezTo>
                <a:cubicBezTo>
                  <a:pt x="112" y="261"/>
                  <a:pt x="121" y="248"/>
                  <a:pt x="127" y="232"/>
                </a:cubicBezTo>
                <a:cubicBezTo>
                  <a:pt x="128" y="230"/>
                  <a:pt x="128" y="229"/>
                  <a:pt x="129" y="228"/>
                </a:cubicBezTo>
                <a:cubicBezTo>
                  <a:pt x="130" y="228"/>
                  <a:pt x="133" y="228"/>
                  <a:pt x="137" y="227"/>
                </a:cubicBezTo>
                <a:lnTo>
                  <a:pt x="138" y="227"/>
                </a:lnTo>
                <a:cubicBezTo>
                  <a:pt x="143" y="227"/>
                  <a:pt x="146" y="229"/>
                  <a:pt x="146" y="231"/>
                </a:cubicBezTo>
                <a:cubicBezTo>
                  <a:pt x="146" y="232"/>
                  <a:pt x="145" y="234"/>
                  <a:pt x="144" y="237"/>
                </a:cubicBezTo>
                <a:cubicBezTo>
                  <a:pt x="143" y="242"/>
                  <a:pt x="140" y="248"/>
                  <a:pt x="136" y="255"/>
                </a:cubicBezTo>
                <a:cubicBezTo>
                  <a:pt x="131" y="262"/>
                  <a:pt x="126" y="270"/>
                  <a:pt x="119" y="277"/>
                </a:cubicBezTo>
                <a:cubicBezTo>
                  <a:pt x="113" y="285"/>
                  <a:pt x="105" y="292"/>
                  <a:pt x="95" y="298"/>
                </a:cubicBezTo>
                <a:cubicBezTo>
                  <a:pt x="85" y="303"/>
                  <a:pt x="76" y="306"/>
                  <a:pt x="65" y="306"/>
                </a:cubicBezTo>
                <a:cubicBezTo>
                  <a:pt x="55" y="306"/>
                  <a:pt x="46" y="303"/>
                  <a:pt x="38" y="299"/>
                </a:cubicBezTo>
                <a:cubicBezTo>
                  <a:pt x="29" y="294"/>
                  <a:pt x="23" y="285"/>
                  <a:pt x="19" y="274"/>
                </a:cubicBezTo>
                <a:cubicBezTo>
                  <a:pt x="18" y="271"/>
                  <a:pt x="18" y="267"/>
                  <a:pt x="18" y="261"/>
                </a:cubicBezTo>
                <a:lnTo>
                  <a:pt x="18" y="252"/>
                </a:lnTo>
                <a:lnTo>
                  <a:pt x="35" y="185"/>
                </a:lnTo>
                <a:cubicBezTo>
                  <a:pt x="46" y="139"/>
                  <a:pt x="52" y="117"/>
                  <a:pt x="52" y="116"/>
                </a:cubicBezTo>
                <a:cubicBezTo>
                  <a:pt x="52" y="116"/>
                  <a:pt x="44" y="115"/>
                  <a:pt x="27" y="115"/>
                </a:cubicBezTo>
                <a:lnTo>
                  <a:pt x="3"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1" name=""/>
          <p:cNvSpPr/>
          <p:nvPr/>
        </p:nvSpPr>
        <p:spPr>
          <a:xfrm>
            <a:off x="7452000" y="1909800"/>
            <a:ext cx="221760" cy="292680"/>
          </a:xfrm>
          <a:custGeom>
            <a:avLst/>
            <a:gdLst/>
            <a:ahLst/>
            <a:rect l="0" t="0" r="r" b="b"/>
            <a:pathLst>
              <a:path w="616" h="813">
                <a:moveTo>
                  <a:pt x="103" y="407"/>
                </a:moveTo>
                <a:cubicBezTo>
                  <a:pt x="103" y="407"/>
                  <a:pt x="115" y="434"/>
                  <a:pt x="138" y="487"/>
                </a:cubicBezTo>
                <a:cubicBezTo>
                  <a:pt x="161" y="541"/>
                  <a:pt x="184" y="595"/>
                  <a:pt x="207" y="648"/>
                </a:cubicBezTo>
                <a:cubicBezTo>
                  <a:pt x="230" y="702"/>
                  <a:pt x="242" y="729"/>
                  <a:pt x="243" y="729"/>
                </a:cubicBezTo>
                <a:lnTo>
                  <a:pt x="415" y="371"/>
                </a:lnTo>
                <a:cubicBezTo>
                  <a:pt x="532" y="130"/>
                  <a:pt x="590" y="9"/>
                  <a:pt x="590" y="8"/>
                </a:cubicBezTo>
                <a:cubicBezTo>
                  <a:pt x="593" y="3"/>
                  <a:pt x="597" y="0"/>
                  <a:pt x="603" y="0"/>
                </a:cubicBezTo>
                <a:cubicBezTo>
                  <a:pt x="606" y="0"/>
                  <a:pt x="609" y="2"/>
                  <a:pt x="611" y="4"/>
                </a:cubicBezTo>
                <a:cubicBezTo>
                  <a:pt x="613" y="7"/>
                  <a:pt x="615" y="10"/>
                  <a:pt x="616" y="12"/>
                </a:cubicBezTo>
                <a:lnTo>
                  <a:pt x="616" y="17"/>
                </a:lnTo>
                <a:lnTo>
                  <a:pt x="426" y="411"/>
                </a:lnTo>
                <a:cubicBezTo>
                  <a:pt x="383" y="501"/>
                  <a:pt x="337" y="595"/>
                  <a:pt x="290" y="694"/>
                </a:cubicBezTo>
                <a:cubicBezTo>
                  <a:pt x="263" y="751"/>
                  <a:pt x="247" y="786"/>
                  <a:pt x="242" y="795"/>
                </a:cubicBezTo>
                <a:cubicBezTo>
                  <a:pt x="238" y="805"/>
                  <a:pt x="234" y="810"/>
                  <a:pt x="231" y="811"/>
                </a:cubicBezTo>
                <a:cubicBezTo>
                  <a:pt x="229" y="812"/>
                  <a:pt x="226" y="813"/>
                  <a:pt x="220" y="813"/>
                </a:cubicBezTo>
                <a:lnTo>
                  <a:pt x="212" y="812"/>
                </a:lnTo>
                <a:lnTo>
                  <a:pt x="138" y="640"/>
                </a:lnTo>
                <a:cubicBezTo>
                  <a:pt x="89" y="526"/>
                  <a:pt x="64" y="470"/>
                  <a:pt x="64" y="470"/>
                </a:cubicBezTo>
                <a:lnTo>
                  <a:pt x="41" y="487"/>
                </a:lnTo>
                <a:cubicBezTo>
                  <a:pt x="26" y="499"/>
                  <a:pt x="18" y="505"/>
                  <a:pt x="18" y="505"/>
                </a:cubicBezTo>
                <a:lnTo>
                  <a:pt x="0" y="487"/>
                </a:lnTo>
                <a:lnTo>
                  <a:pt x="103" y="40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2" name=""/>
          <p:cNvSpPr/>
          <p:nvPr/>
        </p:nvSpPr>
        <p:spPr>
          <a:xfrm>
            <a:off x="7673400" y="1909800"/>
            <a:ext cx="657720" cy="15120"/>
          </a:xfrm>
          <a:custGeom>
            <a:avLst/>
            <a:gdLst/>
            <a:ahLst/>
            <a:rect l="0" t="0" r="r" b="b"/>
            <a:pathLst>
              <a:path w="1827" h="42">
                <a:moveTo>
                  <a:pt x="0" y="0"/>
                </a:moveTo>
                <a:lnTo>
                  <a:pt x="1827" y="0"/>
                </a:lnTo>
                <a:lnTo>
                  <a:pt x="1827" y="42"/>
                </a:lnTo>
                <a:lnTo>
                  <a:pt x="0" y="42"/>
                </a:lnTo>
                <a:lnTo>
                  <a:pt x="0" y="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3" name=""/>
          <p:cNvSpPr/>
          <p:nvPr/>
        </p:nvSpPr>
        <p:spPr>
          <a:xfrm>
            <a:off x="8341560" y="2041200"/>
            <a:ext cx="99000" cy="110160"/>
          </a:xfrm>
          <a:custGeom>
            <a:avLst/>
            <a:gdLst/>
            <a:ahLst/>
            <a:rect l="0" t="0" r="r" b="b"/>
            <a:pathLst>
              <a:path w="275" h="306">
                <a:moveTo>
                  <a:pt x="251" y="240"/>
                </a:moveTo>
                <a:cubicBezTo>
                  <a:pt x="254" y="240"/>
                  <a:pt x="259" y="243"/>
                  <a:pt x="261" y="250"/>
                </a:cubicBezTo>
                <a:cubicBezTo>
                  <a:pt x="264" y="257"/>
                  <a:pt x="266" y="263"/>
                  <a:pt x="266" y="269"/>
                </a:cubicBezTo>
                <a:cubicBezTo>
                  <a:pt x="266" y="270"/>
                  <a:pt x="266" y="272"/>
                  <a:pt x="265" y="274"/>
                </a:cubicBezTo>
                <a:cubicBezTo>
                  <a:pt x="264" y="275"/>
                  <a:pt x="261" y="277"/>
                  <a:pt x="254" y="281"/>
                </a:cubicBezTo>
                <a:cubicBezTo>
                  <a:pt x="249" y="285"/>
                  <a:pt x="240" y="289"/>
                  <a:pt x="227" y="294"/>
                </a:cubicBezTo>
                <a:cubicBezTo>
                  <a:pt x="215" y="299"/>
                  <a:pt x="201" y="302"/>
                  <a:pt x="188" y="304"/>
                </a:cubicBezTo>
                <a:cubicBezTo>
                  <a:pt x="183" y="305"/>
                  <a:pt x="174" y="306"/>
                  <a:pt x="160" y="306"/>
                </a:cubicBezTo>
                <a:cubicBezTo>
                  <a:pt x="131" y="306"/>
                  <a:pt x="105" y="302"/>
                  <a:pt x="84" y="294"/>
                </a:cubicBezTo>
                <a:cubicBezTo>
                  <a:pt x="62" y="287"/>
                  <a:pt x="45" y="276"/>
                  <a:pt x="34" y="263"/>
                </a:cubicBezTo>
                <a:cubicBezTo>
                  <a:pt x="22" y="251"/>
                  <a:pt x="13" y="239"/>
                  <a:pt x="8" y="226"/>
                </a:cubicBezTo>
                <a:cubicBezTo>
                  <a:pt x="3" y="213"/>
                  <a:pt x="0" y="200"/>
                  <a:pt x="0" y="187"/>
                </a:cubicBezTo>
                <a:lnTo>
                  <a:pt x="0" y="178"/>
                </a:lnTo>
                <a:cubicBezTo>
                  <a:pt x="0" y="141"/>
                  <a:pt x="11" y="108"/>
                  <a:pt x="34" y="78"/>
                </a:cubicBezTo>
                <a:cubicBezTo>
                  <a:pt x="38" y="71"/>
                  <a:pt x="44" y="65"/>
                  <a:pt x="51" y="59"/>
                </a:cubicBezTo>
                <a:cubicBezTo>
                  <a:pt x="57" y="52"/>
                  <a:pt x="67" y="45"/>
                  <a:pt x="80" y="36"/>
                </a:cubicBezTo>
                <a:cubicBezTo>
                  <a:pt x="92" y="27"/>
                  <a:pt x="109" y="19"/>
                  <a:pt x="128" y="13"/>
                </a:cubicBezTo>
                <a:cubicBezTo>
                  <a:pt x="148" y="6"/>
                  <a:pt x="169" y="2"/>
                  <a:pt x="191" y="0"/>
                </a:cubicBezTo>
                <a:cubicBezTo>
                  <a:pt x="192" y="0"/>
                  <a:pt x="196" y="0"/>
                  <a:pt x="205" y="0"/>
                </a:cubicBezTo>
                <a:cubicBezTo>
                  <a:pt x="215" y="0"/>
                  <a:pt x="222" y="0"/>
                  <a:pt x="229" y="0"/>
                </a:cubicBezTo>
                <a:cubicBezTo>
                  <a:pt x="252" y="0"/>
                  <a:pt x="266" y="1"/>
                  <a:pt x="270" y="4"/>
                </a:cubicBezTo>
                <a:cubicBezTo>
                  <a:pt x="274" y="7"/>
                  <a:pt x="275" y="12"/>
                  <a:pt x="275" y="19"/>
                </a:cubicBezTo>
                <a:cubicBezTo>
                  <a:pt x="274" y="29"/>
                  <a:pt x="268" y="37"/>
                  <a:pt x="258" y="41"/>
                </a:cubicBezTo>
                <a:lnTo>
                  <a:pt x="224" y="42"/>
                </a:lnTo>
                <a:cubicBezTo>
                  <a:pt x="193" y="42"/>
                  <a:pt x="171" y="45"/>
                  <a:pt x="158" y="50"/>
                </a:cubicBezTo>
                <a:cubicBezTo>
                  <a:pt x="137" y="59"/>
                  <a:pt x="121" y="76"/>
                  <a:pt x="111" y="101"/>
                </a:cubicBezTo>
                <a:cubicBezTo>
                  <a:pt x="107" y="110"/>
                  <a:pt x="105" y="116"/>
                  <a:pt x="105" y="119"/>
                </a:cubicBezTo>
                <a:cubicBezTo>
                  <a:pt x="105" y="119"/>
                  <a:pt x="125" y="119"/>
                  <a:pt x="167" y="119"/>
                </a:cubicBezTo>
                <a:cubicBezTo>
                  <a:pt x="173" y="119"/>
                  <a:pt x="181" y="119"/>
                  <a:pt x="190" y="119"/>
                </a:cubicBezTo>
                <a:cubicBezTo>
                  <a:pt x="199" y="119"/>
                  <a:pt x="205" y="119"/>
                  <a:pt x="209" y="119"/>
                </a:cubicBezTo>
                <a:cubicBezTo>
                  <a:pt x="222" y="119"/>
                  <a:pt x="232" y="120"/>
                  <a:pt x="237" y="122"/>
                </a:cubicBezTo>
                <a:cubicBezTo>
                  <a:pt x="242" y="124"/>
                  <a:pt x="244" y="129"/>
                  <a:pt x="245" y="137"/>
                </a:cubicBezTo>
                <a:cubicBezTo>
                  <a:pt x="245" y="149"/>
                  <a:pt x="239" y="157"/>
                  <a:pt x="227" y="161"/>
                </a:cubicBezTo>
                <a:cubicBezTo>
                  <a:pt x="225" y="161"/>
                  <a:pt x="202" y="161"/>
                  <a:pt x="159" y="161"/>
                </a:cubicBezTo>
                <a:cubicBezTo>
                  <a:pt x="116" y="161"/>
                  <a:pt x="94" y="162"/>
                  <a:pt x="94" y="163"/>
                </a:cubicBezTo>
                <a:cubicBezTo>
                  <a:pt x="90" y="175"/>
                  <a:pt x="88" y="189"/>
                  <a:pt x="88" y="205"/>
                </a:cubicBezTo>
                <a:cubicBezTo>
                  <a:pt x="88" y="229"/>
                  <a:pt x="95" y="246"/>
                  <a:pt x="111" y="256"/>
                </a:cubicBezTo>
                <a:cubicBezTo>
                  <a:pt x="126" y="266"/>
                  <a:pt x="145" y="271"/>
                  <a:pt x="168" y="271"/>
                </a:cubicBezTo>
                <a:cubicBezTo>
                  <a:pt x="169" y="271"/>
                  <a:pt x="171" y="271"/>
                  <a:pt x="173" y="271"/>
                </a:cubicBezTo>
                <a:cubicBezTo>
                  <a:pt x="175" y="271"/>
                  <a:pt x="177" y="271"/>
                  <a:pt x="178" y="270"/>
                </a:cubicBezTo>
                <a:cubicBezTo>
                  <a:pt x="191" y="268"/>
                  <a:pt x="206" y="262"/>
                  <a:pt x="222" y="253"/>
                </a:cubicBezTo>
                <a:cubicBezTo>
                  <a:pt x="237" y="244"/>
                  <a:pt x="247" y="240"/>
                  <a:pt x="251" y="2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4" name=""/>
          <p:cNvSpPr/>
          <p:nvPr/>
        </p:nvSpPr>
        <p:spPr>
          <a:xfrm>
            <a:off x="8714880" y="1966680"/>
            <a:ext cx="58320" cy="243720"/>
          </a:xfrm>
          <a:custGeom>
            <a:avLst/>
            <a:gdLst/>
            <a:ahLst/>
            <a:rect l="0" t="0" r="r" b="b"/>
            <a:pathLst>
              <a:path w="162" h="677">
                <a:moveTo>
                  <a:pt x="0" y="339"/>
                </a:moveTo>
                <a:cubicBezTo>
                  <a:pt x="0" y="308"/>
                  <a:pt x="2" y="277"/>
                  <a:pt x="6" y="249"/>
                </a:cubicBezTo>
                <a:cubicBezTo>
                  <a:pt x="11" y="221"/>
                  <a:pt x="16" y="197"/>
                  <a:pt x="22" y="177"/>
                </a:cubicBezTo>
                <a:cubicBezTo>
                  <a:pt x="29" y="157"/>
                  <a:pt x="37" y="137"/>
                  <a:pt x="48" y="117"/>
                </a:cubicBezTo>
                <a:cubicBezTo>
                  <a:pt x="59" y="98"/>
                  <a:pt x="67" y="83"/>
                  <a:pt x="74" y="72"/>
                </a:cubicBezTo>
                <a:cubicBezTo>
                  <a:pt x="80" y="61"/>
                  <a:pt x="89" y="50"/>
                  <a:pt x="102" y="37"/>
                </a:cubicBezTo>
                <a:cubicBezTo>
                  <a:pt x="115" y="24"/>
                  <a:pt x="122" y="17"/>
                  <a:pt x="124" y="14"/>
                </a:cubicBezTo>
                <a:cubicBezTo>
                  <a:pt x="127" y="11"/>
                  <a:pt x="132" y="7"/>
                  <a:pt x="141" y="0"/>
                </a:cubicBezTo>
                <a:lnTo>
                  <a:pt x="150" y="0"/>
                </a:lnTo>
                <a:lnTo>
                  <a:pt x="153" y="0"/>
                </a:lnTo>
                <a:cubicBezTo>
                  <a:pt x="159" y="0"/>
                  <a:pt x="162" y="2"/>
                  <a:pt x="162" y="6"/>
                </a:cubicBezTo>
                <a:cubicBezTo>
                  <a:pt x="162" y="7"/>
                  <a:pt x="158" y="12"/>
                  <a:pt x="151" y="20"/>
                </a:cubicBezTo>
                <a:cubicBezTo>
                  <a:pt x="143" y="28"/>
                  <a:pt x="134" y="40"/>
                  <a:pt x="123" y="56"/>
                </a:cubicBezTo>
                <a:cubicBezTo>
                  <a:pt x="112" y="72"/>
                  <a:pt x="101" y="91"/>
                  <a:pt x="90" y="114"/>
                </a:cubicBezTo>
                <a:cubicBezTo>
                  <a:pt x="79" y="137"/>
                  <a:pt x="69" y="168"/>
                  <a:pt x="61" y="207"/>
                </a:cubicBezTo>
                <a:cubicBezTo>
                  <a:pt x="54" y="247"/>
                  <a:pt x="50" y="291"/>
                  <a:pt x="50" y="339"/>
                </a:cubicBezTo>
                <a:cubicBezTo>
                  <a:pt x="50" y="387"/>
                  <a:pt x="54" y="430"/>
                  <a:pt x="61" y="469"/>
                </a:cubicBezTo>
                <a:cubicBezTo>
                  <a:pt x="69" y="508"/>
                  <a:pt x="78" y="539"/>
                  <a:pt x="89" y="563"/>
                </a:cubicBezTo>
                <a:cubicBezTo>
                  <a:pt x="100" y="587"/>
                  <a:pt x="111" y="606"/>
                  <a:pt x="122" y="621"/>
                </a:cubicBezTo>
                <a:cubicBezTo>
                  <a:pt x="134" y="636"/>
                  <a:pt x="143" y="648"/>
                  <a:pt x="151" y="657"/>
                </a:cubicBezTo>
                <a:cubicBezTo>
                  <a:pt x="158" y="666"/>
                  <a:pt x="162" y="671"/>
                  <a:pt x="162" y="671"/>
                </a:cubicBezTo>
                <a:cubicBezTo>
                  <a:pt x="162" y="675"/>
                  <a:pt x="159" y="677"/>
                  <a:pt x="152" y="677"/>
                </a:cubicBezTo>
                <a:lnTo>
                  <a:pt x="150" y="677"/>
                </a:lnTo>
                <a:lnTo>
                  <a:pt x="141" y="677"/>
                </a:lnTo>
                <a:lnTo>
                  <a:pt x="122" y="661"/>
                </a:lnTo>
                <a:cubicBezTo>
                  <a:pt x="80" y="623"/>
                  <a:pt x="49" y="575"/>
                  <a:pt x="30" y="517"/>
                </a:cubicBezTo>
                <a:cubicBezTo>
                  <a:pt x="9"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5" name=""/>
          <p:cNvSpPr/>
          <p:nvPr/>
        </p:nvSpPr>
        <p:spPr>
          <a:xfrm>
            <a:off x="8797320" y="2041200"/>
            <a:ext cx="99000" cy="110160"/>
          </a:xfrm>
          <a:custGeom>
            <a:avLst/>
            <a:gdLst/>
            <a:ahLst/>
            <a:rect l="0" t="0" r="r" b="b"/>
            <a:pathLst>
              <a:path w="275" h="306">
                <a:moveTo>
                  <a:pt x="252" y="240"/>
                </a:moveTo>
                <a:cubicBezTo>
                  <a:pt x="255" y="240"/>
                  <a:pt x="259" y="243"/>
                  <a:pt x="261" y="250"/>
                </a:cubicBezTo>
                <a:cubicBezTo>
                  <a:pt x="264" y="257"/>
                  <a:pt x="266" y="263"/>
                  <a:pt x="266" y="269"/>
                </a:cubicBezTo>
                <a:cubicBezTo>
                  <a:pt x="266" y="270"/>
                  <a:pt x="266" y="272"/>
                  <a:pt x="265" y="274"/>
                </a:cubicBezTo>
                <a:cubicBezTo>
                  <a:pt x="264" y="275"/>
                  <a:pt x="261" y="277"/>
                  <a:pt x="255" y="281"/>
                </a:cubicBezTo>
                <a:cubicBezTo>
                  <a:pt x="250" y="285"/>
                  <a:pt x="241" y="289"/>
                  <a:pt x="228" y="294"/>
                </a:cubicBezTo>
                <a:cubicBezTo>
                  <a:pt x="216" y="299"/>
                  <a:pt x="202" y="302"/>
                  <a:pt x="189" y="304"/>
                </a:cubicBezTo>
                <a:cubicBezTo>
                  <a:pt x="184" y="305"/>
                  <a:pt x="175" y="306"/>
                  <a:pt x="161" y="306"/>
                </a:cubicBezTo>
                <a:cubicBezTo>
                  <a:pt x="132" y="306"/>
                  <a:pt x="106" y="302"/>
                  <a:pt x="84" y="294"/>
                </a:cubicBezTo>
                <a:cubicBezTo>
                  <a:pt x="62" y="287"/>
                  <a:pt x="45" y="276"/>
                  <a:pt x="34" y="263"/>
                </a:cubicBezTo>
                <a:cubicBezTo>
                  <a:pt x="22" y="251"/>
                  <a:pt x="13" y="239"/>
                  <a:pt x="8" y="226"/>
                </a:cubicBezTo>
                <a:cubicBezTo>
                  <a:pt x="3" y="213"/>
                  <a:pt x="0" y="200"/>
                  <a:pt x="0" y="187"/>
                </a:cubicBezTo>
                <a:lnTo>
                  <a:pt x="0" y="178"/>
                </a:lnTo>
                <a:cubicBezTo>
                  <a:pt x="0" y="141"/>
                  <a:pt x="11" y="108"/>
                  <a:pt x="34" y="78"/>
                </a:cubicBezTo>
                <a:cubicBezTo>
                  <a:pt x="38" y="71"/>
                  <a:pt x="44" y="65"/>
                  <a:pt x="51" y="59"/>
                </a:cubicBezTo>
                <a:cubicBezTo>
                  <a:pt x="57" y="52"/>
                  <a:pt x="67" y="45"/>
                  <a:pt x="80" y="36"/>
                </a:cubicBezTo>
                <a:cubicBezTo>
                  <a:pt x="93" y="27"/>
                  <a:pt x="110" y="19"/>
                  <a:pt x="129" y="13"/>
                </a:cubicBezTo>
                <a:cubicBezTo>
                  <a:pt x="149" y="6"/>
                  <a:pt x="170" y="2"/>
                  <a:pt x="192" y="0"/>
                </a:cubicBezTo>
                <a:cubicBezTo>
                  <a:pt x="193" y="0"/>
                  <a:pt x="197" y="0"/>
                  <a:pt x="206" y="0"/>
                </a:cubicBezTo>
                <a:cubicBezTo>
                  <a:pt x="216" y="0"/>
                  <a:pt x="223" y="0"/>
                  <a:pt x="230" y="0"/>
                </a:cubicBezTo>
                <a:cubicBezTo>
                  <a:pt x="253" y="0"/>
                  <a:pt x="266" y="1"/>
                  <a:pt x="270" y="4"/>
                </a:cubicBezTo>
                <a:cubicBezTo>
                  <a:pt x="274" y="7"/>
                  <a:pt x="275" y="12"/>
                  <a:pt x="275" y="19"/>
                </a:cubicBezTo>
                <a:cubicBezTo>
                  <a:pt x="274" y="29"/>
                  <a:pt x="268" y="37"/>
                  <a:pt x="258" y="41"/>
                </a:cubicBezTo>
                <a:lnTo>
                  <a:pt x="225" y="42"/>
                </a:lnTo>
                <a:cubicBezTo>
                  <a:pt x="194" y="42"/>
                  <a:pt x="172" y="45"/>
                  <a:pt x="159" y="50"/>
                </a:cubicBezTo>
                <a:cubicBezTo>
                  <a:pt x="138" y="59"/>
                  <a:pt x="122" y="76"/>
                  <a:pt x="112" y="101"/>
                </a:cubicBezTo>
                <a:cubicBezTo>
                  <a:pt x="108" y="110"/>
                  <a:pt x="106" y="116"/>
                  <a:pt x="106" y="119"/>
                </a:cubicBezTo>
                <a:cubicBezTo>
                  <a:pt x="106" y="119"/>
                  <a:pt x="126" y="119"/>
                  <a:pt x="168" y="119"/>
                </a:cubicBezTo>
                <a:cubicBezTo>
                  <a:pt x="174" y="119"/>
                  <a:pt x="182" y="119"/>
                  <a:pt x="191" y="119"/>
                </a:cubicBezTo>
                <a:cubicBezTo>
                  <a:pt x="200" y="119"/>
                  <a:pt x="206" y="119"/>
                  <a:pt x="210" y="119"/>
                </a:cubicBezTo>
                <a:cubicBezTo>
                  <a:pt x="223" y="119"/>
                  <a:pt x="233" y="120"/>
                  <a:pt x="238" y="122"/>
                </a:cubicBezTo>
                <a:cubicBezTo>
                  <a:pt x="243" y="124"/>
                  <a:pt x="245" y="129"/>
                  <a:pt x="246" y="137"/>
                </a:cubicBezTo>
                <a:cubicBezTo>
                  <a:pt x="246" y="149"/>
                  <a:pt x="240" y="157"/>
                  <a:pt x="228" y="161"/>
                </a:cubicBezTo>
                <a:cubicBezTo>
                  <a:pt x="226" y="161"/>
                  <a:pt x="203" y="161"/>
                  <a:pt x="160" y="161"/>
                </a:cubicBezTo>
                <a:cubicBezTo>
                  <a:pt x="117" y="161"/>
                  <a:pt x="95" y="162"/>
                  <a:pt x="95" y="163"/>
                </a:cubicBezTo>
                <a:cubicBezTo>
                  <a:pt x="91" y="175"/>
                  <a:pt x="89" y="189"/>
                  <a:pt x="89" y="205"/>
                </a:cubicBezTo>
                <a:cubicBezTo>
                  <a:pt x="89" y="229"/>
                  <a:pt x="96" y="246"/>
                  <a:pt x="112" y="256"/>
                </a:cubicBezTo>
                <a:cubicBezTo>
                  <a:pt x="127" y="266"/>
                  <a:pt x="146" y="271"/>
                  <a:pt x="169" y="271"/>
                </a:cubicBezTo>
                <a:cubicBezTo>
                  <a:pt x="170" y="271"/>
                  <a:pt x="172" y="271"/>
                  <a:pt x="174" y="271"/>
                </a:cubicBezTo>
                <a:cubicBezTo>
                  <a:pt x="176" y="271"/>
                  <a:pt x="178" y="271"/>
                  <a:pt x="179" y="270"/>
                </a:cubicBezTo>
                <a:cubicBezTo>
                  <a:pt x="192" y="268"/>
                  <a:pt x="207" y="262"/>
                  <a:pt x="223" y="253"/>
                </a:cubicBezTo>
                <a:cubicBezTo>
                  <a:pt x="238" y="244"/>
                  <a:pt x="248" y="240"/>
                  <a:pt x="252" y="24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6" name=""/>
          <p:cNvSpPr/>
          <p:nvPr/>
        </p:nvSpPr>
        <p:spPr>
          <a:xfrm>
            <a:off x="8985240" y="2059920"/>
            <a:ext cx="162720" cy="57240"/>
          </a:xfrm>
          <a:custGeom>
            <a:avLst/>
            <a:gdLst/>
            <a:ahLst/>
            <a:rect l="0" t="0" r="r" b="b"/>
            <a:pathLst>
              <a:path w="452" h="159">
                <a:moveTo>
                  <a:pt x="0" y="137"/>
                </a:moveTo>
                <a:cubicBezTo>
                  <a:pt x="0" y="103"/>
                  <a:pt x="10" y="72"/>
                  <a:pt x="31" y="42"/>
                </a:cubicBezTo>
                <a:cubicBezTo>
                  <a:pt x="52" y="14"/>
                  <a:pt x="80" y="0"/>
                  <a:pt x="114" y="0"/>
                </a:cubicBezTo>
                <a:cubicBezTo>
                  <a:pt x="131" y="0"/>
                  <a:pt x="148" y="4"/>
                  <a:pt x="164" y="12"/>
                </a:cubicBezTo>
                <a:cubicBezTo>
                  <a:pt x="180" y="20"/>
                  <a:pt x="195" y="30"/>
                  <a:pt x="208" y="42"/>
                </a:cubicBezTo>
                <a:cubicBezTo>
                  <a:pt x="222" y="56"/>
                  <a:pt x="235" y="67"/>
                  <a:pt x="248" y="79"/>
                </a:cubicBezTo>
                <a:cubicBezTo>
                  <a:pt x="261" y="90"/>
                  <a:pt x="276" y="100"/>
                  <a:pt x="291" y="108"/>
                </a:cubicBezTo>
                <a:cubicBezTo>
                  <a:pt x="306" y="117"/>
                  <a:pt x="322" y="121"/>
                  <a:pt x="338" y="121"/>
                </a:cubicBezTo>
                <a:cubicBezTo>
                  <a:pt x="366" y="121"/>
                  <a:pt x="389" y="111"/>
                  <a:pt x="407" y="89"/>
                </a:cubicBezTo>
                <a:cubicBezTo>
                  <a:pt x="424" y="68"/>
                  <a:pt x="433" y="44"/>
                  <a:pt x="433" y="19"/>
                </a:cubicBezTo>
                <a:cubicBezTo>
                  <a:pt x="433" y="14"/>
                  <a:pt x="434" y="10"/>
                  <a:pt x="436" y="6"/>
                </a:cubicBezTo>
                <a:cubicBezTo>
                  <a:pt x="437" y="2"/>
                  <a:pt x="440" y="0"/>
                  <a:pt x="442" y="0"/>
                </a:cubicBezTo>
                <a:cubicBezTo>
                  <a:pt x="449" y="0"/>
                  <a:pt x="452" y="7"/>
                  <a:pt x="452" y="22"/>
                </a:cubicBezTo>
                <a:cubicBezTo>
                  <a:pt x="452" y="56"/>
                  <a:pt x="442" y="87"/>
                  <a:pt x="421" y="116"/>
                </a:cubicBezTo>
                <a:cubicBezTo>
                  <a:pt x="401" y="144"/>
                  <a:pt x="375" y="158"/>
                  <a:pt x="344" y="158"/>
                </a:cubicBezTo>
                <a:lnTo>
                  <a:pt x="338" y="158"/>
                </a:lnTo>
                <a:cubicBezTo>
                  <a:pt x="322" y="158"/>
                  <a:pt x="305" y="154"/>
                  <a:pt x="289" y="146"/>
                </a:cubicBezTo>
                <a:cubicBezTo>
                  <a:pt x="273" y="138"/>
                  <a:pt x="258" y="128"/>
                  <a:pt x="244" y="116"/>
                </a:cubicBezTo>
                <a:cubicBezTo>
                  <a:pt x="230" y="105"/>
                  <a:pt x="216" y="93"/>
                  <a:pt x="204" y="81"/>
                </a:cubicBezTo>
                <a:cubicBezTo>
                  <a:pt x="191" y="70"/>
                  <a:pt x="177" y="59"/>
                  <a:pt x="161" y="51"/>
                </a:cubicBezTo>
                <a:cubicBezTo>
                  <a:pt x="145" y="41"/>
                  <a:pt x="130" y="37"/>
                  <a:pt x="114" y="38"/>
                </a:cubicBezTo>
                <a:cubicBezTo>
                  <a:pt x="95" y="38"/>
                  <a:pt x="77" y="43"/>
                  <a:pt x="61" y="56"/>
                </a:cubicBezTo>
                <a:cubicBezTo>
                  <a:pt x="44" y="69"/>
                  <a:pt x="33" y="84"/>
                  <a:pt x="28" y="102"/>
                </a:cubicBezTo>
                <a:cubicBezTo>
                  <a:pt x="22" y="119"/>
                  <a:pt x="18" y="133"/>
                  <a:pt x="17" y="144"/>
                </a:cubicBezTo>
                <a:cubicBezTo>
                  <a:pt x="15" y="154"/>
                  <a:pt x="13" y="159"/>
                  <a:pt x="9" y="159"/>
                </a:cubicBezTo>
                <a:cubicBezTo>
                  <a:pt x="3" y="159"/>
                  <a:pt x="0" y="152"/>
                  <a:pt x="0" y="13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7" name=""/>
          <p:cNvSpPr/>
          <p:nvPr/>
        </p:nvSpPr>
        <p:spPr>
          <a:xfrm>
            <a:off x="9222120" y="1956960"/>
            <a:ext cx="245520" cy="204840"/>
          </a:xfrm>
          <a:custGeom>
            <a:avLst/>
            <a:gdLst/>
            <a:ahLst/>
            <a:rect l="0" t="0" r="r" b="b"/>
            <a:pathLst>
              <a:path w="682" h="569">
                <a:moveTo>
                  <a:pt x="251" y="57"/>
                </a:moveTo>
                <a:cubicBezTo>
                  <a:pt x="257" y="57"/>
                  <a:pt x="261" y="59"/>
                  <a:pt x="261" y="62"/>
                </a:cubicBezTo>
                <a:cubicBezTo>
                  <a:pt x="262" y="63"/>
                  <a:pt x="264" y="72"/>
                  <a:pt x="269" y="89"/>
                </a:cubicBezTo>
                <a:cubicBezTo>
                  <a:pt x="273" y="106"/>
                  <a:pt x="283" y="136"/>
                  <a:pt x="297" y="180"/>
                </a:cubicBezTo>
                <a:cubicBezTo>
                  <a:pt x="311" y="223"/>
                  <a:pt x="327" y="269"/>
                  <a:pt x="346" y="318"/>
                </a:cubicBezTo>
                <a:cubicBezTo>
                  <a:pt x="369" y="384"/>
                  <a:pt x="393" y="437"/>
                  <a:pt x="418" y="479"/>
                </a:cubicBezTo>
                <a:lnTo>
                  <a:pt x="421" y="485"/>
                </a:lnTo>
                <a:lnTo>
                  <a:pt x="435" y="431"/>
                </a:lnTo>
                <a:cubicBezTo>
                  <a:pt x="449" y="376"/>
                  <a:pt x="464" y="319"/>
                  <a:pt x="481" y="259"/>
                </a:cubicBezTo>
                <a:cubicBezTo>
                  <a:pt x="501" y="185"/>
                  <a:pt x="517" y="133"/>
                  <a:pt x="527" y="103"/>
                </a:cubicBezTo>
                <a:cubicBezTo>
                  <a:pt x="538" y="73"/>
                  <a:pt x="548" y="53"/>
                  <a:pt x="559" y="42"/>
                </a:cubicBezTo>
                <a:cubicBezTo>
                  <a:pt x="584" y="18"/>
                  <a:pt x="615" y="5"/>
                  <a:pt x="653" y="1"/>
                </a:cubicBezTo>
                <a:cubicBezTo>
                  <a:pt x="654" y="1"/>
                  <a:pt x="657" y="1"/>
                  <a:pt x="660" y="1"/>
                </a:cubicBezTo>
                <a:cubicBezTo>
                  <a:pt x="664" y="1"/>
                  <a:pt x="666" y="1"/>
                  <a:pt x="668" y="0"/>
                </a:cubicBezTo>
                <a:lnTo>
                  <a:pt x="670" y="0"/>
                </a:lnTo>
                <a:cubicBezTo>
                  <a:pt x="678" y="0"/>
                  <a:pt x="682" y="6"/>
                  <a:pt x="682" y="17"/>
                </a:cubicBezTo>
                <a:cubicBezTo>
                  <a:pt x="682" y="36"/>
                  <a:pt x="675" y="52"/>
                  <a:pt x="663" y="66"/>
                </a:cubicBezTo>
                <a:cubicBezTo>
                  <a:pt x="659" y="70"/>
                  <a:pt x="653" y="72"/>
                  <a:pt x="645" y="72"/>
                </a:cubicBezTo>
                <a:cubicBezTo>
                  <a:pt x="628" y="73"/>
                  <a:pt x="614" y="75"/>
                  <a:pt x="601" y="80"/>
                </a:cubicBezTo>
                <a:cubicBezTo>
                  <a:pt x="588" y="84"/>
                  <a:pt x="578" y="88"/>
                  <a:pt x="573" y="92"/>
                </a:cubicBezTo>
                <a:cubicBezTo>
                  <a:pt x="567" y="96"/>
                  <a:pt x="564" y="99"/>
                  <a:pt x="562" y="102"/>
                </a:cubicBezTo>
                <a:cubicBezTo>
                  <a:pt x="553" y="116"/>
                  <a:pt x="532" y="187"/>
                  <a:pt x="497" y="316"/>
                </a:cubicBezTo>
                <a:cubicBezTo>
                  <a:pt x="463" y="445"/>
                  <a:pt x="446" y="514"/>
                  <a:pt x="445" y="525"/>
                </a:cubicBezTo>
                <a:cubicBezTo>
                  <a:pt x="445" y="524"/>
                  <a:pt x="445" y="524"/>
                  <a:pt x="444" y="525"/>
                </a:cubicBezTo>
                <a:cubicBezTo>
                  <a:pt x="444" y="525"/>
                  <a:pt x="443" y="526"/>
                  <a:pt x="443" y="527"/>
                </a:cubicBezTo>
                <a:cubicBezTo>
                  <a:pt x="440" y="534"/>
                  <a:pt x="434" y="541"/>
                  <a:pt x="425" y="546"/>
                </a:cubicBezTo>
                <a:cubicBezTo>
                  <a:pt x="416" y="552"/>
                  <a:pt x="407" y="556"/>
                  <a:pt x="397" y="556"/>
                </a:cubicBezTo>
                <a:cubicBezTo>
                  <a:pt x="393" y="556"/>
                  <a:pt x="390" y="555"/>
                  <a:pt x="388" y="554"/>
                </a:cubicBezTo>
                <a:cubicBezTo>
                  <a:pt x="386" y="553"/>
                  <a:pt x="383" y="548"/>
                  <a:pt x="377" y="540"/>
                </a:cubicBezTo>
                <a:cubicBezTo>
                  <a:pt x="356" y="505"/>
                  <a:pt x="340" y="476"/>
                  <a:pt x="328" y="451"/>
                </a:cubicBezTo>
                <a:cubicBezTo>
                  <a:pt x="317" y="426"/>
                  <a:pt x="303" y="392"/>
                  <a:pt x="288" y="350"/>
                </a:cubicBezTo>
                <a:cubicBezTo>
                  <a:pt x="267" y="296"/>
                  <a:pt x="248" y="241"/>
                  <a:pt x="231" y="186"/>
                </a:cubicBezTo>
                <a:lnTo>
                  <a:pt x="226" y="172"/>
                </a:lnTo>
                <a:lnTo>
                  <a:pt x="226" y="173"/>
                </a:lnTo>
                <a:cubicBezTo>
                  <a:pt x="226" y="173"/>
                  <a:pt x="223" y="184"/>
                  <a:pt x="219" y="204"/>
                </a:cubicBezTo>
                <a:cubicBezTo>
                  <a:pt x="214" y="224"/>
                  <a:pt x="209" y="249"/>
                  <a:pt x="203" y="278"/>
                </a:cubicBezTo>
                <a:cubicBezTo>
                  <a:pt x="196" y="307"/>
                  <a:pt x="188" y="338"/>
                  <a:pt x="177" y="372"/>
                </a:cubicBezTo>
                <a:cubicBezTo>
                  <a:pt x="166" y="407"/>
                  <a:pt x="155" y="438"/>
                  <a:pt x="144" y="466"/>
                </a:cubicBezTo>
                <a:cubicBezTo>
                  <a:pt x="133" y="495"/>
                  <a:pt x="119" y="520"/>
                  <a:pt x="105" y="540"/>
                </a:cubicBezTo>
                <a:cubicBezTo>
                  <a:pt x="90" y="560"/>
                  <a:pt x="75" y="569"/>
                  <a:pt x="60" y="569"/>
                </a:cubicBezTo>
                <a:cubicBezTo>
                  <a:pt x="48" y="569"/>
                  <a:pt x="35" y="565"/>
                  <a:pt x="21" y="558"/>
                </a:cubicBezTo>
                <a:cubicBezTo>
                  <a:pt x="8" y="551"/>
                  <a:pt x="1" y="541"/>
                  <a:pt x="0" y="530"/>
                </a:cubicBezTo>
                <a:cubicBezTo>
                  <a:pt x="0" y="517"/>
                  <a:pt x="4" y="505"/>
                  <a:pt x="11" y="493"/>
                </a:cubicBezTo>
                <a:cubicBezTo>
                  <a:pt x="17" y="480"/>
                  <a:pt x="24" y="474"/>
                  <a:pt x="31" y="473"/>
                </a:cubicBezTo>
                <a:cubicBezTo>
                  <a:pt x="32" y="473"/>
                  <a:pt x="36" y="476"/>
                  <a:pt x="43" y="482"/>
                </a:cubicBezTo>
                <a:cubicBezTo>
                  <a:pt x="50" y="488"/>
                  <a:pt x="61" y="492"/>
                  <a:pt x="78" y="495"/>
                </a:cubicBezTo>
                <a:lnTo>
                  <a:pt x="81" y="495"/>
                </a:lnTo>
                <a:cubicBezTo>
                  <a:pt x="89" y="495"/>
                  <a:pt x="96" y="491"/>
                  <a:pt x="102" y="481"/>
                </a:cubicBezTo>
                <a:cubicBezTo>
                  <a:pt x="108" y="472"/>
                  <a:pt x="117" y="450"/>
                  <a:pt x="128" y="417"/>
                </a:cubicBezTo>
                <a:cubicBezTo>
                  <a:pt x="148" y="360"/>
                  <a:pt x="164" y="305"/>
                  <a:pt x="176" y="252"/>
                </a:cubicBezTo>
                <a:cubicBezTo>
                  <a:pt x="187" y="199"/>
                  <a:pt x="195" y="158"/>
                  <a:pt x="198" y="129"/>
                </a:cubicBezTo>
                <a:cubicBezTo>
                  <a:pt x="201" y="100"/>
                  <a:pt x="204" y="85"/>
                  <a:pt x="205" y="83"/>
                </a:cubicBezTo>
                <a:cubicBezTo>
                  <a:pt x="209" y="77"/>
                  <a:pt x="215" y="71"/>
                  <a:pt x="224" y="65"/>
                </a:cubicBezTo>
                <a:cubicBezTo>
                  <a:pt x="233" y="60"/>
                  <a:pt x="242" y="57"/>
                  <a:pt x="251"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8" name=""/>
          <p:cNvSpPr/>
          <p:nvPr/>
        </p:nvSpPr>
        <p:spPr>
          <a:xfrm>
            <a:off x="9489960" y="1966680"/>
            <a:ext cx="58680" cy="243720"/>
          </a:xfrm>
          <a:custGeom>
            <a:avLst/>
            <a:gdLst/>
            <a:ahLst/>
            <a:rect l="0" t="0" r="r" b="b"/>
            <a:pathLst>
              <a:path w="163" h="677">
                <a:moveTo>
                  <a:pt x="0" y="339"/>
                </a:moveTo>
                <a:cubicBezTo>
                  <a:pt x="0" y="308"/>
                  <a:pt x="3" y="277"/>
                  <a:pt x="7" y="249"/>
                </a:cubicBezTo>
                <a:cubicBezTo>
                  <a:pt x="12" y="221"/>
                  <a:pt x="17" y="197"/>
                  <a:pt x="23" y="177"/>
                </a:cubicBezTo>
                <a:cubicBezTo>
                  <a:pt x="29" y="157"/>
                  <a:pt x="37" y="137"/>
                  <a:pt x="48" y="117"/>
                </a:cubicBezTo>
                <a:cubicBezTo>
                  <a:pt x="58" y="98"/>
                  <a:pt x="67" y="83"/>
                  <a:pt x="73" y="72"/>
                </a:cubicBezTo>
                <a:cubicBezTo>
                  <a:pt x="80" y="61"/>
                  <a:pt x="89" y="50"/>
                  <a:pt x="102" y="37"/>
                </a:cubicBezTo>
                <a:cubicBezTo>
                  <a:pt x="114" y="24"/>
                  <a:pt x="122" y="17"/>
                  <a:pt x="125" y="14"/>
                </a:cubicBezTo>
                <a:cubicBezTo>
                  <a:pt x="127" y="11"/>
                  <a:pt x="133" y="7"/>
                  <a:pt x="142" y="0"/>
                </a:cubicBezTo>
                <a:lnTo>
                  <a:pt x="151" y="0"/>
                </a:lnTo>
                <a:lnTo>
                  <a:pt x="153" y="0"/>
                </a:lnTo>
                <a:cubicBezTo>
                  <a:pt x="160" y="0"/>
                  <a:pt x="163" y="2"/>
                  <a:pt x="163" y="6"/>
                </a:cubicBezTo>
                <a:cubicBezTo>
                  <a:pt x="163" y="7"/>
                  <a:pt x="159" y="12"/>
                  <a:pt x="151" y="20"/>
                </a:cubicBezTo>
                <a:cubicBezTo>
                  <a:pt x="144" y="28"/>
                  <a:pt x="135" y="40"/>
                  <a:pt x="123" y="56"/>
                </a:cubicBezTo>
                <a:cubicBezTo>
                  <a:pt x="112" y="72"/>
                  <a:pt x="101" y="91"/>
                  <a:pt x="90" y="114"/>
                </a:cubicBezTo>
                <a:cubicBezTo>
                  <a:pt x="78" y="137"/>
                  <a:pt x="69" y="168"/>
                  <a:pt x="61" y="207"/>
                </a:cubicBezTo>
                <a:cubicBezTo>
                  <a:pt x="54" y="247"/>
                  <a:pt x="50" y="291"/>
                  <a:pt x="50" y="339"/>
                </a:cubicBezTo>
                <a:cubicBezTo>
                  <a:pt x="50" y="387"/>
                  <a:pt x="54" y="430"/>
                  <a:pt x="61" y="469"/>
                </a:cubicBezTo>
                <a:cubicBezTo>
                  <a:pt x="69" y="508"/>
                  <a:pt x="78" y="539"/>
                  <a:pt x="89" y="563"/>
                </a:cubicBezTo>
                <a:cubicBezTo>
                  <a:pt x="100" y="587"/>
                  <a:pt x="111" y="606"/>
                  <a:pt x="122" y="621"/>
                </a:cubicBezTo>
                <a:cubicBezTo>
                  <a:pt x="134" y="636"/>
                  <a:pt x="144" y="648"/>
                  <a:pt x="151" y="657"/>
                </a:cubicBezTo>
                <a:cubicBezTo>
                  <a:pt x="159" y="666"/>
                  <a:pt x="163" y="671"/>
                  <a:pt x="163" y="671"/>
                </a:cubicBezTo>
                <a:cubicBezTo>
                  <a:pt x="163" y="675"/>
                  <a:pt x="160" y="677"/>
                  <a:pt x="153" y="677"/>
                </a:cubicBezTo>
                <a:lnTo>
                  <a:pt x="151" y="677"/>
                </a:lnTo>
                <a:lnTo>
                  <a:pt x="142" y="677"/>
                </a:lnTo>
                <a:lnTo>
                  <a:pt x="122" y="661"/>
                </a:lnTo>
                <a:cubicBezTo>
                  <a:pt x="80" y="623"/>
                  <a:pt x="49" y="575"/>
                  <a:pt x="29" y="517"/>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49" name=""/>
          <p:cNvSpPr/>
          <p:nvPr/>
        </p:nvSpPr>
        <p:spPr>
          <a:xfrm>
            <a:off x="9572760" y="1990080"/>
            <a:ext cx="118440" cy="162000"/>
          </a:xfrm>
          <a:custGeom>
            <a:avLst/>
            <a:gdLst/>
            <a:ahLst/>
            <a:rect l="0" t="0" r="r" b="b"/>
            <a:pathLst>
              <a:path w="329" h="450">
                <a:moveTo>
                  <a:pt x="151" y="0"/>
                </a:moveTo>
                <a:lnTo>
                  <a:pt x="160" y="0"/>
                </a:lnTo>
                <a:lnTo>
                  <a:pt x="162" y="0"/>
                </a:lnTo>
                <a:cubicBezTo>
                  <a:pt x="260" y="0"/>
                  <a:pt x="314" y="53"/>
                  <a:pt x="325" y="160"/>
                </a:cubicBezTo>
                <a:cubicBezTo>
                  <a:pt x="327" y="182"/>
                  <a:pt x="329" y="204"/>
                  <a:pt x="329" y="227"/>
                </a:cubicBezTo>
                <a:cubicBezTo>
                  <a:pt x="329" y="315"/>
                  <a:pt x="312" y="375"/>
                  <a:pt x="279" y="408"/>
                </a:cubicBezTo>
                <a:cubicBezTo>
                  <a:pt x="253" y="436"/>
                  <a:pt x="215" y="450"/>
                  <a:pt x="165" y="450"/>
                </a:cubicBezTo>
                <a:cubicBezTo>
                  <a:pt x="85" y="450"/>
                  <a:pt x="34" y="413"/>
                  <a:pt x="12" y="339"/>
                </a:cubicBezTo>
                <a:cubicBezTo>
                  <a:pt x="4" y="313"/>
                  <a:pt x="0" y="276"/>
                  <a:pt x="0" y="229"/>
                </a:cubicBezTo>
                <a:cubicBezTo>
                  <a:pt x="0" y="145"/>
                  <a:pt x="16" y="83"/>
                  <a:pt x="46" y="46"/>
                </a:cubicBezTo>
                <a:cubicBezTo>
                  <a:pt x="58" y="31"/>
                  <a:pt x="76" y="20"/>
                  <a:pt x="96" y="12"/>
                </a:cubicBezTo>
                <a:cubicBezTo>
                  <a:pt x="116" y="4"/>
                  <a:pt x="134" y="0"/>
                  <a:pt x="151" y="0"/>
                </a:cubicBezTo>
                <a:moveTo>
                  <a:pt x="224" y="71"/>
                </a:moveTo>
                <a:cubicBezTo>
                  <a:pt x="212" y="46"/>
                  <a:pt x="192" y="34"/>
                  <a:pt x="164" y="34"/>
                </a:cubicBezTo>
                <a:cubicBezTo>
                  <a:pt x="147" y="34"/>
                  <a:pt x="131" y="40"/>
                  <a:pt x="118" y="53"/>
                </a:cubicBezTo>
                <a:cubicBezTo>
                  <a:pt x="109" y="64"/>
                  <a:pt x="103" y="78"/>
                  <a:pt x="101" y="97"/>
                </a:cubicBezTo>
                <a:cubicBezTo>
                  <a:pt x="100" y="116"/>
                  <a:pt x="98" y="161"/>
                  <a:pt x="98" y="233"/>
                </a:cubicBezTo>
                <a:cubicBezTo>
                  <a:pt x="98" y="301"/>
                  <a:pt x="100" y="345"/>
                  <a:pt x="103" y="365"/>
                </a:cubicBezTo>
                <a:cubicBezTo>
                  <a:pt x="106" y="378"/>
                  <a:pt x="113" y="389"/>
                  <a:pt x="123" y="400"/>
                </a:cubicBezTo>
                <a:cubicBezTo>
                  <a:pt x="133" y="410"/>
                  <a:pt x="147" y="415"/>
                  <a:pt x="165" y="415"/>
                </a:cubicBezTo>
                <a:cubicBezTo>
                  <a:pt x="188" y="415"/>
                  <a:pt x="206" y="405"/>
                  <a:pt x="219" y="384"/>
                </a:cubicBezTo>
                <a:cubicBezTo>
                  <a:pt x="224" y="375"/>
                  <a:pt x="228" y="360"/>
                  <a:pt x="229" y="340"/>
                </a:cubicBezTo>
                <a:cubicBezTo>
                  <a:pt x="231" y="320"/>
                  <a:pt x="231" y="280"/>
                  <a:pt x="232" y="221"/>
                </a:cubicBezTo>
                <a:cubicBezTo>
                  <a:pt x="232" y="135"/>
                  <a:pt x="229" y="86"/>
                  <a:pt x="224" y="7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0" name=""/>
          <p:cNvSpPr/>
          <p:nvPr/>
        </p:nvSpPr>
        <p:spPr>
          <a:xfrm>
            <a:off x="9720720" y="2119680"/>
            <a:ext cx="32760" cy="77040"/>
          </a:xfrm>
          <a:custGeom>
            <a:avLst/>
            <a:gdLst/>
            <a:ahLst/>
            <a:rect l="0" t="0" r="r" b="b"/>
            <a:pathLst>
              <a:path w="91" h="214">
                <a:moveTo>
                  <a:pt x="0" y="58"/>
                </a:moveTo>
                <a:cubicBezTo>
                  <a:pt x="0" y="58"/>
                  <a:pt x="0" y="53"/>
                  <a:pt x="0" y="41"/>
                </a:cubicBezTo>
                <a:cubicBezTo>
                  <a:pt x="0" y="30"/>
                  <a:pt x="4" y="20"/>
                  <a:pt x="12" y="12"/>
                </a:cubicBezTo>
                <a:cubicBezTo>
                  <a:pt x="19" y="4"/>
                  <a:pt x="29" y="0"/>
                  <a:pt x="41" y="0"/>
                </a:cubicBezTo>
                <a:cubicBezTo>
                  <a:pt x="54" y="0"/>
                  <a:pt x="65" y="6"/>
                  <a:pt x="75" y="17"/>
                </a:cubicBezTo>
                <a:cubicBezTo>
                  <a:pt x="85" y="28"/>
                  <a:pt x="90" y="48"/>
                  <a:pt x="91" y="77"/>
                </a:cubicBezTo>
                <a:cubicBezTo>
                  <a:pt x="91" y="92"/>
                  <a:pt x="89" y="108"/>
                  <a:pt x="85" y="123"/>
                </a:cubicBezTo>
                <a:cubicBezTo>
                  <a:pt x="81" y="137"/>
                  <a:pt x="76" y="150"/>
                  <a:pt x="70" y="161"/>
                </a:cubicBezTo>
                <a:cubicBezTo>
                  <a:pt x="65" y="172"/>
                  <a:pt x="59" y="181"/>
                  <a:pt x="53" y="190"/>
                </a:cubicBezTo>
                <a:cubicBezTo>
                  <a:pt x="47" y="198"/>
                  <a:pt x="41" y="204"/>
                  <a:pt x="37" y="208"/>
                </a:cubicBezTo>
                <a:cubicBezTo>
                  <a:pt x="32" y="213"/>
                  <a:pt x="29" y="215"/>
                  <a:pt x="28" y="214"/>
                </a:cubicBezTo>
                <a:cubicBezTo>
                  <a:pt x="26" y="214"/>
                  <a:pt x="23" y="212"/>
                  <a:pt x="19" y="208"/>
                </a:cubicBezTo>
                <a:cubicBezTo>
                  <a:pt x="15" y="204"/>
                  <a:pt x="13" y="201"/>
                  <a:pt x="13" y="199"/>
                </a:cubicBezTo>
                <a:cubicBezTo>
                  <a:pt x="13" y="198"/>
                  <a:pt x="15" y="194"/>
                  <a:pt x="20" y="189"/>
                </a:cubicBezTo>
                <a:cubicBezTo>
                  <a:pt x="25" y="182"/>
                  <a:pt x="31" y="175"/>
                  <a:pt x="37" y="167"/>
                </a:cubicBezTo>
                <a:cubicBezTo>
                  <a:pt x="44" y="159"/>
                  <a:pt x="49" y="148"/>
                  <a:pt x="55" y="133"/>
                </a:cubicBezTo>
                <a:cubicBezTo>
                  <a:pt x="60" y="119"/>
                  <a:pt x="64" y="103"/>
                  <a:pt x="66" y="84"/>
                </a:cubicBezTo>
                <a:lnTo>
                  <a:pt x="66" y="76"/>
                </a:lnTo>
                <a:lnTo>
                  <a:pt x="65" y="77"/>
                </a:lnTo>
                <a:cubicBezTo>
                  <a:pt x="64" y="77"/>
                  <a:pt x="63" y="77"/>
                  <a:pt x="62" y="78"/>
                </a:cubicBezTo>
                <a:cubicBezTo>
                  <a:pt x="60" y="78"/>
                  <a:pt x="59" y="79"/>
                  <a:pt x="58" y="80"/>
                </a:cubicBezTo>
                <a:cubicBezTo>
                  <a:pt x="56" y="81"/>
                  <a:pt x="54" y="81"/>
                  <a:pt x="51" y="81"/>
                </a:cubicBezTo>
                <a:cubicBezTo>
                  <a:pt x="49" y="81"/>
                  <a:pt x="46" y="82"/>
                  <a:pt x="43" y="82"/>
                </a:cubicBezTo>
                <a:cubicBezTo>
                  <a:pt x="31" y="82"/>
                  <a:pt x="21" y="78"/>
                  <a:pt x="14" y="71"/>
                </a:cubicBezTo>
                <a:lnTo>
                  <a:pt x="0" y="58"/>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1" name=""/>
          <p:cNvSpPr/>
          <p:nvPr/>
        </p:nvSpPr>
        <p:spPr>
          <a:xfrm>
            <a:off x="9816120" y="1982160"/>
            <a:ext cx="94320" cy="167400"/>
          </a:xfrm>
          <a:custGeom>
            <a:avLst/>
            <a:gdLst/>
            <a:ahLst/>
            <a:rect l="0" t="0" r="r" b="b"/>
            <a:pathLst>
              <a:path w="262" h="465">
                <a:moveTo>
                  <a:pt x="253" y="465"/>
                </a:moveTo>
                <a:cubicBezTo>
                  <a:pt x="241" y="464"/>
                  <a:pt x="200" y="463"/>
                  <a:pt x="131" y="463"/>
                </a:cubicBezTo>
                <a:cubicBezTo>
                  <a:pt x="62" y="463"/>
                  <a:pt x="21" y="464"/>
                  <a:pt x="9" y="465"/>
                </a:cubicBezTo>
                <a:lnTo>
                  <a:pt x="0" y="465"/>
                </a:lnTo>
                <a:lnTo>
                  <a:pt x="0" y="423"/>
                </a:lnTo>
                <a:lnTo>
                  <a:pt x="77" y="423"/>
                </a:lnTo>
                <a:lnTo>
                  <a:pt x="77" y="42"/>
                </a:lnTo>
                <a:lnTo>
                  <a:pt x="0" y="42"/>
                </a:lnTo>
                <a:lnTo>
                  <a:pt x="0" y="0"/>
                </a:lnTo>
                <a:lnTo>
                  <a:pt x="9" y="0"/>
                </a:lnTo>
                <a:cubicBezTo>
                  <a:pt x="21" y="1"/>
                  <a:pt x="62" y="2"/>
                  <a:pt x="131" y="2"/>
                </a:cubicBezTo>
                <a:cubicBezTo>
                  <a:pt x="200" y="2"/>
                  <a:pt x="241" y="1"/>
                  <a:pt x="253" y="0"/>
                </a:cubicBezTo>
                <a:lnTo>
                  <a:pt x="262" y="0"/>
                </a:lnTo>
                <a:lnTo>
                  <a:pt x="262" y="42"/>
                </a:lnTo>
                <a:lnTo>
                  <a:pt x="185" y="42"/>
                </a:lnTo>
                <a:lnTo>
                  <a:pt x="185" y="423"/>
                </a:lnTo>
                <a:lnTo>
                  <a:pt x="262" y="423"/>
                </a:lnTo>
                <a:lnTo>
                  <a:pt x="262" y="465"/>
                </a:lnTo>
                <a:lnTo>
                  <a:pt x="253"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2" name=""/>
          <p:cNvSpPr/>
          <p:nvPr/>
        </p:nvSpPr>
        <p:spPr>
          <a:xfrm>
            <a:off x="9929520" y="1966680"/>
            <a:ext cx="58680" cy="243720"/>
          </a:xfrm>
          <a:custGeom>
            <a:avLst/>
            <a:gdLst/>
            <a:ahLst/>
            <a:rect l="0" t="0" r="r" b="b"/>
            <a:pathLst>
              <a:path w="163" h="677">
                <a:moveTo>
                  <a:pt x="4" y="0"/>
                </a:moveTo>
                <a:lnTo>
                  <a:pt x="7" y="0"/>
                </a:lnTo>
                <a:cubicBezTo>
                  <a:pt x="9" y="0"/>
                  <a:pt x="11" y="0"/>
                  <a:pt x="13" y="0"/>
                </a:cubicBezTo>
                <a:lnTo>
                  <a:pt x="21" y="0"/>
                </a:lnTo>
                <a:lnTo>
                  <a:pt x="41" y="16"/>
                </a:lnTo>
                <a:cubicBezTo>
                  <a:pt x="84" y="54"/>
                  <a:pt x="115" y="102"/>
                  <a:pt x="134" y="159"/>
                </a:cubicBezTo>
                <a:cubicBezTo>
                  <a:pt x="153" y="217"/>
                  <a:pt x="163" y="276"/>
                  <a:pt x="163" y="339"/>
                </a:cubicBezTo>
                <a:cubicBezTo>
                  <a:pt x="163" y="370"/>
                  <a:pt x="161" y="399"/>
                  <a:pt x="156" y="428"/>
                </a:cubicBezTo>
                <a:cubicBezTo>
                  <a:pt x="152" y="456"/>
                  <a:pt x="147" y="480"/>
                  <a:pt x="141" y="500"/>
                </a:cubicBezTo>
                <a:cubicBezTo>
                  <a:pt x="135" y="520"/>
                  <a:pt x="127" y="540"/>
                  <a:pt x="116" y="559"/>
                </a:cubicBezTo>
                <a:cubicBezTo>
                  <a:pt x="105" y="579"/>
                  <a:pt x="96" y="594"/>
                  <a:pt x="90" y="605"/>
                </a:cubicBezTo>
                <a:cubicBezTo>
                  <a:pt x="84" y="615"/>
                  <a:pt x="74" y="627"/>
                  <a:pt x="62" y="639"/>
                </a:cubicBezTo>
                <a:cubicBezTo>
                  <a:pt x="50" y="652"/>
                  <a:pt x="43" y="659"/>
                  <a:pt x="41" y="662"/>
                </a:cubicBezTo>
                <a:cubicBezTo>
                  <a:pt x="38" y="664"/>
                  <a:pt x="33" y="668"/>
                  <a:pt x="24" y="674"/>
                </a:cubicBezTo>
                <a:cubicBezTo>
                  <a:pt x="23" y="676"/>
                  <a:pt x="22" y="677"/>
                  <a:pt x="21" y="677"/>
                </a:cubicBezTo>
                <a:lnTo>
                  <a:pt x="13" y="677"/>
                </a:lnTo>
                <a:cubicBezTo>
                  <a:pt x="10" y="677"/>
                  <a:pt x="7" y="677"/>
                  <a:pt x="6" y="677"/>
                </a:cubicBezTo>
                <a:cubicBezTo>
                  <a:pt x="4" y="677"/>
                  <a:pt x="3" y="676"/>
                  <a:pt x="2" y="675"/>
                </a:cubicBezTo>
                <a:cubicBezTo>
                  <a:pt x="2" y="674"/>
                  <a:pt x="1" y="672"/>
                  <a:pt x="0" y="669"/>
                </a:cubicBezTo>
                <a:cubicBezTo>
                  <a:pt x="1" y="669"/>
                  <a:pt x="3" y="666"/>
                  <a:pt x="8" y="660"/>
                </a:cubicBezTo>
                <a:cubicBezTo>
                  <a:pt x="79" y="588"/>
                  <a:pt x="114" y="481"/>
                  <a:pt x="114" y="339"/>
                </a:cubicBezTo>
                <a:cubicBezTo>
                  <a:pt x="114" y="196"/>
                  <a:pt x="79" y="89"/>
                  <a:pt x="8" y="17"/>
                </a:cubicBezTo>
                <a:cubicBezTo>
                  <a:pt x="3" y="11"/>
                  <a:pt x="1" y="8"/>
                  <a:pt x="0" y="8"/>
                </a:cubicBezTo>
                <a:cubicBezTo>
                  <a:pt x="0" y="4"/>
                  <a:pt x="2"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3" name=""/>
          <p:cNvSpPr/>
          <p:nvPr/>
        </p:nvSpPr>
        <p:spPr>
          <a:xfrm>
            <a:off x="10024200" y="1966680"/>
            <a:ext cx="58680" cy="243720"/>
          </a:xfrm>
          <a:custGeom>
            <a:avLst/>
            <a:gdLst/>
            <a:ahLst/>
            <a:rect l="0" t="0" r="r" b="b"/>
            <a:pathLst>
              <a:path w="163" h="677">
                <a:moveTo>
                  <a:pt x="4" y="0"/>
                </a:moveTo>
                <a:lnTo>
                  <a:pt x="7" y="0"/>
                </a:lnTo>
                <a:cubicBezTo>
                  <a:pt x="9" y="0"/>
                  <a:pt x="11" y="0"/>
                  <a:pt x="13" y="0"/>
                </a:cubicBezTo>
                <a:lnTo>
                  <a:pt x="21" y="0"/>
                </a:lnTo>
                <a:lnTo>
                  <a:pt x="40" y="16"/>
                </a:lnTo>
                <a:cubicBezTo>
                  <a:pt x="83" y="54"/>
                  <a:pt x="115" y="102"/>
                  <a:pt x="134" y="159"/>
                </a:cubicBezTo>
                <a:cubicBezTo>
                  <a:pt x="153" y="217"/>
                  <a:pt x="163" y="276"/>
                  <a:pt x="163" y="339"/>
                </a:cubicBezTo>
                <a:cubicBezTo>
                  <a:pt x="163" y="370"/>
                  <a:pt x="161" y="399"/>
                  <a:pt x="156" y="428"/>
                </a:cubicBezTo>
                <a:cubicBezTo>
                  <a:pt x="152" y="456"/>
                  <a:pt x="147" y="480"/>
                  <a:pt x="141" y="500"/>
                </a:cubicBezTo>
                <a:cubicBezTo>
                  <a:pt x="135" y="520"/>
                  <a:pt x="127" y="540"/>
                  <a:pt x="116" y="559"/>
                </a:cubicBezTo>
                <a:cubicBezTo>
                  <a:pt x="105" y="579"/>
                  <a:pt x="96" y="594"/>
                  <a:pt x="90" y="605"/>
                </a:cubicBezTo>
                <a:cubicBezTo>
                  <a:pt x="83" y="615"/>
                  <a:pt x="74" y="627"/>
                  <a:pt x="61" y="639"/>
                </a:cubicBezTo>
                <a:cubicBezTo>
                  <a:pt x="49" y="652"/>
                  <a:pt x="42" y="659"/>
                  <a:pt x="40" y="662"/>
                </a:cubicBezTo>
                <a:cubicBezTo>
                  <a:pt x="37" y="664"/>
                  <a:pt x="32" y="668"/>
                  <a:pt x="24" y="674"/>
                </a:cubicBezTo>
                <a:cubicBezTo>
                  <a:pt x="23" y="676"/>
                  <a:pt x="22" y="677"/>
                  <a:pt x="21" y="677"/>
                </a:cubicBezTo>
                <a:lnTo>
                  <a:pt x="13" y="677"/>
                </a:lnTo>
                <a:cubicBezTo>
                  <a:pt x="10" y="677"/>
                  <a:pt x="7" y="677"/>
                  <a:pt x="6" y="677"/>
                </a:cubicBezTo>
                <a:cubicBezTo>
                  <a:pt x="5" y="677"/>
                  <a:pt x="3" y="676"/>
                  <a:pt x="3" y="675"/>
                </a:cubicBezTo>
                <a:cubicBezTo>
                  <a:pt x="2" y="674"/>
                  <a:pt x="1" y="672"/>
                  <a:pt x="0" y="669"/>
                </a:cubicBezTo>
                <a:cubicBezTo>
                  <a:pt x="1" y="669"/>
                  <a:pt x="3" y="666"/>
                  <a:pt x="8" y="660"/>
                </a:cubicBezTo>
                <a:cubicBezTo>
                  <a:pt x="78" y="588"/>
                  <a:pt x="114" y="481"/>
                  <a:pt x="114" y="339"/>
                </a:cubicBezTo>
                <a:cubicBezTo>
                  <a:pt x="114" y="196"/>
                  <a:pt x="78" y="89"/>
                  <a:pt x="8" y="17"/>
                </a:cubicBezTo>
                <a:cubicBezTo>
                  <a:pt x="3" y="11"/>
                  <a:pt x="1" y="8"/>
                  <a:pt x="0" y="8"/>
                </a:cubicBezTo>
                <a:cubicBezTo>
                  <a:pt x="0" y="4"/>
                  <a:pt x="2"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4" name=""/>
          <p:cNvSpPr txBox="1"/>
          <p:nvPr/>
        </p:nvSpPr>
        <p:spPr>
          <a:xfrm>
            <a:off x="2027880" y="1468440"/>
            <a:ext cx="536868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を一発でサンプリング可能（</a:t>
            </a:r>
            <a:r>
              <a:rPr b="0" lang="en-US" sz="1560" strike="noStrike" u="none">
                <a:solidFill>
                  <a:srgbClr val="333333"/>
                </a:solidFill>
                <a:effectLst/>
                <a:uFillTx/>
                <a:latin typeface="NotoSansJP-Thin_"/>
                <a:ea typeface="NotoSansJP-Thin_"/>
              </a:rPr>
              <a:t>Reparameterization Trick</a:t>
            </a:r>
            <a:r>
              <a:rPr b="0" lang="zh-CN" sz="1560" strike="noStrike" u="none">
                <a:solidFill>
                  <a:srgbClr val="333333"/>
                </a:solidFill>
                <a:effectLst/>
                <a:uFillTx/>
                <a:latin typeface="NotoSansJP-Thin_"/>
                <a:ea typeface="NotoSansJP-Thin_"/>
              </a:rPr>
              <a:t>）。</a:t>
            </a:r>
            <a:endParaRPr b="0" lang="en-US" sz="1560" strike="noStrike" u="none">
              <a:solidFill>
                <a:srgbClr val="000000"/>
              </a:solidFill>
              <a:effectLst/>
              <a:uFillTx/>
              <a:latin typeface="Times New Roman"/>
            </a:endParaRPr>
          </a:p>
        </p:txBody>
      </p:sp>
      <p:pic>
        <p:nvPicPr>
          <p:cNvPr id="255" name="" descr=""/>
          <p:cNvPicPr/>
          <p:nvPr/>
        </p:nvPicPr>
        <p:blipFill>
          <a:blip r:embed="rId1"/>
          <a:stretch/>
        </p:blipFill>
        <p:spPr>
          <a:xfrm>
            <a:off x="2762280" y="2876400"/>
            <a:ext cx="6667200" cy="2342880"/>
          </a:xfrm>
          <a:prstGeom prst="rect">
            <a:avLst/>
          </a:prstGeom>
          <a:noFill/>
          <a:ln w="0">
            <a:noFill/>
          </a:ln>
        </p:spPr>
      </p:pic>
      <p:sp>
        <p:nvSpPr>
          <p:cNvPr id="256"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57" name=""/>
          <p:cNvSpPr txBox="1"/>
          <p:nvPr/>
        </p:nvSpPr>
        <p:spPr>
          <a:xfrm>
            <a:off x="380880" y="2449440"/>
            <a:ext cx="336852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これは </a:t>
            </a:r>
            <a:r>
              <a:rPr b="1" lang="zh-CN" sz="1560" strike="noStrike" u="none">
                <a:solidFill>
                  <a:srgbClr val="333333"/>
                </a:solidFill>
                <a:effectLst/>
                <a:uFillTx/>
                <a:latin typeface="NotoSansJP-Thin_"/>
                <a:ea typeface="NotoSansJP-Thin_"/>
              </a:rPr>
              <a:t>訓練時に極めて重要 </a:t>
            </a:r>
            <a:r>
              <a:rPr b="0" lang="zh-CN" sz="1560" strike="noStrike" u="none">
                <a:solidFill>
                  <a:srgbClr val="333333"/>
                </a:solidFill>
                <a:effectLst/>
                <a:uFillTx/>
                <a:latin typeface="NotoSansJP-Thin_"/>
                <a:ea typeface="NotoSansJP-Thin_"/>
              </a:rPr>
              <a:t>となる。</a:t>
            </a:r>
            <a:endParaRPr b="0" lang="en-US" sz="1560" strike="noStrike" u="none">
              <a:solidFill>
                <a:srgbClr val="000000"/>
              </a:solidFill>
              <a:effectLst/>
              <a:uFillTx/>
              <a:latin typeface="Times New Roman"/>
            </a:endParaRPr>
          </a:p>
        </p:txBody>
      </p:sp>
      <p:sp>
        <p:nvSpPr>
          <p:cNvPr id="258" name=""/>
          <p:cNvSpPr txBox="1"/>
          <p:nvPr/>
        </p:nvSpPr>
        <p:spPr>
          <a:xfrm>
            <a:off x="237960" y="188280"/>
            <a:ext cx="458532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2.1. Forward Process (</a:t>
            </a:r>
            <a:r>
              <a:rPr b="1" lang="zh-CN" sz="2340" strike="noStrike" u="none">
                <a:solidFill>
                  <a:srgbClr val="ffffff"/>
                </a:solidFill>
                <a:effectLst/>
                <a:uFillTx/>
                <a:latin typeface="NotoSansJP-Thin_"/>
                <a:ea typeface="NotoSansJP-Thin_"/>
              </a:rPr>
              <a:t>拡散過程</a:t>
            </a:r>
            <a:r>
              <a:rPr b="1" lang="en-US" sz="2340" strike="noStrike" u="none">
                <a:solidFill>
                  <a:srgbClr val="ffffff"/>
                </a:solidFill>
                <a:effectLst/>
                <a:uFillTx/>
                <a:latin typeface="NotoSansJP-Thin_"/>
                <a:ea typeface="NotoSansJP-Thin_"/>
              </a:rPr>
              <a:t>)</a:t>
            </a:r>
            <a:endParaRPr b="0" lang="en-US" sz="2340" strike="noStrike" u="none">
              <a:solidFill>
                <a:srgbClr val="000000"/>
              </a:solidFill>
              <a:effectLst/>
              <a:uFillTx/>
              <a:latin typeface="Times New Roman"/>
            </a:endParaRPr>
          </a:p>
        </p:txBody>
      </p:sp>
      <p:sp>
        <p:nvSpPr>
          <p:cNvPr id="259"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8/24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261"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262" name=""/>
          <p:cNvSpPr/>
          <p:nvPr/>
        </p:nvSpPr>
        <p:spPr>
          <a:xfrm>
            <a:off x="0" y="0"/>
            <a:ext cx="12192120" cy="6858000"/>
          </a:xfrm>
          <a:custGeom>
            <a:avLst/>
            <a:gdLst/>
            <a:ahLst/>
            <a:rect l="0" t="0" r="r" b="b"/>
            <a:pathLst>
              <a:path w="33867" h="19050">
                <a:moveTo>
                  <a:pt x="0" y="0"/>
                </a:moveTo>
                <a:lnTo>
                  <a:pt x="33867" y="0"/>
                </a:lnTo>
                <a:lnTo>
                  <a:pt x="33867" y="19050"/>
                </a:lnTo>
                <a:lnTo>
                  <a:pt x="0" y="19050"/>
                </a:lnTo>
                <a:lnTo>
                  <a:pt x="0" y="0"/>
                </a:lnTo>
                <a:close/>
              </a:path>
            </a:pathLst>
          </a:custGeom>
          <a:solidFill>
            <a:srgbClr val="ffffff"/>
          </a:solidFill>
          <a:ln w="0">
            <a:noFill/>
          </a:ln>
        </p:spPr>
        <p:txBody>
          <a:bodyPr lIns="0" rIns="0" tIns="0" bIns="0" anchor="t">
            <a:noAutofit/>
          </a:bodyPr>
          <a:p>
            <a:endParaRPr b="0" lang="en-US" sz="2400" strike="noStrike" u="none">
              <a:solidFill>
                <a:srgbClr val="000000"/>
              </a:solidFill>
              <a:effectLst/>
              <a:uFillTx/>
              <a:latin typeface="Times New Roman"/>
            </a:endParaRPr>
          </a:p>
        </p:txBody>
      </p:sp>
      <p:sp>
        <p:nvSpPr>
          <p:cNvPr id="263" name=""/>
          <p:cNvSpPr/>
          <p:nvPr/>
        </p:nvSpPr>
        <p:spPr>
          <a:xfrm>
            <a:off x="368280" y="986040"/>
            <a:ext cx="175320" cy="207720"/>
          </a:xfrm>
          <a:custGeom>
            <a:avLst/>
            <a:gdLst/>
            <a:ahLst/>
            <a:rect l="0" t="0" r="r" b="b"/>
            <a:pathLst>
              <a:path w="487" h="577">
                <a:moveTo>
                  <a:pt x="56" y="141"/>
                </a:moveTo>
                <a:cubicBezTo>
                  <a:pt x="57" y="139"/>
                  <a:pt x="57" y="136"/>
                  <a:pt x="58" y="133"/>
                </a:cubicBezTo>
                <a:cubicBezTo>
                  <a:pt x="59" y="130"/>
                  <a:pt x="60" y="124"/>
                  <a:pt x="63" y="113"/>
                </a:cubicBezTo>
                <a:cubicBezTo>
                  <a:pt x="65" y="103"/>
                  <a:pt x="68" y="94"/>
                  <a:pt x="72" y="85"/>
                </a:cubicBezTo>
                <a:cubicBezTo>
                  <a:pt x="75" y="77"/>
                  <a:pt x="80" y="67"/>
                  <a:pt x="85" y="55"/>
                </a:cubicBezTo>
                <a:cubicBezTo>
                  <a:pt x="91" y="44"/>
                  <a:pt x="97" y="35"/>
                  <a:pt x="103" y="28"/>
                </a:cubicBezTo>
                <a:cubicBezTo>
                  <a:pt x="110" y="22"/>
                  <a:pt x="118" y="15"/>
                  <a:pt x="127" y="8"/>
                </a:cubicBezTo>
                <a:cubicBezTo>
                  <a:pt x="136" y="2"/>
                  <a:pt x="146" y="-1"/>
                  <a:pt x="157" y="0"/>
                </a:cubicBezTo>
                <a:cubicBezTo>
                  <a:pt x="203" y="0"/>
                  <a:pt x="232" y="19"/>
                  <a:pt x="245" y="58"/>
                </a:cubicBezTo>
                <a:lnTo>
                  <a:pt x="254" y="50"/>
                </a:lnTo>
                <a:cubicBezTo>
                  <a:pt x="291" y="17"/>
                  <a:pt x="327" y="0"/>
                  <a:pt x="361" y="0"/>
                </a:cubicBezTo>
                <a:cubicBezTo>
                  <a:pt x="400" y="0"/>
                  <a:pt x="431" y="14"/>
                  <a:pt x="453" y="43"/>
                </a:cubicBezTo>
                <a:cubicBezTo>
                  <a:pt x="475" y="71"/>
                  <a:pt x="487" y="105"/>
                  <a:pt x="487" y="146"/>
                </a:cubicBezTo>
                <a:cubicBezTo>
                  <a:pt x="487" y="211"/>
                  <a:pt x="464" y="271"/>
                  <a:pt x="418" y="326"/>
                </a:cubicBezTo>
                <a:cubicBezTo>
                  <a:pt x="372" y="381"/>
                  <a:pt x="320" y="409"/>
                  <a:pt x="262" y="410"/>
                </a:cubicBezTo>
                <a:cubicBezTo>
                  <a:pt x="249" y="410"/>
                  <a:pt x="237" y="408"/>
                  <a:pt x="227" y="404"/>
                </a:cubicBezTo>
                <a:cubicBezTo>
                  <a:pt x="220" y="401"/>
                  <a:pt x="213" y="397"/>
                  <a:pt x="206" y="390"/>
                </a:cubicBezTo>
                <a:cubicBezTo>
                  <a:pt x="199" y="384"/>
                  <a:pt x="193" y="379"/>
                  <a:pt x="188" y="375"/>
                </a:cubicBezTo>
                <a:lnTo>
                  <a:pt x="181" y="368"/>
                </a:lnTo>
                <a:cubicBezTo>
                  <a:pt x="181" y="368"/>
                  <a:pt x="174" y="395"/>
                  <a:pt x="161" y="448"/>
                </a:cubicBezTo>
                <a:cubicBezTo>
                  <a:pt x="149" y="500"/>
                  <a:pt x="142" y="526"/>
                  <a:pt x="142" y="526"/>
                </a:cubicBezTo>
                <a:cubicBezTo>
                  <a:pt x="142" y="530"/>
                  <a:pt x="145" y="532"/>
                  <a:pt x="150" y="533"/>
                </a:cubicBezTo>
                <a:cubicBezTo>
                  <a:pt x="154" y="533"/>
                  <a:pt x="166" y="534"/>
                  <a:pt x="183" y="536"/>
                </a:cubicBezTo>
                <a:lnTo>
                  <a:pt x="207" y="536"/>
                </a:lnTo>
                <a:cubicBezTo>
                  <a:pt x="210" y="540"/>
                  <a:pt x="212" y="542"/>
                  <a:pt x="212" y="544"/>
                </a:cubicBezTo>
                <a:cubicBezTo>
                  <a:pt x="212" y="545"/>
                  <a:pt x="211" y="550"/>
                  <a:pt x="209" y="560"/>
                </a:cubicBezTo>
                <a:cubicBezTo>
                  <a:pt x="208" y="567"/>
                  <a:pt x="206" y="572"/>
                  <a:pt x="204" y="574"/>
                </a:cubicBezTo>
                <a:cubicBezTo>
                  <a:pt x="202" y="575"/>
                  <a:pt x="198" y="577"/>
                  <a:pt x="192" y="577"/>
                </a:cubicBezTo>
                <a:cubicBezTo>
                  <a:pt x="191" y="577"/>
                  <a:pt x="187" y="577"/>
                  <a:pt x="181" y="577"/>
                </a:cubicBezTo>
                <a:cubicBezTo>
                  <a:pt x="176" y="577"/>
                  <a:pt x="166" y="577"/>
                  <a:pt x="150" y="576"/>
                </a:cubicBezTo>
                <a:cubicBezTo>
                  <a:pt x="135" y="576"/>
                  <a:pt x="117" y="575"/>
                  <a:pt x="94" y="575"/>
                </a:cubicBezTo>
                <a:cubicBezTo>
                  <a:pt x="52" y="575"/>
                  <a:pt x="25" y="576"/>
                  <a:pt x="14" y="577"/>
                </a:cubicBezTo>
                <a:lnTo>
                  <a:pt x="6" y="577"/>
                </a:lnTo>
                <a:cubicBezTo>
                  <a:pt x="2" y="573"/>
                  <a:pt x="0" y="570"/>
                  <a:pt x="0" y="567"/>
                </a:cubicBezTo>
                <a:cubicBezTo>
                  <a:pt x="1" y="551"/>
                  <a:pt x="5" y="540"/>
                  <a:pt x="12" y="536"/>
                </a:cubicBezTo>
                <a:lnTo>
                  <a:pt x="30" y="536"/>
                </a:lnTo>
                <a:cubicBezTo>
                  <a:pt x="50" y="535"/>
                  <a:pt x="62" y="531"/>
                  <a:pt x="65" y="525"/>
                </a:cubicBezTo>
                <a:cubicBezTo>
                  <a:pt x="67" y="521"/>
                  <a:pt x="86" y="449"/>
                  <a:pt x="121" y="307"/>
                </a:cubicBezTo>
                <a:cubicBezTo>
                  <a:pt x="156" y="166"/>
                  <a:pt x="174" y="92"/>
                  <a:pt x="176" y="83"/>
                </a:cubicBezTo>
                <a:cubicBezTo>
                  <a:pt x="176" y="80"/>
                  <a:pt x="177" y="76"/>
                  <a:pt x="177" y="71"/>
                </a:cubicBezTo>
                <a:cubicBezTo>
                  <a:pt x="177" y="46"/>
                  <a:pt x="169" y="34"/>
                  <a:pt x="154" y="34"/>
                </a:cubicBezTo>
                <a:cubicBezTo>
                  <a:pt x="141" y="34"/>
                  <a:pt x="130" y="42"/>
                  <a:pt x="121" y="59"/>
                </a:cubicBezTo>
                <a:cubicBezTo>
                  <a:pt x="111" y="76"/>
                  <a:pt x="105" y="94"/>
                  <a:pt x="100" y="114"/>
                </a:cubicBezTo>
                <a:cubicBezTo>
                  <a:pt x="95" y="134"/>
                  <a:pt x="91" y="145"/>
                  <a:pt x="89" y="147"/>
                </a:cubicBezTo>
                <a:cubicBezTo>
                  <a:pt x="88" y="148"/>
                  <a:pt x="83" y="149"/>
                  <a:pt x="74" y="149"/>
                </a:cubicBezTo>
                <a:lnTo>
                  <a:pt x="62" y="149"/>
                </a:lnTo>
                <a:cubicBezTo>
                  <a:pt x="58" y="145"/>
                  <a:pt x="56" y="142"/>
                  <a:pt x="56" y="141"/>
                </a:cubicBezTo>
                <a:moveTo>
                  <a:pt x="198" y="308"/>
                </a:moveTo>
                <a:cubicBezTo>
                  <a:pt x="211" y="354"/>
                  <a:pt x="233" y="377"/>
                  <a:pt x="265" y="377"/>
                </a:cubicBezTo>
                <a:cubicBezTo>
                  <a:pt x="283" y="377"/>
                  <a:pt x="300" y="370"/>
                  <a:pt x="317" y="356"/>
                </a:cubicBezTo>
                <a:cubicBezTo>
                  <a:pt x="334" y="342"/>
                  <a:pt x="348" y="325"/>
                  <a:pt x="359" y="304"/>
                </a:cubicBezTo>
                <a:cubicBezTo>
                  <a:pt x="370" y="283"/>
                  <a:pt x="381" y="250"/>
                  <a:pt x="391" y="206"/>
                </a:cubicBezTo>
                <a:cubicBezTo>
                  <a:pt x="402" y="161"/>
                  <a:pt x="408" y="128"/>
                  <a:pt x="409" y="106"/>
                </a:cubicBezTo>
                <a:lnTo>
                  <a:pt x="409" y="101"/>
                </a:lnTo>
                <a:cubicBezTo>
                  <a:pt x="409" y="56"/>
                  <a:pt x="390" y="34"/>
                  <a:pt x="353" y="34"/>
                </a:cubicBezTo>
                <a:cubicBezTo>
                  <a:pt x="347" y="34"/>
                  <a:pt x="340" y="35"/>
                  <a:pt x="333" y="36"/>
                </a:cubicBezTo>
                <a:cubicBezTo>
                  <a:pt x="327" y="38"/>
                  <a:pt x="320" y="41"/>
                  <a:pt x="314" y="44"/>
                </a:cubicBezTo>
                <a:cubicBezTo>
                  <a:pt x="307" y="48"/>
                  <a:pt x="301" y="52"/>
                  <a:pt x="295" y="56"/>
                </a:cubicBezTo>
                <a:cubicBezTo>
                  <a:pt x="290" y="60"/>
                  <a:pt x="285" y="65"/>
                  <a:pt x="280" y="70"/>
                </a:cubicBezTo>
                <a:cubicBezTo>
                  <a:pt x="275" y="75"/>
                  <a:pt x="271" y="79"/>
                  <a:pt x="266" y="83"/>
                </a:cubicBezTo>
                <a:cubicBezTo>
                  <a:pt x="262" y="88"/>
                  <a:pt x="259" y="92"/>
                  <a:pt x="257" y="96"/>
                </a:cubicBezTo>
                <a:cubicBezTo>
                  <a:pt x="254" y="100"/>
                  <a:pt x="252" y="103"/>
                  <a:pt x="249" y="105"/>
                </a:cubicBezTo>
                <a:lnTo>
                  <a:pt x="247" y="109"/>
                </a:lnTo>
                <a:cubicBezTo>
                  <a:pt x="247" y="109"/>
                  <a:pt x="246" y="114"/>
                  <a:pt x="244" y="121"/>
                </a:cubicBezTo>
                <a:cubicBezTo>
                  <a:pt x="242" y="129"/>
                  <a:pt x="239" y="143"/>
                  <a:pt x="234" y="161"/>
                </a:cubicBezTo>
                <a:cubicBezTo>
                  <a:pt x="229" y="180"/>
                  <a:pt x="225" y="196"/>
                  <a:pt x="221" y="208"/>
                </a:cubicBezTo>
                <a:cubicBezTo>
                  <a:pt x="205" y="272"/>
                  <a:pt x="198" y="306"/>
                  <a:pt x="198" y="30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4" name=""/>
          <p:cNvSpPr/>
          <p:nvPr/>
        </p:nvSpPr>
        <p:spPr>
          <a:xfrm>
            <a:off x="563760" y="1016640"/>
            <a:ext cx="99000" cy="165240"/>
          </a:xfrm>
          <a:custGeom>
            <a:avLst/>
            <a:gdLst/>
            <a:ahLst/>
            <a:rect l="0" t="0" r="r" b="b"/>
            <a:pathLst>
              <a:path w="275" h="459">
                <a:moveTo>
                  <a:pt x="0" y="324"/>
                </a:moveTo>
                <a:cubicBezTo>
                  <a:pt x="0" y="281"/>
                  <a:pt x="9" y="235"/>
                  <a:pt x="25" y="187"/>
                </a:cubicBezTo>
                <a:cubicBezTo>
                  <a:pt x="42" y="137"/>
                  <a:pt x="65" y="96"/>
                  <a:pt x="93" y="61"/>
                </a:cubicBezTo>
                <a:cubicBezTo>
                  <a:pt x="122" y="26"/>
                  <a:pt x="151" y="6"/>
                  <a:pt x="182" y="0"/>
                </a:cubicBezTo>
                <a:cubicBezTo>
                  <a:pt x="183" y="0"/>
                  <a:pt x="184" y="0"/>
                  <a:pt x="187" y="0"/>
                </a:cubicBezTo>
                <a:cubicBezTo>
                  <a:pt x="190" y="0"/>
                  <a:pt x="193" y="0"/>
                  <a:pt x="195" y="0"/>
                </a:cubicBezTo>
                <a:cubicBezTo>
                  <a:pt x="219" y="2"/>
                  <a:pt x="237" y="12"/>
                  <a:pt x="250" y="31"/>
                </a:cubicBezTo>
                <a:cubicBezTo>
                  <a:pt x="266" y="57"/>
                  <a:pt x="275" y="91"/>
                  <a:pt x="275" y="134"/>
                </a:cubicBezTo>
                <a:cubicBezTo>
                  <a:pt x="275" y="184"/>
                  <a:pt x="265" y="234"/>
                  <a:pt x="246" y="285"/>
                </a:cubicBezTo>
                <a:cubicBezTo>
                  <a:pt x="227" y="336"/>
                  <a:pt x="201" y="378"/>
                  <a:pt x="171" y="410"/>
                </a:cubicBezTo>
                <a:cubicBezTo>
                  <a:pt x="141" y="443"/>
                  <a:pt x="113" y="459"/>
                  <a:pt x="85" y="459"/>
                </a:cubicBezTo>
                <a:lnTo>
                  <a:pt x="81" y="459"/>
                </a:lnTo>
                <a:cubicBezTo>
                  <a:pt x="66" y="459"/>
                  <a:pt x="52" y="454"/>
                  <a:pt x="41" y="446"/>
                </a:cubicBezTo>
                <a:cubicBezTo>
                  <a:pt x="30" y="437"/>
                  <a:pt x="22" y="426"/>
                  <a:pt x="16" y="412"/>
                </a:cubicBezTo>
                <a:cubicBezTo>
                  <a:pt x="11" y="398"/>
                  <a:pt x="7" y="384"/>
                  <a:pt x="4" y="369"/>
                </a:cubicBezTo>
                <a:cubicBezTo>
                  <a:pt x="2" y="355"/>
                  <a:pt x="0" y="340"/>
                  <a:pt x="0" y="324"/>
                </a:cubicBezTo>
                <a:moveTo>
                  <a:pt x="224" y="89"/>
                </a:moveTo>
                <a:cubicBezTo>
                  <a:pt x="224" y="45"/>
                  <a:pt x="213" y="24"/>
                  <a:pt x="189" y="24"/>
                </a:cubicBezTo>
                <a:cubicBezTo>
                  <a:pt x="174" y="24"/>
                  <a:pt x="159" y="33"/>
                  <a:pt x="144" y="52"/>
                </a:cubicBezTo>
                <a:cubicBezTo>
                  <a:pt x="130" y="72"/>
                  <a:pt x="118" y="93"/>
                  <a:pt x="109" y="118"/>
                </a:cubicBezTo>
                <a:cubicBezTo>
                  <a:pt x="99" y="142"/>
                  <a:pt x="92" y="164"/>
                  <a:pt x="87" y="183"/>
                </a:cubicBezTo>
                <a:cubicBezTo>
                  <a:pt x="82" y="201"/>
                  <a:pt x="79" y="212"/>
                  <a:pt x="78" y="215"/>
                </a:cubicBezTo>
                <a:cubicBezTo>
                  <a:pt x="99" y="215"/>
                  <a:pt x="120" y="215"/>
                  <a:pt x="141" y="215"/>
                </a:cubicBezTo>
                <a:lnTo>
                  <a:pt x="203" y="215"/>
                </a:lnTo>
                <a:cubicBezTo>
                  <a:pt x="203" y="214"/>
                  <a:pt x="205" y="207"/>
                  <a:pt x="208" y="194"/>
                </a:cubicBezTo>
                <a:cubicBezTo>
                  <a:pt x="212" y="180"/>
                  <a:pt x="215" y="163"/>
                  <a:pt x="219" y="141"/>
                </a:cubicBezTo>
                <a:cubicBezTo>
                  <a:pt x="223" y="121"/>
                  <a:pt x="225" y="103"/>
                  <a:pt x="224" y="89"/>
                </a:cubicBezTo>
                <a:moveTo>
                  <a:pt x="50" y="368"/>
                </a:moveTo>
                <a:cubicBezTo>
                  <a:pt x="50" y="413"/>
                  <a:pt x="62" y="436"/>
                  <a:pt x="84" y="436"/>
                </a:cubicBezTo>
                <a:cubicBezTo>
                  <a:pt x="91" y="436"/>
                  <a:pt x="97" y="434"/>
                  <a:pt x="105" y="429"/>
                </a:cubicBezTo>
                <a:cubicBezTo>
                  <a:pt x="112" y="425"/>
                  <a:pt x="121" y="417"/>
                  <a:pt x="131" y="405"/>
                </a:cubicBezTo>
                <a:cubicBezTo>
                  <a:pt x="141" y="393"/>
                  <a:pt x="151" y="374"/>
                  <a:pt x="162" y="349"/>
                </a:cubicBezTo>
                <a:cubicBezTo>
                  <a:pt x="172" y="324"/>
                  <a:pt x="182" y="293"/>
                  <a:pt x="192" y="256"/>
                </a:cubicBezTo>
                <a:lnTo>
                  <a:pt x="196" y="245"/>
                </a:lnTo>
                <a:lnTo>
                  <a:pt x="71" y="245"/>
                </a:lnTo>
                <a:cubicBezTo>
                  <a:pt x="71" y="246"/>
                  <a:pt x="69" y="254"/>
                  <a:pt x="65" y="269"/>
                </a:cubicBezTo>
                <a:cubicBezTo>
                  <a:pt x="61" y="284"/>
                  <a:pt x="58" y="301"/>
                  <a:pt x="55" y="319"/>
                </a:cubicBezTo>
                <a:cubicBezTo>
                  <a:pt x="52" y="337"/>
                  <a:pt x="50" y="354"/>
                  <a:pt x="50" y="36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5" name=""/>
          <p:cNvSpPr/>
          <p:nvPr/>
        </p:nvSpPr>
        <p:spPr>
          <a:xfrm>
            <a:off x="711000" y="885600"/>
            <a:ext cx="78120" cy="326520"/>
          </a:xfrm>
          <a:custGeom>
            <a:avLst/>
            <a:gdLst/>
            <a:ahLst/>
            <a:rect l="0" t="0" r="r" b="b"/>
            <a:pathLst>
              <a:path w="217" h="907">
                <a:moveTo>
                  <a:pt x="0" y="453"/>
                </a:moveTo>
                <a:cubicBezTo>
                  <a:pt x="0" y="411"/>
                  <a:pt x="3" y="372"/>
                  <a:pt x="9" y="334"/>
                </a:cubicBezTo>
                <a:cubicBezTo>
                  <a:pt x="15" y="297"/>
                  <a:pt x="22" y="265"/>
                  <a:pt x="30" y="237"/>
                </a:cubicBezTo>
                <a:cubicBezTo>
                  <a:pt x="37" y="210"/>
                  <a:pt x="49" y="184"/>
                  <a:pt x="63" y="158"/>
                </a:cubicBezTo>
                <a:cubicBezTo>
                  <a:pt x="79" y="132"/>
                  <a:pt x="90" y="112"/>
                  <a:pt x="99" y="97"/>
                </a:cubicBezTo>
                <a:cubicBezTo>
                  <a:pt x="107" y="83"/>
                  <a:pt x="120" y="67"/>
                  <a:pt x="137" y="50"/>
                </a:cubicBezTo>
                <a:cubicBezTo>
                  <a:pt x="153" y="33"/>
                  <a:pt x="163" y="23"/>
                  <a:pt x="166" y="19"/>
                </a:cubicBezTo>
                <a:cubicBezTo>
                  <a:pt x="169" y="16"/>
                  <a:pt x="177" y="9"/>
                  <a:pt x="189" y="0"/>
                </a:cubicBezTo>
                <a:lnTo>
                  <a:pt x="201" y="0"/>
                </a:lnTo>
                <a:lnTo>
                  <a:pt x="204" y="0"/>
                </a:lnTo>
                <a:cubicBezTo>
                  <a:pt x="213" y="0"/>
                  <a:pt x="217" y="3"/>
                  <a:pt x="217" y="8"/>
                </a:cubicBezTo>
                <a:cubicBezTo>
                  <a:pt x="217" y="10"/>
                  <a:pt x="212" y="16"/>
                  <a:pt x="202" y="27"/>
                </a:cubicBezTo>
                <a:cubicBezTo>
                  <a:pt x="192" y="38"/>
                  <a:pt x="179" y="54"/>
                  <a:pt x="165" y="75"/>
                </a:cubicBezTo>
                <a:cubicBezTo>
                  <a:pt x="150" y="96"/>
                  <a:pt x="135" y="122"/>
                  <a:pt x="120" y="153"/>
                </a:cubicBezTo>
                <a:cubicBezTo>
                  <a:pt x="105" y="184"/>
                  <a:pt x="92" y="226"/>
                  <a:pt x="82" y="278"/>
                </a:cubicBezTo>
                <a:cubicBezTo>
                  <a:pt x="71" y="331"/>
                  <a:pt x="66" y="389"/>
                  <a:pt x="66" y="453"/>
                </a:cubicBezTo>
                <a:cubicBezTo>
                  <a:pt x="66" y="517"/>
                  <a:pt x="71" y="575"/>
                  <a:pt x="82" y="627"/>
                </a:cubicBezTo>
                <a:cubicBezTo>
                  <a:pt x="92" y="679"/>
                  <a:pt x="105" y="722"/>
                  <a:pt x="119" y="754"/>
                </a:cubicBezTo>
                <a:cubicBezTo>
                  <a:pt x="134" y="786"/>
                  <a:pt x="149" y="812"/>
                  <a:pt x="164" y="832"/>
                </a:cubicBezTo>
                <a:cubicBezTo>
                  <a:pt x="179" y="852"/>
                  <a:pt x="192" y="868"/>
                  <a:pt x="202" y="880"/>
                </a:cubicBezTo>
                <a:cubicBezTo>
                  <a:pt x="212" y="892"/>
                  <a:pt x="217" y="898"/>
                  <a:pt x="217" y="899"/>
                </a:cubicBezTo>
                <a:cubicBezTo>
                  <a:pt x="217" y="904"/>
                  <a:pt x="213" y="907"/>
                  <a:pt x="204" y="907"/>
                </a:cubicBezTo>
                <a:lnTo>
                  <a:pt x="201" y="907"/>
                </a:lnTo>
                <a:lnTo>
                  <a:pt x="189" y="907"/>
                </a:lnTo>
                <a:lnTo>
                  <a:pt x="164" y="885"/>
                </a:lnTo>
                <a:cubicBezTo>
                  <a:pt x="107" y="834"/>
                  <a:pt x="65" y="770"/>
                  <a:pt x="39" y="692"/>
                </a:cubicBezTo>
                <a:cubicBezTo>
                  <a:pt x="13" y="615"/>
                  <a:pt x="0" y="536"/>
                  <a:pt x="0" y="45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6" name=""/>
          <p:cNvSpPr/>
          <p:nvPr/>
        </p:nvSpPr>
        <p:spPr>
          <a:xfrm>
            <a:off x="813960" y="985320"/>
            <a:ext cx="184680" cy="145080"/>
          </a:xfrm>
          <a:custGeom>
            <a:avLst/>
            <a:gdLst/>
            <a:ahLst/>
            <a:rect l="0" t="0" r="r" b="b"/>
            <a:pathLst>
              <a:path w="513" h="403">
                <a:moveTo>
                  <a:pt x="188" y="403"/>
                </a:moveTo>
                <a:cubicBezTo>
                  <a:pt x="178" y="402"/>
                  <a:pt x="146" y="401"/>
                  <a:pt x="91" y="401"/>
                </a:cubicBezTo>
                <a:cubicBezTo>
                  <a:pt x="43" y="401"/>
                  <a:pt x="14" y="402"/>
                  <a:pt x="6" y="403"/>
                </a:cubicBezTo>
                <a:lnTo>
                  <a:pt x="0" y="403"/>
                </a:lnTo>
                <a:lnTo>
                  <a:pt x="0" y="347"/>
                </a:lnTo>
                <a:lnTo>
                  <a:pt x="88" y="347"/>
                </a:lnTo>
                <a:lnTo>
                  <a:pt x="204" y="210"/>
                </a:lnTo>
                <a:lnTo>
                  <a:pt x="81" y="56"/>
                </a:lnTo>
                <a:lnTo>
                  <a:pt x="4" y="56"/>
                </a:lnTo>
                <a:lnTo>
                  <a:pt x="4" y="0"/>
                </a:lnTo>
                <a:lnTo>
                  <a:pt x="12" y="0"/>
                </a:lnTo>
                <a:cubicBezTo>
                  <a:pt x="21" y="2"/>
                  <a:pt x="55" y="3"/>
                  <a:pt x="111" y="3"/>
                </a:cubicBezTo>
                <a:cubicBezTo>
                  <a:pt x="174" y="3"/>
                  <a:pt x="211" y="2"/>
                  <a:pt x="222" y="0"/>
                </a:cubicBezTo>
                <a:lnTo>
                  <a:pt x="230" y="0"/>
                </a:lnTo>
                <a:lnTo>
                  <a:pt x="230" y="56"/>
                </a:lnTo>
                <a:lnTo>
                  <a:pt x="205" y="56"/>
                </a:lnTo>
                <a:lnTo>
                  <a:pt x="236" y="95"/>
                </a:lnTo>
                <a:cubicBezTo>
                  <a:pt x="257" y="121"/>
                  <a:pt x="268" y="133"/>
                  <a:pt x="268" y="133"/>
                </a:cubicBezTo>
                <a:cubicBezTo>
                  <a:pt x="271" y="133"/>
                  <a:pt x="282" y="120"/>
                  <a:pt x="303" y="94"/>
                </a:cubicBezTo>
                <a:lnTo>
                  <a:pt x="334" y="56"/>
                </a:lnTo>
                <a:lnTo>
                  <a:pt x="301" y="56"/>
                </a:lnTo>
                <a:lnTo>
                  <a:pt x="301" y="0"/>
                </a:lnTo>
                <a:lnTo>
                  <a:pt x="308" y="0"/>
                </a:lnTo>
                <a:cubicBezTo>
                  <a:pt x="317" y="2"/>
                  <a:pt x="349" y="3"/>
                  <a:pt x="404" y="3"/>
                </a:cubicBezTo>
                <a:cubicBezTo>
                  <a:pt x="453" y="3"/>
                  <a:pt x="481" y="2"/>
                  <a:pt x="488" y="0"/>
                </a:cubicBezTo>
                <a:lnTo>
                  <a:pt x="495" y="0"/>
                </a:lnTo>
                <a:lnTo>
                  <a:pt x="495" y="56"/>
                </a:lnTo>
                <a:lnTo>
                  <a:pt x="409" y="56"/>
                </a:lnTo>
                <a:lnTo>
                  <a:pt x="303" y="180"/>
                </a:lnTo>
                <a:lnTo>
                  <a:pt x="438" y="346"/>
                </a:lnTo>
                <a:lnTo>
                  <a:pt x="476" y="347"/>
                </a:lnTo>
                <a:lnTo>
                  <a:pt x="513" y="347"/>
                </a:lnTo>
                <a:lnTo>
                  <a:pt x="513" y="403"/>
                </a:lnTo>
                <a:lnTo>
                  <a:pt x="505" y="403"/>
                </a:lnTo>
                <a:cubicBezTo>
                  <a:pt x="496" y="402"/>
                  <a:pt x="463" y="401"/>
                  <a:pt x="407" y="401"/>
                </a:cubicBezTo>
                <a:cubicBezTo>
                  <a:pt x="344" y="401"/>
                  <a:pt x="307" y="402"/>
                  <a:pt x="296" y="403"/>
                </a:cubicBezTo>
                <a:lnTo>
                  <a:pt x="288" y="403"/>
                </a:lnTo>
                <a:lnTo>
                  <a:pt x="288" y="347"/>
                </a:lnTo>
                <a:lnTo>
                  <a:pt x="313" y="347"/>
                </a:lnTo>
                <a:cubicBezTo>
                  <a:pt x="313" y="347"/>
                  <a:pt x="301" y="332"/>
                  <a:pt x="277" y="302"/>
                </a:cubicBezTo>
                <a:cubicBezTo>
                  <a:pt x="253" y="271"/>
                  <a:pt x="241" y="256"/>
                  <a:pt x="240" y="255"/>
                </a:cubicBezTo>
                <a:lnTo>
                  <a:pt x="161" y="346"/>
                </a:lnTo>
                <a:lnTo>
                  <a:pt x="178" y="347"/>
                </a:lnTo>
                <a:lnTo>
                  <a:pt x="195" y="347"/>
                </a:lnTo>
                <a:lnTo>
                  <a:pt x="195" y="403"/>
                </a:lnTo>
                <a:lnTo>
                  <a:pt x="188" y="40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7" name=""/>
          <p:cNvSpPr/>
          <p:nvPr/>
        </p:nvSpPr>
        <p:spPr>
          <a:xfrm>
            <a:off x="1020240" y="1034640"/>
            <a:ext cx="72000" cy="147240"/>
          </a:xfrm>
          <a:custGeom>
            <a:avLst/>
            <a:gdLst/>
            <a:ahLst/>
            <a:rect l="0" t="0" r="r" b="b"/>
            <a:pathLst>
              <a:path w="200" h="409">
                <a:moveTo>
                  <a:pt x="4" y="155"/>
                </a:moveTo>
                <a:cubicBezTo>
                  <a:pt x="1" y="152"/>
                  <a:pt x="0" y="150"/>
                  <a:pt x="0" y="148"/>
                </a:cubicBezTo>
                <a:cubicBezTo>
                  <a:pt x="0" y="147"/>
                  <a:pt x="0" y="143"/>
                  <a:pt x="2" y="138"/>
                </a:cubicBezTo>
                <a:cubicBezTo>
                  <a:pt x="3" y="133"/>
                  <a:pt x="4" y="130"/>
                  <a:pt x="5" y="129"/>
                </a:cubicBezTo>
                <a:cubicBezTo>
                  <a:pt x="6" y="127"/>
                  <a:pt x="8" y="126"/>
                  <a:pt x="11" y="126"/>
                </a:cubicBezTo>
                <a:cubicBezTo>
                  <a:pt x="14" y="126"/>
                  <a:pt x="25" y="126"/>
                  <a:pt x="43" y="125"/>
                </a:cubicBezTo>
                <a:lnTo>
                  <a:pt x="78" y="125"/>
                </a:lnTo>
                <a:lnTo>
                  <a:pt x="90" y="74"/>
                </a:lnTo>
                <a:cubicBezTo>
                  <a:pt x="92" y="69"/>
                  <a:pt x="93" y="63"/>
                  <a:pt x="95" y="56"/>
                </a:cubicBezTo>
                <a:cubicBezTo>
                  <a:pt x="97" y="48"/>
                  <a:pt x="98" y="42"/>
                  <a:pt x="99" y="39"/>
                </a:cubicBezTo>
                <a:cubicBezTo>
                  <a:pt x="101" y="35"/>
                  <a:pt x="102" y="31"/>
                  <a:pt x="103" y="26"/>
                </a:cubicBezTo>
                <a:cubicBezTo>
                  <a:pt x="105" y="21"/>
                  <a:pt x="106" y="17"/>
                  <a:pt x="108" y="15"/>
                </a:cubicBezTo>
                <a:cubicBezTo>
                  <a:pt x="110" y="13"/>
                  <a:pt x="113" y="10"/>
                  <a:pt x="115" y="7"/>
                </a:cubicBezTo>
                <a:cubicBezTo>
                  <a:pt x="117" y="5"/>
                  <a:pt x="120" y="3"/>
                  <a:pt x="124" y="2"/>
                </a:cubicBezTo>
                <a:cubicBezTo>
                  <a:pt x="128" y="1"/>
                  <a:pt x="131" y="0"/>
                  <a:pt x="135" y="0"/>
                </a:cubicBezTo>
                <a:cubicBezTo>
                  <a:pt x="143" y="1"/>
                  <a:pt x="148" y="3"/>
                  <a:pt x="151" y="7"/>
                </a:cubicBezTo>
                <a:cubicBezTo>
                  <a:pt x="154" y="12"/>
                  <a:pt x="156" y="16"/>
                  <a:pt x="156" y="20"/>
                </a:cubicBezTo>
                <a:cubicBezTo>
                  <a:pt x="156" y="23"/>
                  <a:pt x="154" y="33"/>
                  <a:pt x="150" y="50"/>
                </a:cubicBezTo>
                <a:cubicBezTo>
                  <a:pt x="146" y="67"/>
                  <a:pt x="142" y="84"/>
                  <a:pt x="137" y="100"/>
                </a:cubicBezTo>
                <a:lnTo>
                  <a:pt x="131" y="124"/>
                </a:lnTo>
                <a:cubicBezTo>
                  <a:pt x="131" y="125"/>
                  <a:pt x="141" y="125"/>
                  <a:pt x="163" y="125"/>
                </a:cubicBezTo>
                <a:lnTo>
                  <a:pt x="195" y="125"/>
                </a:lnTo>
                <a:cubicBezTo>
                  <a:pt x="198" y="128"/>
                  <a:pt x="200" y="131"/>
                  <a:pt x="200" y="132"/>
                </a:cubicBezTo>
                <a:cubicBezTo>
                  <a:pt x="200" y="142"/>
                  <a:pt x="197" y="149"/>
                  <a:pt x="192" y="155"/>
                </a:cubicBezTo>
                <a:lnTo>
                  <a:pt x="123" y="155"/>
                </a:lnTo>
                <a:lnTo>
                  <a:pt x="100" y="249"/>
                </a:lnTo>
                <a:cubicBezTo>
                  <a:pt x="83" y="317"/>
                  <a:pt x="75" y="354"/>
                  <a:pt x="75" y="359"/>
                </a:cubicBezTo>
                <a:cubicBezTo>
                  <a:pt x="75" y="377"/>
                  <a:pt x="81" y="386"/>
                  <a:pt x="92" y="386"/>
                </a:cubicBezTo>
                <a:cubicBezTo>
                  <a:pt x="107" y="386"/>
                  <a:pt x="122" y="378"/>
                  <a:pt x="136" y="364"/>
                </a:cubicBezTo>
                <a:cubicBezTo>
                  <a:pt x="150" y="349"/>
                  <a:pt x="161" y="331"/>
                  <a:pt x="170" y="310"/>
                </a:cubicBezTo>
                <a:cubicBezTo>
                  <a:pt x="171" y="308"/>
                  <a:pt x="172" y="306"/>
                  <a:pt x="173" y="306"/>
                </a:cubicBezTo>
                <a:cubicBezTo>
                  <a:pt x="174" y="305"/>
                  <a:pt x="178" y="305"/>
                  <a:pt x="183" y="304"/>
                </a:cubicBezTo>
                <a:lnTo>
                  <a:pt x="185" y="304"/>
                </a:lnTo>
                <a:cubicBezTo>
                  <a:pt x="192" y="304"/>
                  <a:pt x="195" y="306"/>
                  <a:pt x="195" y="309"/>
                </a:cubicBezTo>
                <a:cubicBezTo>
                  <a:pt x="195" y="311"/>
                  <a:pt x="194" y="313"/>
                  <a:pt x="193" y="317"/>
                </a:cubicBezTo>
                <a:cubicBezTo>
                  <a:pt x="191" y="324"/>
                  <a:pt x="187" y="332"/>
                  <a:pt x="181" y="341"/>
                </a:cubicBezTo>
                <a:cubicBezTo>
                  <a:pt x="176" y="351"/>
                  <a:pt x="169" y="361"/>
                  <a:pt x="160" y="372"/>
                </a:cubicBezTo>
                <a:cubicBezTo>
                  <a:pt x="151" y="382"/>
                  <a:pt x="140" y="391"/>
                  <a:pt x="127" y="398"/>
                </a:cubicBezTo>
                <a:cubicBezTo>
                  <a:pt x="114" y="406"/>
                  <a:pt x="101" y="409"/>
                  <a:pt x="88" y="409"/>
                </a:cubicBezTo>
                <a:cubicBezTo>
                  <a:pt x="75" y="409"/>
                  <a:pt x="63" y="406"/>
                  <a:pt x="50" y="400"/>
                </a:cubicBezTo>
                <a:cubicBezTo>
                  <a:pt x="39" y="393"/>
                  <a:pt x="31" y="382"/>
                  <a:pt x="25" y="366"/>
                </a:cubicBezTo>
                <a:cubicBezTo>
                  <a:pt x="25" y="363"/>
                  <a:pt x="24" y="357"/>
                  <a:pt x="24" y="349"/>
                </a:cubicBezTo>
                <a:lnTo>
                  <a:pt x="24" y="338"/>
                </a:lnTo>
                <a:lnTo>
                  <a:pt x="47" y="248"/>
                </a:lnTo>
                <a:cubicBezTo>
                  <a:pt x="62" y="188"/>
                  <a:pt x="70" y="156"/>
                  <a:pt x="71" y="156"/>
                </a:cubicBezTo>
                <a:cubicBezTo>
                  <a:pt x="71" y="155"/>
                  <a:pt x="60" y="155"/>
                  <a:pt x="37" y="155"/>
                </a:cubicBezTo>
                <a:lnTo>
                  <a:pt x="4" y="15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8" name=""/>
          <p:cNvSpPr/>
          <p:nvPr/>
        </p:nvSpPr>
        <p:spPr>
          <a:xfrm>
            <a:off x="1118520" y="1116720"/>
            <a:ext cx="140760" cy="9720"/>
          </a:xfrm>
          <a:custGeom>
            <a:avLst/>
            <a:gdLst/>
            <a:ahLst/>
            <a:rect l="0" t="0" r="r" b="b"/>
            <a:pathLst>
              <a:path w="391" h="27">
                <a:moveTo>
                  <a:pt x="9" y="0"/>
                </a:moveTo>
                <a:lnTo>
                  <a:pt x="382" y="0"/>
                </a:lnTo>
                <a:cubicBezTo>
                  <a:pt x="388" y="4"/>
                  <a:pt x="391" y="8"/>
                  <a:pt x="391" y="14"/>
                </a:cubicBezTo>
                <a:cubicBezTo>
                  <a:pt x="391" y="19"/>
                  <a:pt x="388" y="24"/>
                  <a:pt x="382" y="27"/>
                </a:cubicBezTo>
                <a:lnTo>
                  <a:pt x="9" y="27"/>
                </a:lnTo>
                <a:cubicBezTo>
                  <a:pt x="3" y="24"/>
                  <a:pt x="0" y="20"/>
                  <a:pt x="0" y="14"/>
                </a:cubicBezTo>
                <a:cubicBezTo>
                  <a:pt x="0" y="8"/>
                  <a:pt x="3" y="3"/>
                  <a:pt x="9"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69" name=""/>
          <p:cNvSpPr/>
          <p:nvPr/>
        </p:nvSpPr>
        <p:spPr>
          <a:xfrm>
            <a:off x="1297440" y="1025640"/>
            <a:ext cx="79560" cy="153720"/>
          </a:xfrm>
          <a:custGeom>
            <a:avLst/>
            <a:gdLst/>
            <a:ahLst/>
            <a:rect l="0" t="0" r="r" b="b"/>
            <a:pathLst>
              <a:path w="221" h="427">
                <a:moveTo>
                  <a:pt x="84" y="56"/>
                </a:moveTo>
                <a:lnTo>
                  <a:pt x="76" y="59"/>
                </a:lnTo>
                <a:cubicBezTo>
                  <a:pt x="70" y="62"/>
                  <a:pt x="62" y="64"/>
                  <a:pt x="50" y="66"/>
                </a:cubicBezTo>
                <a:cubicBezTo>
                  <a:pt x="39" y="68"/>
                  <a:pt x="27" y="69"/>
                  <a:pt x="12" y="70"/>
                </a:cubicBezTo>
                <a:lnTo>
                  <a:pt x="0" y="70"/>
                </a:lnTo>
                <a:lnTo>
                  <a:pt x="0" y="41"/>
                </a:lnTo>
                <a:lnTo>
                  <a:pt x="12" y="41"/>
                </a:lnTo>
                <a:cubicBezTo>
                  <a:pt x="33" y="40"/>
                  <a:pt x="52" y="37"/>
                  <a:pt x="69" y="31"/>
                </a:cubicBezTo>
                <a:cubicBezTo>
                  <a:pt x="86" y="26"/>
                  <a:pt x="98" y="21"/>
                  <a:pt x="105" y="16"/>
                </a:cubicBezTo>
                <a:cubicBezTo>
                  <a:pt x="112" y="11"/>
                  <a:pt x="118" y="6"/>
                  <a:pt x="123" y="2"/>
                </a:cubicBezTo>
                <a:cubicBezTo>
                  <a:pt x="124" y="0"/>
                  <a:pt x="126" y="0"/>
                  <a:pt x="131" y="0"/>
                </a:cubicBezTo>
                <a:cubicBezTo>
                  <a:pt x="134" y="0"/>
                  <a:pt x="138" y="1"/>
                  <a:pt x="141" y="4"/>
                </a:cubicBezTo>
                <a:lnTo>
                  <a:pt x="141" y="195"/>
                </a:lnTo>
                <a:lnTo>
                  <a:pt x="142" y="388"/>
                </a:lnTo>
                <a:cubicBezTo>
                  <a:pt x="145" y="391"/>
                  <a:pt x="148" y="393"/>
                  <a:pt x="150" y="394"/>
                </a:cubicBezTo>
                <a:cubicBezTo>
                  <a:pt x="152" y="395"/>
                  <a:pt x="157" y="396"/>
                  <a:pt x="165" y="397"/>
                </a:cubicBezTo>
                <a:cubicBezTo>
                  <a:pt x="173" y="397"/>
                  <a:pt x="186" y="398"/>
                  <a:pt x="205" y="398"/>
                </a:cubicBezTo>
                <a:lnTo>
                  <a:pt x="221" y="398"/>
                </a:lnTo>
                <a:lnTo>
                  <a:pt x="221" y="427"/>
                </a:lnTo>
                <a:lnTo>
                  <a:pt x="214" y="427"/>
                </a:lnTo>
                <a:cubicBezTo>
                  <a:pt x="205" y="426"/>
                  <a:pt x="172" y="425"/>
                  <a:pt x="113" y="425"/>
                </a:cubicBezTo>
                <a:cubicBezTo>
                  <a:pt x="55" y="425"/>
                  <a:pt x="20" y="426"/>
                  <a:pt x="11" y="427"/>
                </a:cubicBezTo>
                <a:lnTo>
                  <a:pt x="3" y="427"/>
                </a:lnTo>
                <a:lnTo>
                  <a:pt x="3" y="398"/>
                </a:lnTo>
                <a:lnTo>
                  <a:pt x="20" y="398"/>
                </a:lnTo>
                <a:cubicBezTo>
                  <a:pt x="30" y="398"/>
                  <a:pt x="39" y="398"/>
                  <a:pt x="45" y="398"/>
                </a:cubicBezTo>
                <a:cubicBezTo>
                  <a:pt x="52" y="398"/>
                  <a:pt x="58" y="398"/>
                  <a:pt x="61" y="397"/>
                </a:cubicBezTo>
                <a:cubicBezTo>
                  <a:pt x="65" y="397"/>
                  <a:pt x="69" y="396"/>
                  <a:pt x="72" y="395"/>
                </a:cubicBezTo>
                <a:cubicBezTo>
                  <a:pt x="75" y="394"/>
                  <a:pt x="76" y="394"/>
                  <a:pt x="77" y="394"/>
                </a:cubicBezTo>
                <a:cubicBezTo>
                  <a:pt x="77" y="394"/>
                  <a:pt x="78" y="393"/>
                  <a:pt x="81" y="391"/>
                </a:cubicBezTo>
                <a:cubicBezTo>
                  <a:pt x="83" y="389"/>
                  <a:pt x="84" y="388"/>
                  <a:pt x="84" y="388"/>
                </a:cubicBezTo>
                <a:lnTo>
                  <a:pt x="84" y="5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0" name=""/>
          <p:cNvSpPr/>
          <p:nvPr/>
        </p:nvSpPr>
        <p:spPr>
          <a:xfrm>
            <a:off x="1448640" y="885960"/>
            <a:ext cx="13680" cy="325800"/>
          </a:xfrm>
          <a:custGeom>
            <a:avLst/>
            <a:gdLst/>
            <a:ahLst/>
            <a:rect l="0" t="0" r="r" b="b"/>
            <a:pathLst>
              <a:path w="38" h="905">
                <a:moveTo>
                  <a:pt x="19" y="905"/>
                </a:moveTo>
                <a:lnTo>
                  <a:pt x="17" y="905"/>
                </a:lnTo>
                <a:cubicBezTo>
                  <a:pt x="10" y="905"/>
                  <a:pt x="4" y="901"/>
                  <a:pt x="0" y="893"/>
                </a:cubicBezTo>
                <a:lnTo>
                  <a:pt x="0" y="452"/>
                </a:lnTo>
                <a:lnTo>
                  <a:pt x="1" y="11"/>
                </a:lnTo>
                <a:cubicBezTo>
                  <a:pt x="7" y="4"/>
                  <a:pt x="13" y="0"/>
                  <a:pt x="19" y="0"/>
                </a:cubicBezTo>
                <a:cubicBezTo>
                  <a:pt x="26" y="0"/>
                  <a:pt x="33" y="4"/>
                  <a:pt x="38" y="13"/>
                </a:cubicBezTo>
                <a:lnTo>
                  <a:pt x="38" y="893"/>
                </a:lnTo>
                <a:cubicBezTo>
                  <a:pt x="33" y="901"/>
                  <a:pt x="27" y="905"/>
                  <a:pt x="20" y="905"/>
                </a:cubicBezTo>
                <a:lnTo>
                  <a:pt x="19" y="90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1" name=""/>
          <p:cNvSpPr/>
          <p:nvPr/>
        </p:nvSpPr>
        <p:spPr>
          <a:xfrm>
            <a:off x="1507680" y="985320"/>
            <a:ext cx="184320" cy="145080"/>
          </a:xfrm>
          <a:custGeom>
            <a:avLst/>
            <a:gdLst/>
            <a:ahLst/>
            <a:rect l="0" t="0" r="r" b="b"/>
            <a:pathLst>
              <a:path w="512" h="403">
                <a:moveTo>
                  <a:pt x="187" y="403"/>
                </a:moveTo>
                <a:cubicBezTo>
                  <a:pt x="178" y="402"/>
                  <a:pt x="145" y="401"/>
                  <a:pt x="90" y="401"/>
                </a:cubicBezTo>
                <a:cubicBezTo>
                  <a:pt x="41" y="401"/>
                  <a:pt x="13" y="402"/>
                  <a:pt x="6" y="403"/>
                </a:cubicBezTo>
                <a:lnTo>
                  <a:pt x="0" y="403"/>
                </a:lnTo>
                <a:lnTo>
                  <a:pt x="0" y="347"/>
                </a:lnTo>
                <a:lnTo>
                  <a:pt x="86" y="347"/>
                </a:lnTo>
                <a:lnTo>
                  <a:pt x="203" y="210"/>
                </a:lnTo>
                <a:lnTo>
                  <a:pt x="79" y="56"/>
                </a:lnTo>
                <a:lnTo>
                  <a:pt x="4" y="56"/>
                </a:lnTo>
                <a:lnTo>
                  <a:pt x="4" y="0"/>
                </a:lnTo>
                <a:lnTo>
                  <a:pt x="11" y="0"/>
                </a:lnTo>
                <a:cubicBezTo>
                  <a:pt x="20" y="2"/>
                  <a:pt x="53" y="3"/>
                  <a:pt x="110" y="3"/>
                </a:cubicBezTo>
                <a:cubicBezTo>
                  <a:pt x="174" y="3"/>
                  <a:pt x="211" y="2"/>
                  <a:pt x="222" y="0"/>
                </a:cubicBezTo>
                <a:lnTo>
                  <a:pt x="230" y="0"/>
                </a:lnTo>
                <a:lnTo>
                  <a:pt x="230" y="56"/>
                </a:lnTo>
                <a:lnTo>
                  <a:pt x="204" y="56"/>
                </a:lnTo>
                <a:lnTo>
                  <a:pt x="236" y="95"/>
                </a:lnTo>
                <a:cubicBezTo>
                  <a:pt x="257" y="121"/>
                  <a:pt x="267" y="133"/>
                  <a:pt x="268" y="133"/>
                </a:cubicBezTo>
                <a:cubicBezTo>
                  <a:pt x="270" y="133"/>
                  <a:pt x="282" y="120"/>
                  <a:pt x="302" y="94"/>
                </a:cubicBezTo>
                <a:lnTo>
                  <a:pt x="334" y="56"/>
                </a:lnTo>
                <a:lnTo>
                  <a:pt x="300" y="56"/>
                </a:lnTo>
                <a:lnTo>
                  <a:pt x="300" y="0"/>
                </a:lnTo>
                <a:lnTo>
                  <a:pt x="308" y="0"/>
                </a:lnTo>
                <a:cubicBezTo>
                  <a:pt x="317" y="2"/>
                  <a:pt x="349" y="3"/>
                  <a:pt x="404" y="3"/>
                </a:cubicBezTo>
                <a:cubicBezTo>
                  <a:pt x="453" y="3"/>
                  <a:pt x="481" y="2"/>
                  <a:pt x="488" y="0"/>
                </a:cubicBezTo>
                <a:lnTo>
                  <a:pt x="494" y="0"/>
                </a:lnTo>
                <a:lnTo>
                  <a:pt x="494" y="56"/>
                </a:lnTo>
                <a:lnTo>
                  <a:pt x="408" y="56"/>
                </a:lnTo>
                <a:lnTo>
                  <a:pt x="303" y="180"/>
                </a:lnTo>
                <a:lnTo>
                  <a:pt x="438" y="346"/>
                </a:lnTo>
                <a:lnTo>
                  <a:pt x="475" y="347"/>
                </a:lnTo>
                <a:lnTo>
                  <a:pt x="512" y="347"/>
                </a:lnTo>
                <a:lnTo>
                  <a:pt x="512" y="403"/>
                </a:lnTo>
                <a:lnTo>
                  <a:pt x="505" y="403"/>
                </a:lnTo>
                <a:cubicBezTo>
                  <a:pt x="496" y="402"/>
                  <a:pt x="463" y="401"/>
                  <a:pt x="406" y="401"/>
                </a:cubicBezTo>
                <a:cubicBezTo>
                  <a:pt x="344" y="401"/>
                  <a:pt x="307" y="402"/>
                  <a:pt x="296" y="403"/>
                </a:cubicBezTo>
                <a:lnTo>
                  <a:pt x="288" y="403"/>
                </a:lnTo>
                <a:lnTo>
                  <a:pt x="288" y="347"/>
                </a:lnTo>
                <a:lnTo>
                  <a:pt x="313" y="347"/>
                </a:lnTo>
                <a:cubicBezTo>
                  <a:pt x="313" y="347"/>
                  <a:pt x="301" y="332"/>
                  <a:pt x="277" y="302"/>
                </a:cubicBezTo>
                <a:cubicBezTo>
                  <a:pt x="253" y="271"/>
                  <a:pt x="240" y="256"/>
                  <a:pt x="240" y="255"/>
                </a:cubicBezTo>
                <a:lnTo>
                  <a:pt x="161" y="346"/>
                </a:lnTo>
                <a:lnTo>
                  <a:pt x="178" y="347"/>
                </a:lnTo>
                <a:lnTo>
                  <a:pt x="194" y="347"/>
                </a:lnTo>
                <a:lnTo>
                  <a:pt x="194" y="403"/>
                </a:lnTo>
                <a:lnTo>
                  <a:pt x="187" y="40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2" name=""/>
          <p:cNvSpPr/>
          <p:nvPr/>
        </p:nvSpPr>
        <p:spPr>
          <a:xfrm>
            <a:off x="1713600" y="1034640"/>
            <a:ext cx="72360" cy="147240"/>
          </a:xfrm>
          <a:custGeom>
            <a:avLst/>
            <a:gdLst/>
            <a:ahLst/>
            <a:rect l="0" t="0" r="r" b="b"/>
            <a:pathLst>
              <a:path w="201" h="409">
                <a:moveTo>
                  <a:pt x="5" y="155"/>
                </a:moveTo>
                <a:cubicBezTo>
                  <a:pt x="2" y="152"/>
                  <a:pt x="0" y="150"/>
                  <a:pt x="0" y="148"/>
                </a:cubicBezTo>
                <a:cubicBezTo>
                  <a:pt x="0" y="147"/>
                  <a:pt x="1" y="143"/>
                  <a:pt x="2" y="138"/>
                </a:cubicBezTo>
                <a:cubicBezTo>
                  <a:pt x="4" y="133"/>
                  <a:pt x="5" y="130"/>
                  <a:pt x="5" y="129"/>
                </a:cubicBezTo>
                <a:cubicBezTo>
                  <a:pt x="6" y="127"/>
                  <a:pt x="8" y="126"/>
                  <a:pt x="11" y="126"/>
                </a:cubicBezTo>
                <a:cubicBezTo>
                  <a:pt x="14" y="126"/>
                  <a:pt x="25" y="126"/>
                  <a:pt x="44" y="125"/>
                </a:cubicBezTo>
                <a:lnTo>
                  <a:pt x="78" y="125"/>
                </a:lnTo>
                <a:lnTo>
                  <a:pt x="90" y="74"/>
                </a:lnTo>
                <a:cubicBezTo>
                  <a:pt x="91" y="69"/>
                  <a:pt x="93" y="63"/>
                  <a:pt x="95" y="56"/>
                </a:cubicBezTo>
                <a:cubicBezTo>
                  <a:pt x="96" y="48"/>
                  <a:pt x="98" y="42"/>
                  <a:pt x="99" y="39"/>
                </a:cubicBezTo>
                <a:cubicBezTo>
                  <a:pt x="100" y="35"/>
                  <a:pt x="102" y="31"/>
                  <a:pt x="103" y="26"/>
                </a:cubicBezTo>
                <a:cubicBezTo>
                  <a:pt x="104" y="21"/>
                  <a:pt x="106" y="17"/>
                  <a:pt x="108" y="15"/>
                </a:cubicBezTo>
                <a:cubicBezTo>
                  <a:pt x="110" y="13"/>
                  <a:pt x="112" y="10"/>
                  <a:pt x="114" y="7"/>
                </a:cubicBezTo>
                <a:cubicBezTo>
                  <a:pt x="117" y="5"/>
                  <a:pt x="120" y="3"/>
                  <a:pt x="124" y="2"/>
                </a:cubicBezTo>
                <a:cubicBezTo>
                  <a:pt x="128" y="1"/>
                  <a:pt x="132" y="0"/>
                  <a:pt x="136" y="0"/>
                </a:cubicBezTo>
                <a:cubicBezTo>
                  <a:pt x="144" y="1"/>
                  <a:pt x="149" y="3"/>
                  <a:pt x="152" y="7"/>
                </a:cubicBezTo>
                <a:cubicBezTo>
                  <a:pt x="155" y="12"/>
                  <a:pt x="156" y="16"/>
                  <a:pt x="156" y="20"/>
                </a:cubicBezTo>
                <a:cubicBezTo>
                  <a:pt x="156" y="23"/>
                  <a:pt x="154" y="33"/>
                  <a:pt x="151" y="50"/>
                </a:cubicBezTo>
                <a:cubicBezTo>
                  <a:pt x="147" y="67"/>
                  <a:pt x="142" y="84"/>
                  <a:pt x="138" y="100"/>
                </a:cubicBezTo>
                <a:lnTo>
                  <a:pt x="131" y="124"/>
                </a:lnTo>
                <a:cubicBezTo>
                  <a:pt x="131" y="125"/>
                  <a:pt x="142" y="125"/>
                  <a:pt x="163" y="125"/>
                </a:cubicBezTo>
                <a:lnTo>
                  <a:pt x="196" y="125"/>
                </a:lnTo>
                <a:cubicBezTo>
                  <a:pt x="199" y="128"/>
                  <a:pt x="201" y="131"/>
                  <a:pt x="201" y="132"/>
                </a:cubicBezTo>
                <a:cubicBezTo>
                  <a:pt x="201" y="142"/>
                  <a:pt x="198" y="149"/>
                  <a:pt x="192" y="155"/>
                </a:cubicBezTo>
                <a:lnTo>
                  <a:pt x="124" y="155"/>
                </a:lnTo>
                <a:lnTo>
                  <a:pt x="100" y="249"/>
                </a:lnTo>
                <a:cubicBezTo>
                  <a:pt x="83" y="317"/>
                  <a:pt x="75" y="354"/>
                  <a:pt x="75" y="359"/>
                </a:cubicBezTo>
                <a:cubicBezTo>
                  <a:pt x="75" y="377"/>
                  <a:pt x="80" y="386"/>
                  <a:pt x="92" y="386"/>
                </a:cubicBezTo>
                <a:cubicBezTo>
                  <a:pt x="107" y="386"/>
                  <a:pt x="122" y="378"/>
                  <a:pt x="136" y="364"/>
                </a:cubicBezTo>
                <a:cubicBezTo>
                  <a:pt x="151" y="349"/>
                  <a:pt x="162" y="331"/>
                  <a:pt x="170" y="310"/>
                </a:cubicBezTo>
                <a:cubicBezTo>
                  <a:pt x="171" y="308"/>
                  <a:pt x="172" y="306"/>
                  <a:pt x="174" y="306"/>
                </a:cubicBezTo>
                <a:cubicBezTo>
                  <a:pt x="175" y="305"/>
                  <a:pt x="178" y="305"/>
                  <a:pt x="183" y="304"/>
                </a:cubicBezTo>
                <a:lnTo>
                  <a:pt x="186" y="304"/>
                </a:lnTo>
                <a:cubicBezTo>
                  <a:pt x="192" y="304"/>
                  <a:pt x="195" y="306"/>
                  <a:pt x="195" y="309"/>
                </a:cubicBezTo>
                <a:cubicBezTo>
                  <a:pt x="195" y="311"/>
                  <a:pt x="195" y="313"/>
                  <a:pt x="193" y="317"/>
                </a:cubicBezTo>
                <a:cubicBezTo>
                  <a:pt x="191" y="324"/>
                  <a:pt x="188" y="332"/>
                  <a:pt x="182" y="341"/>
                </a:cubicBezTo>
                <a:cubicBezTo>
                  <a:pt x="176" y="351"/>
                  <a:pt x="169" y="361"/>
                  <a:pt x="160" y="372"/>
                </a:cubicBezTo>
                <a:cubicBezTo>
                  <a:pt x="151" y="382"/>
                  <a:pt x="140" y="391"/>
                  <a:pt x="128" y="398"/>
                </a:cubicBezTo>
                <a:cubicBezTo>
                  <a:pt x="114" y="406"/>
                  <a:pt x="101" y="409"/>
                  <a:pt x="87" y="409"/>
                </a:cubicBezTo>
                <a:cubicBezTo>
                  <a:pt x="75" y="409"/>
                  <a:pt x="62" y="406"/>
                  <a:pt x="51" y="400"/>
                </a:cubicBezTo>
                <a:cubicBezTo>
                  <a:pt x="39" y="393"/>
                  <a:pt x="31" y="382"/>
                  <a:pt x="26" y="366"/>
                </a:cubicBezTo>
                <a:cubicBezTo>
                  <a:pt x="25" y="363"/>
                  <a:pt x="25" y="357"/>
                  <a:pt x="25" y="349"/>
                </a:cubicBezTo>
                <a:lnTo>
                  <a:pt x="25" y="338"/>
                </a:lnTo>
                <a:lnTo>
                  <a:pt x="47" y="248"/>
                </a:lnTo>
                <a:cubicBezTo>
                  <a:pt x="62" y="188"/>
                  <a:pt x="70" y="156"/>
                  <a:pt x="70" y="156"/>
                </a:cubicBezTo>
                <a:cubicBezTo>
                  <a:pt x="70" y="155"/>
                  <a:pt x="59" y="155"/>
                  <a:pt x="38" y="155"/>
                </a:cubicBezTo>
                <a:lnTo>
                  <a:pt x="5" y="15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3" name=""/>
          <p:cNvSpPr/>
          <p:nvPr/>
        </p:nvSpPr>
        <p:spPr>
          <a:xfrm>
            <a:off x="1826640" y="885600"/>
            <a:ext cx="78480" cy="326520"/>
          </a:xfrm>
          <a:custGeom>
            <a:avLst/>
            <a:gdLst/>
            <a:ahLst/>
            <a:rect l="0" t="0" r="r" b="b"/>
            <a:pathLst>
              <a:path w="218" h="907">
                <a:moveTo>
                  <a:pt x="6" y="1"/>
                </a:moveTo>
                <a:lnTo>
                  <a:pt x="10" y="0"/>
                </a:lnTo>
                <a:cubicBezTo>
                  <a:pt x="13" y="0"/>
                  <a:pt x="16" y="0"/>
                  <a:pt x="19" y="0"/>
                </a:cubicBezTo>
                <a:lnTo>
                  <a:pt x="30" y="0"/>
                </a:lnTo>
                <a:lnTo>
                  <a:pt x="55" y="22"/>
                </a:lnTo>
                <a:cubicBezTo>
                  <a:pt x="112" y="73"/>
                  <a:pt x="153" y="137"/>
                  <a:pt x="179" y="214"/>
                </a:cubicBezTo>
                <a:cubicBezTo>
                  <a:pt x="205" y="291"/>
                  <a:pt x="218" y="370"/>
                  <a:pt x="218" y="453"/>
                </a:cubicBezTo>
                <a:cubicBezTo>
                  <a:pt x="218" y="494"/>
                  <a:pt x="215" y="534"/>
                  <a:pt x="209" y="572"/>
                </a:cubicBezTo>
                <a:cubicBezTo>
                  <a:pt x="203" y="610"/>
                  <a:pt x="196" y="642"/>
                  <a:pt x="188" y="669"/>
                </a:cubicBezTo>
                <a:cubicBezTo>
                  <a:pt x="180" y="695"/>
                  <a:pt x="169" y="723"/>
                  <a:pt x="155" y="749"/>
                </a:cubicBezTo>
                <a:cubicBezTo>
                  <a:pt x="140" y="776"/>
                  <a:pt x="129" y="796"/>
                  <a:pt x="120" y="810"/>
                </a:cubicBezTo>
                <a:cubicBezTo>
                  <a:pt x="112" y="824"/>
                  <a:pt x="99" y="839"/>
                  <a:pt x="83" y="856"/>
                </a:cubicBezTo>
                <a:cubicBezTo>
                  <a:pt x="67" y="873"/>
                  <a:pt x="57" y="883"/>
                  <a:pt x="54" y="886"/>
                </a:cubicBezTo>
                <a:cubicBezTo>
                  <a:pt x="51" y="889"/>
                  <a:pt x="44" y="895"/>
                  <a:pt x="33" y="903"/>
                </a:cubicBezTo>
                <a:cubicBezTo>
                  <a:pt x="31" y="905"/>
                  <a:pt x="30" y="906"/>
                  <a:pt x="30" y="907"/>
                </a:cubicBezTo>
                <a:lnTo>
                  <a:pt x="19" y="907"/>
                </a:lnTo>
                <a:cubicBezTo>
                  <a:pt x="14" y="907"/>
                  <a:pt x="11" y="907"/>
                  <a:pt x="9" y="907"/>
                </a:cubicBezTo>
                <a:cubicBezTo>
                  <a:pt x="7" y="907"/>
                  <a:pt x="5" y="906"/>
                  <a:pt x="4" y="904"/>
                </a:cubicBezTo>
                <a:cubicBezTo>
                  <a:pt x="3" y="902"/>
                  <a:pt x="1" y="900"/>
                  <a:pt x="0" y="896"/>
                </a:cubicBezTo>
                <a:cubicBezTo>
                  <a:pt x="1" y="895"/>
                  <a:pt x="5" y="892"/>
                  <a:pt x="11" y="884"/>
                </a:cubicBezTo>
                <a:cubicBezTo>
                  <a:pt x="105" y="787"/>
                  <a:pt x="152" y="643"/>
                  <a:pt x="152" y="453"/>
                </a:cubicBezTo>
                <a:cubicBezTo>
                  <a:pt x="152" y="263"/>
                  <a:pt x="105" y="120"/>
                  <a:pt x="11" y="23"/>
                </a:cubicBezTo>
                <a:cubicBezTo>
                  <a:pt x="5" y="16"/>
                  <a:pt x="1" y="12"/>
                  <a:pt x="0" y="11"/>
                </a:cubicBezTo>
                <a:cubicBezTo>
                  <a:pt x="0" y="6"/>
                  <a:pt x="3" y="3"/>
                  <a:pt x="6"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4" name=""/>
          <p:cNvSpPr txBox="1"/>
          <p:nvPr/>
        </p:nvSpPr>
        <p:spPr>
          <a:xfrm>
            <a:off x="1936080" y="900360"/>
            <a:ext cx="3635640" cy="288360"/>
          </a:xfrm>
          <a:prstGeom prst="rect">
            <a:avLst/>
          </a:prstGeom>
          <a:noFill/>
          <a:ln w="0">
            <a:noFill/>
          </a:ln>
        </p:spPr>
        <p:txBody>
          <a:bodyPr wrap="none" lIns="0" rIns="0" tIns="0" bIns="0" anchor="t">
            <a:spAutoFit/>
          </a:bodyPr>
          <a:p>
            <a:r>
              <a:rPr b="1" lang="en-US" sz="2029" strike="noStrike" u="none">
                <a:solidFill>
                  <a:srgbClr val="333333"/>
                </a:solidFill>
                <a:effectLst/>
                <a:uFillTx/>
                <a:latin typeface="NotoSansJP-Thin_"/>
                <a:ea typeface="NotoSansJP-Thin_"/>
              </a:rPr>
              <a:t> : </a:t>
            </a:r>
            <a:r>
              <a:rPr b="1" lang="zh-CN" sz="2029" strike="noStrike" u="none">
                <a:solidFill>
                  <a:srgbClr val="333333"/>
                </a:solidFill>
                <a:effectLst/>
                <a:uFillTx/>
                <a:latin typeface="NotoSansJP-Thin_"/>
                <a:ea typeface="NotoSansJP-Thin_"/>
              </a:rPr>
              <a:t>ノイズからデータを復元する</a:t>
            </a:r>
            <a:endParaRPr b="0" lang="en-US" sz="2029" strike="noStrike" u="none">
              <a:solidFill>
                <a:srgbClr val="000000"/>
              </a:solidFill>
              <a:effectLst/>
              <a:uFillTx/>
              <a:latin typeface="Times New Roman"/>
            </a:endParaRPr>
          </a:p>
        </p:txBody>
      </p:sp>
      <p:sp>
        <p:nvSpPr>
          <p:cNvPr id="275" name=""/>
          <p:cNvSpPr/>
          <p:nvPr/>
        </p:nvSpPr>
        <p:spPr>
          <a:xfrm>
            <a:off x="385920" y="1788840"/>
            <a:ext cx="137880" cy="108360"/>
          </a:xfrm>
          <a:custGeom>
            <a:avLst/>
            <a:gdLst/>
            <a:ahLst/>
            <a:rect l="0" t="0" r="r" b="b"/>
            <a:pathLst>
              <a:path w="383" h="301">
                <a:moveTo>
                  <a:pt x="140" y="301"/>
                </a:moveTo>
                <a:cubicBezTo>
                  <a:pt x="133" y="300"/>
                  <a:pt x="109" y="299"/>
                  <a:pt x="68" y="299"/>
                </a:cubicBezTo>
                <a:cubicBezTo>
                  <a:pt x="31" y="299"/>
                  <a:pt x="10" y="300"/>
                  <a:pt x="5" y="301"/>
                </a:cubicBezTo>
                <a:lnTo>
                  <a:pt x="0" y="301"/>
                </a:lnTo>
                <a:lnTo>
                  <a:pt x="0" y="258"/>
                </a:lnTo>
                <a:lnTo>
                  <a:pt x="65" y="258"/>
                </a:lnTo>
                <a:lnTo>
                  <a:pt x="152" y="156"/>
                </a:lnTo>
                <a:lnTo>
                  <a:pt x="60" y="42"/>
                </a:lnTo>
                <a:lnTo>
                  <a:pt x="4" y="42"/>
                </a:lnTo>
                <a:lnTo>
                  <a:pt x="4" y="0"/>
                </a:lnTo>
                <a:lnTo>
                  <a:pt x="9" y="0"/>
                </a:lnTo>
                <a:cubicBezTo>
                  <a:pt x="16" y="1"/>
                  <a:pt x="40" y="2"/>
                  <a:pt x="83" y="2"/>
                </a:cubicBezTo>
                <a:cubicBezTo>
                  <a:pt x="130" y="2"/>
                  <a:pt x="157" y="1"/>
                  <a:pt x="165" y="0"/>
                </a:cubicBezTo>
                <a:lnTo>
                  <a:pt x="171" y="0"/>
                </a:lnTo>
                <a:lnTo>
                  <a:pt x="171" y="42"/>
                </a:lnTo>
                <a:lnTo>
                  <a:pt x="152" y="42"/>
                </a:lnTo>
                <a:lnTo>
                  <a:pt x="176" y="71"/>
                </a:lnTo>
                <a:cubicBezTo>
                  <a:pt x="191" y="90"/>
                  <a:pt x="199" y="99"/>
                  <a:pt x="200" y="99"/>
                </a:cubicBezTo>
                <a:cubicBezTo>
                  <a:pt x="202" y="99"/>
                  <a:pt x="210" y="89"/>
                  <a:pt x="226" y="70"/>
                </a:cubicBezTo>
                <a:lnTo>
                  <a:pt x="249" y="42"/>
                </a:lnTo>
                <a:lnTo>
                  <a:pt x="224" y="42"/>
                </a:lnTo>
                <a:lnTo>
                  <a:pt x="224" y="0"/>
                </a:lnTo>
                <a:lnTo>
                  <a:pt x="230" y="0"/>
                </a:lnTo>
                <a:cubicBezTo>
                  <a:pt x="236" y="1"/>
                  <a:pt x="260" y="2"/>
                  <a:pt x="302" y="2"/>
                </a:cubicBezTo>
                <a:cubicBezTo>
                  <a:pt x="339" y="2"/>
                  <a:pt x="360" y="1"/>
                  <a:pt x="365" y="0"/>
                </a:cubicBezTo>
                <a:lnTo>
                  <a:pt x="370" y="0"/>
                </a:lnTo>
                <a:lnTo>
                  <a:pt x="370" y="42"/>
                </a:lnTo>
                <a:lnTo>
                  <a:pt x="306" y="42"/>
                </a:lnTo>
                <a:lnTo>
                  <a:pt x="226" y="134"/>
                </a:lnTo>
                <a:lnTo>
                  <a:pt x="328" y="258"/>
                </a:lnTo>
                <a:lnTo>
                  <a:pt x="356" y="258"/>
                </a:lnTo>
                <a:lnTo>
                  <a:pt x="383" y="258"/>
                </a:lnTo>
                <a:lnTo>
                  <a:pt x="383" y="301"/>
                </a:lnTo>
                <a:lnTo>
                  <a:pt x="378" y="301"/>
                </a:lnTo>
                <a:cubicBezTo>
                  <a:pt x="371" y="300"/>
                  <a:pt x="347" y="299"/>
                  <a:pt x="304" y="299"/>
                </a:cubicBezTo>
                <a:cubicBezTo>
                  <a:pt x="256" y="299"/>
                  <a:pt x="229" y="300"/>
                  <a:pt x="221" y="301"/>
                </a:cubicBezTo>
                <a:lnTo>
                  <a:pt x="215" y="301"/>
                </a:lnTo>
                <a:lnTo>
                  <a:pt x="215" y="258"/>
                </a:lnTo>
                <a:lnTo>
                  <a:pt x="234" y="258"/>
                </a:lnTo>
                <a:cubicBezTo>
                  <a:pt x="234" y="258"/>
                  <a:pt x="225" y="247"/>
                  <a:pt x="207" y="224"/>
                </a:cubicBezTo>
                <a:cubicBezTo>
                  <a:pt x="189" y="202"/>
                  <a:pt x="179" y="191"/>
                  <a:pt x="179" y="190"/>
                </a:cubicBezTo>
                <a:lnTo>
                  <a:pt x="120" y="258"/>
                </a:lnTo>
                <a:lnTo>
                  <a:pt x="133" y="258"/>
                </a:lnTo>
                <a:lnTo>
                  <a:pt x="145" y="258"/>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6" name=""/>
          <p:cNvSpPr/>
          <p:nvPr/>
        </p:nvSpPr>
        <p:spPr>
          <a:xfrm>
            <a:off x="540360" y="1816920"/>
            <a:ext cx="118080" cy="117000"/>
          </a:xfrm>
          <a:custGeom>
            <a:avLst/>
            <a:gdLst/>
            <a:ahLst/>
            <a:rect l="0" t="0" r="r" b="b"/>
            <a:pathLst>
              <a:path w="328" h="325">
                <a:moveTo>
                  <a:pt x="9" y="115"/>
                </a:moveTo>
                <a:cubicBezTo>
                  <a:pt x="3" y="115"/>
                  <a:pt x="0" y="113"/>
                  <a:pt x="0" y="111"/>
                </a:cubicBezTo>
                <a:cubicBezTo>
                  <a:pt x="0" y="109"/>
                  <a:pt x="3" y="100"/>
                  <a:pt x="8" y="84"/>
                </a:cubicBezTo>
                <a:cubicBezTo>
                  <a:pt x="13" y="68"/>
                  <a:pt x="18" y="52"/>
                  <a:pt x="24" y="36"/>
                </a:cubicBezTo>
                <a:lnTo>
                  <a:pt x="32" y="12"/>
                </a:lnTo>
                <a:cubicBezTo>
                  <a:pt x="34" y="7"/>
                  <a:pt x="36" y="2"/>
                  <a:pt x="38" y="0"/>
                </a:cubicBezTo>
                <a:lnTo>
                  <a:pt x="262" y="0"/>
                </a:lnTo>
                <a:lnTo>
                  <a:pt x="306" y="0"/>
                </a:lnTo>
                <a:cubicBezTo>
                  <a:pt x="316" y="0"/>
                  <a:pt x="322" y="0"/>
                  <a:pt x="324" y="0"/>
                </a:cubicBezTo>
                <a:cubicBezTo>
                  <a:pt x="326" y="1"/>
                  <a:pt x="327" y="2"/>
                  <a:pt x="328" y="5"/>
                </a:cubicBezTo>
                <a:cubicBezTo>
                  <a:pt x="328" y="7"/>
                  <a:pt x="325" y="25"/>
                  <a:pt x="320" y="59"/>
                </a:cubicBezTo>
                <a:cubicBezTo>
                  <a:pt x="314" y="94"/>
                  <a:pt x="311" y="111"/>
                  <a:pt x="310" y="111"/>
                </a:cubicBezTo>
                <a:cubicBezTo>
                  <a:pt x="310" y="114"/>
                  <a:pt x="307" y="115"/>
                  <a:pt x="301" y="115"/>
                </a:cubicBezTo>
                <a:cubicBezTo>
                  <a:pt x="298" y="115"/>
                  <a:pt x="297" y="115"/>
                  <a:pt x="296" y="115"/>
                </a:cubicBezTo>
                <a:cubicBezTo>
                  <a:pt x="295" y="115"/>
                  <a:pt x="294" y="114"/>
                  <a:pt x="293" y="112"/>
                </a:cubicBezTo>
                <a:lnTo>
                  <a:pt x="291" y="111"/>
                </a:lnTo>
                <a:cubicBezTo>
                  <a:pt x="291" y="109"/>
                  <a:pt x="293" y="102"/>
                  <a:pt x="295" y="89"/>
                </a:cubicBezTo>
                <a:cubicBezTo>
                  <a:pt x="297" y="77"/>
                  <a:pt x="298" y="67"/>
                  <a:pt x="298" y="60"/>
                </a:cubicBezTo>
                <a:cubicBezTo>
                  <a:pt x="298" y="49"/>
                  <a:pt x="295" y="41"/>
                  <a:pt x="290" y="35"/>
                </a:cubicBezTo>
                <a:cubicBezTo>
                  <a:pt x="286" y="29"/>
                  <a:pt x="277" y="25"/>
                  <a:pt x="264" y="23"/>
                </a:cubicBezTo>
                <a:cubicBezTo>
                  <a:pt x="262" y="23"/>
                  <a:pt x="253" y="22"/>
                  <a:pt x="236" y="22"/>
                </a:cubicBezTo>
                <a:cubicBezTo>
                  <a:pt x="222" y="22"/>
                  <a:pt x="212" y="22"/>
                  <a:pt x="209" y="22"/>
                </a:cubicBezTo>
                <a:cubicBezTo>
                  <a:pt x="205" y="23"/>
                  <a:pt x="202" y="24"/>
                  <a:pt x="200" y="26"/>
                </a:cubicBezTo>
                <a:cubicBezTo>
                  <a:pt x="200" y="27"/>
                  <a:pt x="188" y="71"/>
                  <a:pt x="166" y="160"/>
                </a:cubicBezTo>
                <a:cubicBezTo>
                  <a:pt x="144" y="248"/>
                  <a:pt x="132" y="294"/>
                  <a:pt x="132" y="296"/>
                </a:cubicBezTo>
                <a:cubicBezTo>
                  <a:pt x="132" y="300"/>
                  <a:pt x="147" y="302"/>
                  <a:pt x="175" y="303"/>
                </a:cubicBezTo>
                <a:cubicBezTo>
                  <a:pt x="185" y="303"/>
                  <a:pt x="191" y="303"/>
                  <a:pt x="194" y="303"/>
                </a:cubicBezTo>
                <a:cubicBezTo>
                  <a:pt x="197" y="303"/>
                  <a:pt x="198" y="305"/>
                  <a:pt x="198" y="307"/>
                </a:cubicBezTo>
                <a:cubicBezTo>
                  <a:pt x="198" y="309"/>
                  <a:pt x="198" y="311"/>
                  <a:pt x="197" y="314"/>
                </a:cubicBezTo>
                <a:cubicBezTo>
                  <a:pt x="196" y="320"/>
                  <a:pt x="194" y="323"/>
                  <a:pt x="193" y="324"/>
                </a:cubicBezTo>
                <a:lnTo>
                  <a:pt x="192" y="325"/>
                </a:lnTo>
                <a:cubicBezTo>
                  <a:pt x="191" y="325"/>
                  <a:pt x="190" y="325"/>
                  <a:pt x="188" y="325"/>
                </a:cubicBezTo>
                <a:cubicBezTo>
                  <a:pt x="187" y="325"/>
                  <a:pt x="179" y="325"/>
                  <a:pt x="164" y="324"/>
                </a:cubicBezTo>
                <a:cubicBezTo>
                  <a:pt x="149" y="324"/>
                  <a:pt x="127" y="324"/>
                  <a:pt x="99" y="324"/>
                </a:cubicBezTo>
                <a:cubicBezTo>
                  <a:pt x="58" y="324"/>
                  <a:pt x="32" y="324"/>
                  <a:pt x="21" y="325"/>
                </a:cubicBezTo>
                <a:lnTo>
                  <a:pt x="13" y="325"/>
                </a:lnTo>
                <a:cubicBezTo>
                  <a:pt x="11" y="323"/>
                  <a:pt x="11" y="321"/>
                  <a:pt x="11" y="320"/>
                </a:cubicBezTo>
                <a:cubicBezTo>
                  <a:pt x="11" y="319"/>
                  <a:pt x="11" y="317"/>
                  <a:pt x="11" y="312"/>
                </a:cubicBezTo>
                <a:cubicBezTo>
                  <a:pt x="13" y="308"/>
                  <a:pt x="14" y="305"/>
                  <a:pt x="16" y="303"/>
                </a:cubicBezTo>
                <a:lnTo>
                  <a:pt x="30" y="303"/>
                </a:lnTo>
                <a:lnTo>
                  <a:pt x="35" y="303"/>
                </a:lnTo>
                <a:cubicBezTo>
                  <a:pt x="60" y="303"/>
                  <a:pt x="76" y="301"/>
                  <a:pt x="80" y="298"/>
                </a:cubicBezTo>
                <a:cubicBezTo>
                  <a:pt x="81" y="298"/>
                  <a:pt x="81" y="298"/>
                  <a:pt x="81" y="298"/>
                </a:cubicBezTo>
                <a:cubicBezTo>
                  <a:pt x="83" y="297"/>
                  <a:pt x="84" y="294"/>
                  <a:pt x="86" y="288"/>
                </a:cubicBezTo>
                <a:cubicBezTo>
                  <a:pt x="88" y="282"/>
                  <a:pt x="94" y="257"/>
                  <a:pt x="105" y="212"/>
                </a:cubicBezTo>
                <a:cubicBezTo>
                  <a:pt x="111" y="191"/>
                  <a:pt x="115" y="173"/>
                  <a:pt x="119" y="159"/>
                </a:cubicBezTo>
                <a:cubicBezTo>
                  <a:pt x="141" y="72"/>
                  <a:pt x="152" y="27"/>
                  <a:pt x="152" y="25"/>
                </a:cubicBezTo>
                <a:cubicBezTo>
                  <a:pt x="152" y="23"/>
                  <a:pt x="147" y="22"/>
                  <a:pt x="138" y="22"/>
                </a:cubicBezTo>
                <a:lnTo>
                  <a:pt x="123" y="22"/>
                </a:lnTo>
                <a:cubicBezTo>
                  <a:pt x="102" y="22"/>
                  <a:pt x="88" y="23"/>
                  <a:pt x="81" y="25"/>
                </a:cubicBezTo>
                <a:cubicBezTo>
                  <a:pt x="67" y="28"/>
                  <a:pt x="56" y="35"/>
                  <a:pt x="48" y="45"/>
                </a:cubicBezTo>
                <a:cubicBezTo>
                  <a:pt x="40" y="55"/>
                  <a:pt x="31" y="73"/>
                  <a:pt x="22" y="100"/>
                </a:cubicBezTo>
                <a:cubicBezTo>
                  <a:pt x="20" y="107"/>
                  <a:pt x="18" y="112"/>
                  <a:pt x="17" y="113"/>
                </a:cubicBezTo>
                <a:cubicBezTo>
                  <a:pt x="16" y="114"/>
                  <a:pt x="14" y="115"/>
                  <a:pt x="11"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7" name=""/>
          <p:cNvSpPr/>
          <p:nvPr/>
        </p:nvSpPr>
        <p:spPr>
          <a:xfrm>
            <a:off x="751320" y="1807560"/>
            <a:ext cx="162720" cy="57240"/>
          </a:xfrm>
          <a:custGeom>
            <a:avLst/>
            <a:gdLst/>
            <a:ahLst/>
            <a:rect l="0" t="0" r="r" b="b"/>
            <a:pathLst>
              <a:path w="452" h="159">
                <a:moveTo>
                  <a:pt x="0" y="137"/>
                </a:moveTo>
                <a:cubicBezTo>
                  <a:pt x="0" y="102"/>
                  <a:pt x="10" y="71"/>
                  <a:pt x="31" y="43"/>
                </a:cubicBezTo>
                <a:cubicBezTo>
                  <a:pt x="51" y="14"/>
                  <a:pt x="79" y="0"/>
                  <a:pt x="113" y="0"/>
                </a:cubicBezTo>
                <a:cubicBezTo>
                  <a:pt x="130" y="0"/>
                  <a:pt x="146" y="4"/>
                  <a:pt x="163" y="12"/>
                </a:cubicBezTo>
                <a:cubicBezTo>
                  <a:pt x="179" y="20"/>
                  <a:pt x="194" y="30"/>
                  <a:pt x="207" y="43"/>
                </a:cubicBezTo>
                <a:cubicBezTo>
                  <a:pt x="221" y="55"/>
                  <a:pt x="234" y="67"/>
                  <a:pt x="247" y="78"/>
                </a:cubicBezTo>
                <a:cubicBezTo>
                  <a:pt x="260" y="89"/>
                  <a:pt x="274" y="99"/>
                  <a:pt x="290" y="108"/>
                </a:cubicBezTo>
                <a:cubicBezTo>
                  <a:pt x="305" y="117"/>
                  <a:pt x="321" y="121"/>
                  <a:pt x="337" y="121"/>
                </a:cubicBezTo>
                <a:cubicBezTo>
                  <a:pt x="365" y="121"/>
                  <a:pt x="388" y="110"/>
                  <a:pt x="406" y="89"/>
                </a:cubicBezTo>
                <a:cubicBezTo>
                  <a:pt x="424" y="67"/>
                  <a:pt x="433" y="44"/>
                  <a:pt x="433" y="20"/>
                </a:cubicBezTo>
                <a:cubicBezTo>
                  <a:pt x="433" y="14"/>
                  <a:pt x="434" y="10"/>
                  <a:pt x="436" y="6"/>
                </a:cubicBezTo>
                <a:cubicBezTo>
                  <a:pt x="437" y="2"/>
                  <a:pt x="440" y="0"/>
                  <a:pt x="442" y="0"/>
                </a:cubicBezTo>
                <a:cubicBezTo>
                  <a:pt x="449" y="0"/>
                  <a:pt x="452" y="7"/>
                  <a:pt x="452" y="22"/>
                </a:cubicBezTo>
                <a:cubicBezTo>
                  <a:pt x="452" y="56"/>
                  <a:pt x="442" y="87"/>
                  <a:pt x="421" y="116"/>
                </a:cubicBezTo>
                <a:cubicBezTo>
                  <a:pt x="401" y="144"/>
                  <a:pt x="374" y="159"/>
                  <a:pt x="343" y="159"/>
                </a:cubicBezTo>
                <a:lnTo>
                  <a:pt x="337" y="159"/>
                </a:lnTo>
                <a:cubicBezTo>
                  <a:pt x="320" y="159"/>
                  <a:pt x="304" y="155"/>
                  <a:pt x="288" y="146"/>
                </a:cubicBezTo>
                <a:cubicBezTo>
                  <a:pt x="272" y="138"/>
                  <a:pt x="256" y="128"/>
                  <a:pt x="242" y="117"/>
                </a:cubicBezTo>
                <a:cubicBezTo>
                  <a:pt x="228" y="104"/>
                  <a:pt x="215" y="92"/>
                  <a:pt x="203" y="80"/>
                </a:cubicBezTo>
                <a:cubicBezTo>
                  <a:pt x="190" y="69"/>
                  <a:pt x="176" y="59"/>
                  <a:pt x="160" y="50"/>
                </a:cubicBezTo>
                <a:cubicBezTo>
                  <a:pt x="144" y="41"/>
                  <a:pt x="129" y="37"/>
                  <a:pt x="113" y="38"/>
                </a:cubicBezTo>
                <a:cubicBezTo>
                  <a:pt x="93" y="38"/>
                  <a:pt x="76" y="44"/>
                  <a:pt x="61" y="55"/>
                </a:cubicBezTo>
                <a:cubicBezTo>
                  <a:pt x="44" y="68"/>
                  <a:pt x="33" y="83"/>
                  <a:pt x="27" y="101"/>
                </a:cubicBezTo>
                <a:cubicBezTo>
                  <a:pt x="21" y="119"/>
                  <a:pt x="18" y="133"/>
                  <a:pt x="17" y="144"/>
                </a:cubicBezTo>
                <a:cubicBezTo>
                  <a:pt x="15" y="154"/>
                  <a:pt x="13" y="159"/>
                  <a:pt x="9" y="159"/>
                </a:cubicBezTo>
                <a:cubicBezTo>
                  <a:pt x="3" y="159"/>
                  <a:pt x="0" y="152"/>
                  <a:pt x="0" y="13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8" name=""/>
          <p:cNvSpPr/>
          <p:nvPr/>
        </p:nvSpPr>
        <p:spPr>
          <a:xfrm>
            <a:off x="988200" y="1704960"/>
            <a:ext cx="245520" cy="204480"/>
          </a:xfrm>
          <a:custGeom>
            <a:avLst/>
            <a:gdLst/>
            <a:ahLst/>
            <a:rect l="0" t="0" r="r" b="b"/>
            <a:pathLst>
              <a:path w="682" h="568">
                <a:moveTo>
                  <a:pt x="251" y="56"/>
                </a:moveTo>
                <a:cubicBezTo>
                  <a:pt x="257" y="56"/>
                  <a:pt x="261" y="58"/>
                  <a:pt x="261" y="61"/>
                </a:cubicBezTo>
                <a:cubicBezTo>
                  <a:pt x="262" y="62"/>
                  <a:pt x="264" y="71"/>
                  <a:pt x="269" y="89"/>
                </a:cubicBezTo>
                <a:cubicBezTo>
                  <a:pt x="273" y="106"/>
                  <a:pt x="283" y="137"/>
                  <a:pt x="297" y="180"/>
                </a:cubicBezTo>
                <a:cubicBezTo>
                  <a:pt x="311" y="223"/>
                  <a:pt x="328" y="269"/>
                  <a:pt x="347" y="318"/>
                </a:cubicBezTo>
                <a:cubicBezTo>
                  <a:pt x="370" y="384"/>
                  <a:pt x="394" y="437"/>
                  <a:pt x="419" y="479"/>
                </a:cubicBezTo>
                <a:lnTo>
                  <a:pt x="422" y="485"/>
                </a:lnTo>
                <a:lnTo>
                  <a:pt x="436" y="431"/>
                </a:lnTo>
                <a:cubicBezTo>
                  <a:pt x="450" y="376"/>
                  <a:pt x="465" y="319"/>
                  <a:pt x="482" y="259"/>
                </a:cubicBezTo>
                <a:cubicBezTo>
                  <a:pt x="502" y="185"/>
                  <a:pt x="518" y="133"/>
                  <a:pt x="528" y="103"/>
                </a:cubicBezTo>
                <a:cubicBezTo>
                  <a:pt x="539" y="73"/>
                  <a:pt x="549" y="52"/>
                  <a:pt x="560" y="41"/>
                </a:cubicBezTo>
                <a:cubicBezTo>
                  <a:pt x="584" y="18"/>
                  <a:pt x="615" y="4"/>
                  <a:pt x="653" y="0"/>
                </a:cubicBezTo>
                <a:cubicBezTo>
                  <a:pt x="654" y="0"/>
                  <a:pt x="657" y="0"/>
                  <a:pt x="660" y="0"/>
                </a:cubicBezTo>
                <a:cubicBezTo>
                  <a:pt x="664" y="0"/>
                  <a:pt x="666" y="0"/>
                  <a:pt x="668" y="0"/>
                </a:cubicBezTo>
                <a:lnTo>
                  <a:pt x="670" y="0"/>
                </a:lnTo>
                <a:cubicBezTo>
                  <a:pt x="678" y="0"/>
                  <a:pt x="682" y="5"/>
                  <a:pt x="682" y="16"/>
                </a:cubicBezTo>
                <a:cubicBezTo>
                  <a:pt x="682" y="35"/>
                  <a:pt x="675" y="52"/>
                  <a:pt x="663" y="65"/>
                </a:cubicBezTo>
                <a:cubicBezTo>
                  <a:pt x="659" y="69"/>
                  <a:pt x="653" y="71"/>
                  <a:pt x="645" y="71"/>
                </a:cubicBezTo>
                <a:cubicBezTo>
                  <a:pt x="628" y="72"/>
                  <a:pt x="614" y="75"/>
                  <a:pt x="601" y="79"/>
                </a:cubicBezTo>
                <a:cubicBezTo>
                  <a:pt x="588" y="83"/>
                  <a:pt x="578" y="88"/>
                  <a:pt x="573" y="92"/>
                </a:cubicBezTo>
                <a:cubicBezTo>
                  <a:pt x="567" y="96"/>
                  <a:pt x="564" y="99"/>
                  <a:pt x="563" y="102"/>
                </a:cubicBezTo>
                <a:cubicBezTo>
                  <a:pt x="554" y="116"/>
                  <a:pt x="533" y="187"/>
                  <a:pt x="498" y="316"/>
                </a:cubicBezTo>
                <a:cubicBezTo>
                  <a:pt x="464" y="445"/>
                  <a:pt x="447" y="515"/>
                  <a:pt x="446" y="524"/>
                </a:cubicBezTo>
                <a:cubicBezTo>
                  <a:pt x="446" y="525"/>
                  <a:pt x="446" y="525"/>
                  <a:pt x="446" y="524"/>
                </a:cubicBezTo>
                <a:cubicBezTo>
                  <a:pt x="446" y="523"/>
                  <a:pt x="446" y="523"/>
                  <a:pt x="445" y="524"/>
                </a:cubicBezTo>
                <a:cubicBezTo>
                  <a:pt x="445" y="525"/>
                  <a:pt x="444" y="525"/>
                  <a:pt x="444" y="526"/>
                </a:cubicBezTo>
                <a:cubicBezTo>
                  <a:pt x="441" y="533"/>
                  <a:pt x="435" y="540"/>
                  <a:pt x="426" y="546"/>
                </a:cubicBezTo>
                <a:cubicBezTo>
                  <a:pt x="417" y="552"/>
                  <a:pt x="408" y="555"/>
                  <a:pt x="398" y="555"/>
                </a:cubicBezTo>
                <a:cubicBezTo>
                  <a:pt x="394" y="555"/>
                  <a:pt x="391" y="555"/>
                  <a:pt x="389" y="553"/>
                </a:cubicBezTo>
                <a:cubicBezTo>
                  <a:pt x="387" y="552"/>
                  <a:pt x="383" y="547"/>
                  <a:pt x="378" y="539"/>
                </a:cubicBezTo>
                <a:cubicBezTo>
                  <a:pt x="357" y="506"/>
                  <a:pt x="341" y="476"/>
                  <a:pt x="329" y="451"/>
                </a:cubicBezTo>
                <a:cubicBezTo>
                  <a:pt x="318" y="426"/>
                  <a:pt x="303" y="392"/>
                  <a:pt x="288" y="350"/>
                </a:cubicBezTo>
                <a:cubicBezTo>
                  <a:pt x="267" y="296"/>
                  <a:pt x="248" y="242"/>
                  <a:pt x="231" y="187"/>
                </a:cubicBezTo>
                <a:lnTo>
                  <a:pt x="226" y="172"/>
                </a:lnTo>
                <a:lnTo>
                  <a:pt x="226" y="173"/>
                </a:lnTo>
                <a:cubicBezTo>
                  <a:pt x="226" y="173"/>
                  <a:pt x="223" y="184"/>
                  <a:pt x="219" y="204"/>
                </a:cubicBezTo>
                <a:cubicBezTo>
                  <a:pt x="214" y="224"/>
                  <a:pt x="209" y="249"/>
                  <a:pt x="203" y="278"/>
                </a:cubicBezTo>
                <a:cubicBezTo>
                  <a:pt x="196" y="307"/>
                  <a:pt x="188" y="338"/>
                  <a:pt x="177" y="373"/>
                </a:cubicBezTo>
                <a:cubicBezTo>
                  <a:pt x="166" y="407"/>
                  <a:pt x="155" y="438"/>
                  <a:pt x="144" y="467"/>
                </a:cubicBezTo>
                <a:cubicBezTo>
                  <a:pt x="132" y="495"/>
                  <a:pt x="119" y="519"/>
                  <a:pt x="104" y="539"/>
                </a:cubicBezTo>
                <a:cubicBezTo>
                  <a:pt x="90" y="559"/>
                  <a:pt x="75" y="569"/>
                  <a:pt x="60" y="568"/>
                </a:cubicBezTo>
                <a:cubicBezTo>
                  <a:pt x="48" y="568"/>
                  <a:pt x="35" y="564"/>
                  <a:pt x="21" y="557"/>
                </a:cubicBezTo>
                <a:cubicBezTo>
                  <a:pt x="8" y="550"/>
                  <a:pt x="1" y="541"/>
                  <a:pt x="0" y="529"/>
                </a:cubicBezTo>
                <a:cubicBezTo>
                  <a:pt x="0" y="518"/>
                  <a:pt x="4" y="506"/>
                  <a:pt x="10" y="493"/>
                </a:cubicBezTo>
                <a:cubicBezTo>
                  <a:pt x="17" y="480"/>
                  <a:pt x="24" y="474"/>
                  <a:pt x="31" y="473"/>
                </a:cubicBezTo>
                <a:cubicBezTo>
                  <a:pt x="32" y="473"/>
                  <a:pt x="36" y="476"/>
                  <a:pt x="43" y="482"/>
                </a:cubicBezTo>
                <a:cubicBezTo>
                  <a:pt x="50" y="488"/>
                  <a:pt x="61" y="493"/>
                  <a:pt x="77" y="496"/>
                </a:cubicBezTo>
                <a:lnTo>
                  <a:pt x="81" y="496"/>
                </a:lnTo>
                <a:cubicBezTo>
                  <a:pt x="88" y="496"/>
                  <a:pt x="95" y="491"/>
                  <a:pt x="102" y="481"/>
                </a:cubicBezTo>
                <a:cubicBezTo>
                  <a:pt x="108" y="472"/>
                  <a:pt x="117" y="451"/>
                  <a:pt x="128" y="417"/>
                </a:cubicBezTo>
                <a:cubicBezTo>
                  <a:pt x="148" y="360"/>
                  <a:pt x="164" y="305"/>
                  <a:pt x="176" y="252"/>
                </a:cubicBezTo>
                <a:cubicBezTo>
                  <a:pt x="187" y="199"/>
                  <a:pt x="195" y="158"/>
                  <a:pt x="198" y="129"/>
                </a:cubicBezTo>
                <a:cubicBezTo>
                  <a:pt x="201" y="100"/>
                  <a:pt x="203" y="85"/>
                  <a:pt x="205" y="82"/>
                </a:cubicBezTo>
                <a:cubicBezTo>
                  <a:pt x="209" y="76"/>
                  <a:pt x="215" y="70"/>
                  <a:pt x="224" y="64"/>
                </a:cubicBezTo>
                <a:cubicBezTo>
                  <a:pt x="233" y="59"/>
                  <a:pt x="242" y="56"/>
                  <a:pt x="251" y="5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79" name=""/>
          <p:cNvSpPr/>
          <p:nvPr/>
        </p:nvSpPr>
        <p:spPr>
          <a:xfrm>
            <a:off x="1256040" y="1714320"/>
            <a:ext cx="58680" cy="243720"/>
          </a:xfrm>
          <a:custGeom>
            <a:avLst/>
            <a:gdLst/>
            <a:ahLst/>
            <a:rect l="0" t="0" r="r" b="b"/>
            <a:pathLst>
              <a:path w="163" h="677">
                <a:moveTo>
                  <a:pt x="0" y="339"/>
                </a:moveTo>
                <a:cubicBezTo>
                  <a:pt x="0" y="307"/>
                  <a:pt x="3" y="277"/>
                  <a:pt x="7" y="250"/>
                </a:cubicBezTo>
                <a:cubicBezTo>
                  <a:pt x="12" y="222"/>
                  <a:pt x="17" y="197"/>
                  <a:pt x="23" y="177"/>
                </a:cubicBezTo>
                <a:cubicBezTo>
                  <a:pt x="29" y="157"/>
                  <a:pt x="37" y="137"/>
                  <a:pt x="48" y="118"/>
                </a:cubicBezTo>
                <a:cubicBezTo>
                  <a:pt x="59" y="98"/>
                  <a:pt x="67" y="83"/>
                  <a:pt x="73" y="72"/>
                </a:cubicBezTo>
                <a:cubicBezTo>
                  <a:pt x="80" y="61"/>
                  <a:pt x="89" y="50"/>
                  <a:pt x="102" y="37"/>
                </a:cubicBezTo>
                <a:cubicBezTo>
                  <a:pt x="114" y="24"/>
                  <a:pt x="122" y="17"/>
                  <a:pt x="124" y="14"/>
                </a:cubicBezTo>
                <a:cubicBezTo>
                  <a:pt x="126" y="11"/>
                  <a:pt x="132" y="7"/>
                  <a:pt x="142" y="0"/>
                </a:cubicBezTo>
                <a:lnTo>
                  <a:pt x="151" y="0"/>
                </a:lnTo>
                <a:lnTo>
                  <a:pt x="154" y="0"/>
                </a:lnTo>
                <a:cubicBezTo>
                  <a:pt x="160" y="0"/>
                  <a:pt x="163" y="2"/>
                  <a:pt x="163" y="6"/>
                </a:cubicBezTo>
                <a:cubicBezTo>
                  <a:pt x="163" y="7"/>
                  <a:pt x="159" y="12"/>
                  <a:pt x="152" y="20"/>
                </a:cubicBezTo>
                <a:cubicBezTo>
                  <a:pt x="144" y="28"/>
                  <a:pt x="135" y="40"/>
                  <a:pt x="123" y="56"/>
                </a:cubicBezTo>
                <a:cubicBezTo>
                  <a:pt x="112" y="72"/>
                  <a:pt x="101" y="91"/>
                  <a:pt x="90" y="114"/>
                </a:cubicBezTo>
                <a:cubicBezTo>
                  <a:pt x="78" y="137"/>
                  <a:pt x="69" y="168"/>
                  <a:pt x="61" y="208"/>
                </a:cubicBezTo>
                <a:cubicBezTo>
                  <a:pt x="54" y="247"/>
                  <a:pt x="50" y="290"/>
                  <a:pt x="50" y="339"/>
                </a:cubicBezTo>
                <a:cubicBezTo>
                  <a:pt x="50" y="387"/>
                  <a:pt x="54" y="430"/>
                  <a:pt x="61" y="469"/>
                </a:cubicBezTo>
                <a:cubicBezTo>
                  <a:pt x="69" y="508"/>
                  <a:pt x="78" y="539"/>
                  <a:pt x="89" y="563"/>
                </a:cubicBezTo>
                <a:cubicBezTo>
                  <a:pt x="100" y="587"/>
                  <a:pt x="111" y="606"/>
                  <a:pt x="122" y="621"/>
                </a:cubicBezTo>
                <a:cubicBezTo>
                  <a:pt x="133" y="636"/>
                  <a:pt x="144" y="648"/>
                  <a:pt x="152" y="657"/>
                </a:cubicBezTo>
                <a:cubicBezTo>
                  <a:pt x="159" y="666"/>
                  <a:pt x="163" y="671"/>
                  <a:pt x="163" y="671"/>
                </a:cubicBezTo>
                <a:cubicBezTo>
                  <a:pt x="163" y="675"/>
                  <a:pt x="160" y="677"/>
                  <a:pt x="153" y="677"/>
                </a:cubicBezTo>
                <a:lnTo>
                  <a:pt x="151" y="677"/>
                </a:lnTo>
                <a:lnTo>
                  <a:pt x="142" y="677"/>
                </a:lnTo>
                <a:lnTo>
                  <a:pt x="122" y="661"/>
                </a:lnTo>
                <a:cubicBezTo>
                  <a:pt x="80" y="623"/>
                  <a:pt x="49" y="575"/>
                  <a:pt x="29" y="518"/>
                </a:cubicBezTo>
                <a:cubicBezTo>
                  <a:pt x="10" y="460"/>
                  <a:pt x="0" y="401"/>
                  <a:pt x="0" y="33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0" name=""/>
          <p:cNvSpPr/>
          <p:nvPr/>
        </p:nvSpPr>
        <p:spPr>
          <a:xfrm>
            <a:off x="1338840" y="1737720"/>
            <a:ext cx="118440" cy="162000"/>
          </a:xfrm>
          <a:custGeom>
            <a:avLst/>
            <a:gdLst/>
            <a:ahLst/>
            <a:rect l="0" t="0" r="r" b="b"/>
            <a:pathLst>
              <a:path w="329" h="450">
                <a:moveTo>
                  <a:pt x="151" y="0"/>
                </a:moveTo>
                <a:lnTo>
                  <a:pt x="160" y="0"/>
                </a:lnTo>
                <a:lnTo>
                  <a:pt x="162" y="0"/>
                </a:lnTo>
                <a:cubicBezTo>
                  <a:pt x="260" y="0"/>
                  <a:pt x="315" y="53"/>
                  <a:pt x="325" y="159"/>
                </a:cubicBezTo>
                <a:cubicBezTo>
                  <a:pt x="328" y="181"/>
                  <a:pt x="329" y="203"/>
                  <a:pt x="329" y="226"/>
                </a:cubicBezTo>
                <a:cubicBezTo>
                  <a:pt x="329" y="314"/>
                  <a:pt x="312" y="375"/>
                  <a:pt x="279" y="408"/>
                </a:cubicBezTo>
                <a:cubicBezTo>
                  <a:pt x="253" y="436"/>
                  <a:pt x="215" y="450"/>
                  <a:pt x="165" y="450"/>
                </a:cubicBezTo>
                <a:cubicBezTo>
                  <a:pt x="85" y="450"/>
                  <a:pt x="34" y="413"/>
                  <a:pt x="13" y="339"/>
                </a:cubicBezTo>
                <a:cubicBezTo>
                  <a:pt x="4" y="312"/>
                  <a:pt x="0" y="275"/>
                  <a:pt x="0" y="228"/>
                </a:cubicBezTo>
                <a:cubicBezTo>
                  <a:pt x="0" y="144"/>
                  <a:pt x="16" y="83"/>
                  <a:pt x="47" y="47"/>
                </a:cubicBezTo>
                <a:cubicBezTo>
                  <a:pt x="60" y="32"/>
                  <a:pt x="76" y="20"/>
                  <a:pt x="96" y="12"/>
                </a:cubicBezTo>
                <a:cubicBezTo>
                  <a:pt x="116" y="4"/>
                  <a:pt x="135" y="0"/>
                  <a:pt x="151" y="0"/>
                </a:cubicBezTo>
                <a:moveTo>
                  <a:pt x="224" y="72"/>
                </a:moveTo>
                <a:cubicBezTo>
                  <a:pt x="212" y="46"/>
                  <a:pt x="192" y="34"/>
                  <a:pt x="164" y="34"/>
                </a:cubicBezTo>
                <a:cubicBezTo>
                  <a:pt x="147" y="34"/>
                  <a:pt x="131" y="40"/>
                  <a:pt x="118" y="53"/>
                </a:cubicBezTo>
                <a:cubicBezTo>
                  <a:pt x="109" y="64"/>
                  <a:pt x="103" y="78"/>
                  <a:pt x="101" y="97"/>
                </a:cubicBezTo>
                <a:cubicBezTo>
                  <a:pt x="100" y="115"/>
                  <a:pt x="99" y="160"/>
                  <a:pt x="98" y="232"/>
                </a:cubicBezTo>
                <a:cubicBezTo>
                  <a:pt x="98" y="300"/>
                  <a:pt x="100" y="345"/>
                  <a:pt x="104" y="365"/>
                </a:cubicBezTo>
                <a:cubicBezTo>
                  <a:pt x="106" y="378"/>
                  <a:pt x="113" y="390"/>
                  <a:pt x="123" y="400"/>
                </a:cubicBezTo>
                <a:cubicBezTo>
                  <a:pt x="133" y="410"/>
                  <a:pt x="147" y="416"/>
                  <a:pt x="165" y="416"/>
                </a:cubicBezTo>
                <a:cubicBezTo>
                  <a:pt x="189" y="416"/>
                  <a:pt x="207" y="405"/>
                  <a:pt x="219" y="384"/>
                </a:cubicBezTo>
                <a:cubicBezTo>
                  <a:pt x="225" y="375"/>
                  <a:pt x="228" y="361"/>
                  <a:pt x="229" y="340"/>
                </a:cubicBezTo>
                <a:cubicBezTo>
                  <a:pt x="231" y="319"/>
                  <a:pt x="232" y="279"/>
                  <a:pt x="232" y="220"/>
                </a:cubicBezTo>
                <a:cubicBezTo>
                  <a:pt x="232" y="134"/>
                  <a:pt x="229" y="85"/>
                  <a:pt x="224" y="7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1" name=""/>
          <p:cNvSpPr/>
          <p:nvPr/>
        </p:nvSpPr>
        <p:spPr>
          <a:xfrm>
            <a:off x="1487160" y="1867320"/>
            <a:ext cx="32400" cy="77040"/>
          </a:xfrm>
          <a:custGeom>
            <a:avLst/>
            <a:gdLst/>
            <a:ahLst/>
            <a:rect l="0" t="0" r="r" b="b"/>
            <a:pathLst>
              <a:path w="90" h="214">
                <a:moveTo>
                  <a:pt x="0" y="60"/>
                </a:moveTo>
                <a:cubicBezTo>
                  <a:pt x="0" y="60"/>
                  <a:pt x="0" y="54"/>
                  <a:pt x="0" y="43"/>
                </a:cubicBezTo>
                <a:cubicBezTo>
                  <a:pt x="0" y="30"/>
                  <a:pt x="3" y="21"/>
                  <a:pt x="11" y="13"/>
                </a:cubicBezTo>
                <a:cubicBezTo>
                  <a:pt x="19" y="4"/>
                  <a:pt x="28" y="0"/>
                  <a:pt x="41" y="0"/>
                </a:cubicBezTo>
                <a:cubicBezTo>
                  <a:pt x="53" y="0"/>
                  <a:pt x="64" y="6"/>
                  <a:pt x="74" y="17"/>
                </a:cubicBezTo>
                <a:cubicBezTo>
                  <a:pt x="84" y="29"/>
                  <a:pt x="89" y="49"/>
                  <a:pt x="90" y="78"/>
                </a:cubicBezTo>
                <a:cubicBezTo>
                  <a:pt x="90" y="94"/>
                  <a:pt x="88" y="109"/>
                  <a:pt x="84" y="124"/>
                </a:cubicBezTo>
                <a:cubicBezTo>
                  <a:pt x="80" y="139"/>
                  <a:pt x="75" y="152"/>
                  <a:pt x="70" y="162"/>
                </a:cubicBezTo>
                <a:cubicBezTo>
                  <a:pt x="64" y="173"/>
                  <a:pt x="58" y="182"/>
                  <a:pt x="52" y="190"/>
                </a:cubicBezTo>
                <a:cubicBezTo>
                  <a:pt x="46" y="198"/>
                  <a:pt x="40" y="204"/>
                  <a:pt x="36" y="208"/>
                </a:cubicBezTo>
                <a:cubicBezTo>
                  <a:pt x="31" y="213"/>
                  <a:pt x="28" y="215"/>
                  <a:pt x="27" y="214"/>
                </a:cubicBezTo>
                <a:cubicBezTo>
                  <a:pt x="25" y="214"/>
                  <a:pt x="22" y="212"/>
                  <a:pt x="18" y="208"/>
                </a:cubicBezTo>
                <a:cubicBezTo>
                  <a:pt x="14" y="204"/>
                  <a:pt x="12" y="201"/>
                  <a:pt x="12" y="200"/>
                </a:cubicBezTo>
                <a:cubicBezTo>
                  <a:pt x="12" y="198"/>
                  <a:pt x="15" y="194"/>
                  <a:pt x="20" y="189"/>
                </a:cubicBezTo>
                <a:cubicBezTo>
                  <a:pt x="25" y="183"/>
                  <a:pt x="30" y="177"/>
                  <a:pt x="36" y="168"/>
                </a:cubicBezTo>
                <a:cubicBezTo>
                  <a:pt x="43" y="160"/>
                  <a:pt x="49" y="149"/>
                  <a:pt x="54" y="135"/>
                </a:cubicBezTo>
                <a:cubicBezTo>
                  <a:pt x="59" y="120"/>
                  <a:pt x="63" y="104"/>
                  <a:pt x="65" y="85"/>
                </a:cubicBezTo>
                <a:lnTo>
                  <a:pt x="65" y="77"/>
                </a:lnTo>
                <a:lnTo>
                  <a:pt x="64" y="78"/>
                </a:lnTo>
                <a:cubicBezTo>
                  <a:pt x="63" y="78"/>
                  <a:pt x="62" y="79"/>
                  <a:pt x="61" y="79"/>
                </a:cubicBezTo>
                <a:cubicBezTo>
                  <a:pt x="59" y="80"/>
                  <a:pt x="58" y="80"/>
                  <a:pt x="57" y="81"/>
                </a:cubicBezTo>
                <a:cubicBezTo>
                  <a:pt x="55" y="82"/>
                  <a:pt x="53" y="83"/>
                  <a:pt x="51" y="83"/>
                </a:cubicBezTo>
                <a:cubicBezTo>
                  <a:pt x="48" y="83"/>
                  <a:pt x="45" y="83"/>
                  <a:pt x="43" y="83"/>
                </a:cubicBezTo>
                <a:cubicBezTo>
                  <a:pt x="30" y="83"/>
                  <a:pt x="20" y="79"/>
                  <a:pt x="13" y="72"/>
                </a:cubicBezTo>
                <a:lnTo>
                  <a:pt x="0" y="60"/>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2" name=""/>
          <p:cNvSpPr/>
          <p:nvPr/>
        </p:nvSpPr>
        <p:spPr>
          <a:xfrm>
            <a:off x="1582560" y="1729800"/>
            <a:ext cx="93960" cy="167400"/>
          </a:xfrm>
          <a:custGeom>
            <a:avLst/>
            <a:gdLst/>
            <a:ahLst/>
            <a:rect l="0" t="0" r="r" b="b"/>
            <a:pathLst>
              <a:path w="261" h="465">
                <a:moveTo>
                  <a:pt x="252" y="465"/>
                </a:moveTo>
                <a:cubicBezTo>
                  <a:pt x="240" y="464"/>
                  <a:pt x="200" y="463"/>
                  <a:pt x="130" y="463"/>
                </a:cubicBezTo>
                <a:cubicBezTo>
                  <a:pt x="61" y="463"/>
                  <a:pt x="20" y="464"/>
                  <a:pt x="8" y="465"/>
                </a:cubicBezTo>
                <a:lnTo>
                  <a:pt x="0" y="465"/>
                </a:lnTo>
                <a:lnTo>
                  <a:pt x="0" y="423"/>
                </a:lnTo>
                <a:lnTo>
                  <a:pt x="77" y="423"/>
                </a:lnTo>
                <a:lnTo>
                  <a:pt x="77" y="42"/>
                </a:lnTo>
                <a:lnTo>
                  <a:pt x="0" y="42"/>
                </a:lnTo>
                <a:lnTo>
                  <a:pt x="0" y="0"/>
                </a:lnTo>
                <a:lnTo>
                  <a:pt x="8" y="0"/>
                </a:lnTo>
                <a:cubicBezTo>
                  <a:pt x="20" y="2"/>
                  <a:pt x="61" y="2"/>
                  <a:pt x="130" y="2"/>
                </a:cubicBezTo>
                <a:cubicBezTo>
                  <a:pt x="200" y="2"/>
                  <a:pt x="240" y="2"/>
                  <a:pt x="252" y="0"/>
                </a:cubicBezTo>
                <a:lnTo>
                  <a:pt x="261" y="0"/>
                </a:lnTo>
                <a:lnTo>
                  <a:pt x="261" y="42"/>
                </a:lnTo>
                <a:lnTo>
                  <a:pt x="184" y="42"/>
                </a:lnTo>
                <a:lnTo>
                  <a:pt x="184" y="423"/>
                </a:lnTo>
                <a:lnTo>
                  <a:pt x="261" y="423"/>
                </a:lnTo>
                <a:lnTo>
                  <a:pt x="261" y="465"/>
                </a:lnTo>
                <a:lnTo>
                  <a:pt x="252" y="46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3" name=""/>
          <p:cNvSpPr/>
          <p:nvPr/>
        </p:nvSpPr>
        <p:spPr>
          <a:xfrm>
            <a:off x="1695960" y="1714320"/>
            <a:ext cx="58320" cy="243720"/>
          </a:xfrm>
          <a:custGeom>
            <a:avLst/>
            <a:gdLst/>
            <a:ahLst/>
            <a:rect l="0" t="0" r="r" b="b"/>
            <a:pathLst>
              <a:path w="162" h="677">
                <a:moveTo>
                  <a:pt x="3" y="1"/>
                </a:moveTo>
                <a:lnTo>
                  <a:pt x="6" y="0"/>
                </a:lnTo>
                <a:cubicBezTo>
                  <a:pt x="8" y="0"/>
                  <a:pt x="10" y="0"/>
                  <a:pt x="13" y="0"/>
                </a:cubicBezTo>
                <a:lnTo>
                  <a:pt x="21" y="0"/>
                </a:lnTo>
                <a:lnTo>
                  <a:pt x="41" y="16"/>
                </a:lnTo>
                <a:cubicBezTo>
                  <a:pt x="83" y="54"/>
                  <a:pt x="114" y="102"/>
                  <a:pt x="133" y="160"/>
                </a:cubicBezTo>
                <a:cubicBezTo>
                  <a:pt x="153" y="217"/>
                  <a:pt x="162" y="276"/>
                  <a:pt x="162" y="339"/>
                </a:cubicBezTo>
                <a:cubicBezTo>
                  <a:pt x="162" y="370"/>
                  <a:pt x="160" y="399"/>
                  <a:pt x="156" y="428"/>
                </a:cubicBezTo>
                <a:cubicBezTo>
                  <a:pt x="151" y="456"/>
                  <a:pt x="146" y="480"/>
                  <a:pt x="140" y="500"/>
                </a:cubicBezTo>
                <a:cubicBezTo>
                  <a:pt x="134" y="520"/>
                  <a:pt x="126" y="540"/>
                  <a:pt x="115" y="560"/>
                </a:cubicBezTo>
                <a:cubicBezTo>
                  <a:pt x="104" y="579"/>
                  <a:pt x="96" y="595"/>
                  <a:pt x="89" y="605"/>
                </a:cubicBezTo>
                <a:cubicBezTo>
                  <a:pt x="83" y="615"/>
                  <a:pt x="74" y="627"/>
                  <a:pt x="62" y="639"/>
                </a:cubicBezTo>
                <a:cubicBezTo>
                  <a:pt x="49" y="652"/>
                  <a:pt x="42" y="660"/>
                  <a:pt x="40" y="662"/>
                </a:cubicBezTo>
                <a:cubicBezTo>
                  <a:pt x="37" y="664"/>
                  <a:pt x="32" y="668"/>
                  <a:pt x="23" y="675"/>
                </a:cubicBezTo>
                <a:cubicBezTo>
                  <a:pt x="22" y="676"/>
                  <a:pt x="21" y="677"/>
                  <a:pt x="21" y="677"/>
                </a:cubicBezTo>
                <a:lnTo>
                  <a:pt x="13" y="677"/>
                </a:lnTo>
                <a:cubicBezTo>
                  <a:pt x="9" y="677"/>
                  <a:pt x="6" y="677"/>
                  <a:pt x="5" y="677"/>
                </a:cubicBezTo>
                <a:cubicBezTo>
                  <a:pt x="4" y="677"/>
                  <a:pt x="3" y="677"/>
                  <a:pt x="2" y="675"/>
                </a:cubicBezTo>
                <a:cubicBezTo>
                  <a:pt x="1" y="674"/>
                  <a:pt x="0" y="672"/>
                  <a:pt x="0" y="669"/>
                </a:cubicBezTo>
                <a:cubicBezTo>
                  <a:pt x="0" y="669"/>
                  <a:pt x="3" y="666"/>
                  <a:pt x="7" y="660"/>
                </a:cubicBezTo>
                <a:cubicBezTo>
                  <a:pt x="78" y="588"/>
                  <a:pt x="113" y="481"/>
                  <a:pt x="113" y="339"/>
                </a:cubicBezTo>
                <a:cubicBezTo>
                  <a:pt x="113" y="197"/>
                  <a:pt x="78" y="89"/>
                  <a:pt x="7" y="17"/>
                </a:cubicBezTo>
                <a:cubicBezTo>
                  <a:pt x="3" y="11"/>
                  <a:pt x="0" y="8"/>
                  <a:pt x="0" y="8"/>
                </a:cubicBezTo>
                <a:cubicBezTo>
                  <a:pt x="0" y="4"/>
                  <a:pt x="1" y="2"/>
                  <a:pt x="3" y="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4" name=""/>
          <p:cNvSpPr txBox="1"/>
          <p:nvPr/>
        </p:nvSpPr>
        <p:spPr>
          <a:xfrm>
            <a:off x="380880" y="1449360"/>
            <a:ext cx="292896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Forward Process</a:t>
            </a:r>
            <a:r>
              <a:rPr b="0" lang="zh-CN" sz="1560" strike="noStrike" u="none">
                <a:solidFill>
                  <a:srgbClr val="333333"/>
                </a:solidFill>
                <a:effectLst/>
                <a:uFillTx/>
                <a:latin typeface="NotoSansJP-Thin_"/>
                <a:ea typeface="NotoSansJP-Thin_"/>
              </a:rPr>
              <a:t>の逆をたどる。</a:t>
            </a:r>
            <a:endParaRPr b="0" lang="en-US" sz="1560" strike="noStrike" u="none">
              <a:solidFill>
                <a:srgbClr val="000000"/>
              </a:solidFill>
              <a:effectLst/>
              <a:uFillTx/>
              <a:latin typeface="Times New Roman"/>
            </a:endParaRPr>
          </a:p>
        </p:txBody>
      </p:sp>
      <p:sp>
        <p:nvSpPr>
          <p:cNvPr id="285" name=""/>
          <p:cNvSpPr/>
          <p:nvPr/>
        </p:nvSpPr>
        <p:spPr>
          <a:xfrm>
            <a:off x="7120080" y="179064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8"/>
                </a:lnTo>
                <a:lnTo>
                  <a:pt x="65" y="258"/>
                </a:lnTo>
                <a:lnTo>
                  <a:pt x="152" y="156"/>
                </a:lnTo>
                <a:lnTo>
                  <a:pt x="60" y="42"/>
                </a:lnTo>
                <a:lnTo>
                  <a:pt x="3" y="42"/>
                </a:lnTo>
                <a:lnTo>
                  <a:pt x="3" y="0"/>
                </a:lnTo>
                <a:lnTo>
                  <a:pt x="9" y="0"/>
                </a:lnTo>
                <a:cubicBezTo>
                  <a:pt x="16" y="1"/>
                  <a:pt x="40" y="2"/>
                  <a:pt x="83" y="2"/>
                </a:cubicBezTo>
                <a:cubicBezTo>
                  <a:pt x="129" y="2"/>
                  <a:pt x="157" y="1"/>
                  <a:pt x="165" y="0"/>
                </a:cubicBezTo>
                <a:lnTo>
                  <a:pt x="171" y="0"/>
                </a:lnTo>
                <a:lnTo>
                  <a:pt x="171" y="42"/>
                </a:lnTo>
                <a:lnTo>
                  <a:pt x="152" y="42"/>
                </a:lnTo>
                <a:lnTo>
                  <a:pt x="176" y="71"/>
                </a:lnTo>
                <a:cubicBezTo>
                  <a:pt x="191" y="90"/>
                  <a:pt x="199" y="99"/>
                  <a:pt x="200" y="99"/>
                </a:cubicBezTo>
                <a:cubicBezTo>
                  <a:pt x="201" y="99"/>
                  <a:pt x="210" y="89"/>
                  <a:pt x="225" y="69"/>
                </a:cubicBezTo>
                <a:lnTo>
                  <a:pt x="249" y="42"/>
                </a:lnTo>
                <a:lnTo>
                  <a:pt x="224" y="42"/>
                </a:lnTo>
                <a:lnTo>
                  <a:pt x="224" y="0"/>
                </a:lnTo>
                <a:lnTo>
                  <a:pt x="229" y="0"/>
                </a:lnTo>
                <a:cubicBezTo>
                  <a:pt x="236" y="1"/>
                  <a:pt x="260" y="2"/>
                  <a:pt x="302" y="2"/>
                </a:cubicBezTo>
                <a:cubicBezTo>
                  <a:pt x="339" y="2"/>
                  <a:pt x="359" y="1"/>
                  <a:pt x="365" y="0"/>
                </a:cubicBezTo>
                <a:lnTo>
                  <a:pt x="370" y="0"/>
                </a:lnTo>
                <a:lnTo>
                  <a:pt x="370" y="42"/>
                </a:lnTo>
                <a:lnTo>
                  <a:pt x="305" y="42"/>
                </a:lnTo>
                <a:lnTo>
                  <a:pt x="226" y="134"/>
                </a:lnTo>
                <a:lnTo>
                  <a:pt x="328" y="257"/>
                </a:lnTo>
                <a:lnTo>
                  <a:pt x="355" y="258"/>
                </a:lnTo>
                <a:lnTo>
                  <a:pt x="383" y="258"/>
                </a:lnTo>
                <a:lnTo>
                  <a:pt x="383" y="301"/>
                </a:lnTo>
                <a:lnTo>
                  <a:pt x="378" y="301"/>
                </a:lnTo>
                <a:cubicBezTo>
                  <a:pt x="371" y="300"/>
                  <a:pt x="346" y="299"/>
                  <a:pt x="304" y="299"/>
                </a:cubicBezTo>
                <a:cubicBezTo>
                  <a:pt x="256" y="299"/>
                  <a:pt x="229" y="300"/>
                  <a:pt x="221" y="301"/>
                </a:cubicBezTo>
                <a:lnTo>
                  <a:pt x="214" y="301"/>
                </a:lnTo>
                <a:lnTo>
                  <a:pt x="214" y="258"/>
                </a:lnTo>
                <a:lnTo>
                  <a:pt x="233" y="258"/>
                </a:lnTo>
                <a:cubicBezTo>
                  <a:pt x="233" y="257"/>
                  <a:pt x="224" y="246"/>
                  <a:pt x="206" y="224"/>
                </a:cubicBezTo>
                <a:cubicBezTo>
                  <a:pt x="188" y="202"/>
                  <a:pt x="179" y="191"/>
                  <a:pt x="179" y="190"/>
                </a:cubicBezTo>
                <a:lnTo>
                  <a:pt x="120" y="257"/>
                </a:lnTo>
                <a:lnTo>
                  <a:pt x="133" y="258"/>
                </a:lnTo>
                <a:lnTo>
                  <a:pt x="145" y="258"/>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6" name=""/>
          <p:cNvSpPr/>
          <p:nvPr/>
        </p:nvSpPr>
        <p:spPr>
          <a:xfrm>
            <a:off x="7277400" y="1820520"/>
            <a:ext cx="73080" cy="118800"/>
          </a:xfrm>
          <a:custGeom>
            <a:avLst/>
            <a:gdLst/>
            <a:ahLst/>
            <a:rect l="0" t="0" r="r" b="b"/>
            <a:pathLst>
              <a:path w="203" h="330">
                <a:moveTo>
                  <a:pt x="28" y="40"/>
                </a:moveTo>
                <a:cubicBezTo>
                  <a:pt x="45" y="13"/>
                  <a:pt x="70" y="0"/>
                  <a:pt x="101" y="0"/>
                </a:cubicBezTo>
                <a:cubicBezTo>
                  <a:pt x="116" y="0"/>
                  <a:pt x="131" y="4"/>
                  <a:pt x="147" y="12"/>
                </a:cubicBezTo>
                <a:cubicBezTo>
                  <a:pt x="162" y="21"/>
                  <a:pt x="174" y="36"/>
                  <a:pt x="184" y="57"/>
                </a:cubicBezTo>
                <a:cubicBezTo>
                  <a:pt x="197" y="84"/>
                  <a:pt x="203" y="120"/>
                  <a:pt x="203" y="166"/>
                </a:cubicBezTo>
                <a:cubicBezTo>
                  <a:pt x="203" y="216"/>
                  <a:pt x="196" y="253"/>
                  <a:pt x="181" y="280"/>
                </a:cubicBezTo>
                <a:cubicBezTo>
                  <a:pt x="175" y="293"/>
                  <a:pt x="166" y="304"/>
                  <a:pt x="155" y="312"/>
                </a:cubicBezTo>
                <a:cubicBezTo>
                  <a:pt x="144" y="320"/>
                  <a:pt x="134" y="325"/>
                  <a:pt x="126" y="326"/>
                </a:cubicBezTo>
                <a:cubicBezTo>
                  <a:pt x="117" y="328"/>
                  <a:pt x="109" y="329"/>
                  <a:pt x="101" y="330"/>
                </a:cubicBezTo>
                <a:cubicBezTo>
                  <a:pt x="93" y="330"/>
                  <a:pt x="85" y="329"/>
                  <a:pt x="76" y="327"/>
                </a:cubicBezTo>
                <a:cubicBezTo>
                  <a:pt x="68" y="325"/>
                  <a:pt x="58" y="320"/>
                  <a:pt x="47" y="312"/>
                </a:cubicBezTo>
                <a:cubicBezTo>
                  <a:pt x="36" y="303"/>
                  <a:pt x="27" y="293"/>
                  <a:pt x="21" y="280"/>
                </a:cubicBezTo>
                <a:cubicBezTo>
                  <a:pt x="7" y="253"/>
                  <a:pt x="0" y="216"/>
                  <a:pt x="0" y="166"/>
                </a:cubicBezTo>
                <a:cubicBezTo>
                  <a:pt x="0" y="111"/>
                  <a:pt x="9" y="69"/>
                  <a:pt x="28" y="40"/>
                </a:cubicBezTo>
                <a:moveTo>
                  <a:pt x="135" y="34"/>
                </a:moveTo>
                <a:cubicBezTo>
                  <a:pt x="126" y="23"/>
                  <a:pt x="114" y="18"/>
                  <a:pt x="101" y="18"/>
                </a:cubicBezTo>
                <a:cubicBezTo>
                  <a:pt x="88" y="18"/>
                  <a:pt x="76" y="23"/>
                  <a:pt x="67" y="34"/>
                </a:cubicBezTo>
                <a:cubicBezTo>
                  <a:pt x="59" y="42"/>
                  <a:pt x="54" y="54"/>
                  <a:pt x="51" y="68"/>
                </a:cubicBezTo>
                <a:cubicBezTo>
                  <a:pt x="48" y="83"/>
                  <a:pt x="47" y="114"/>
                  <a:pt x="47" y="160"/>
                </a:cubicBezTo>
                <a:cubicBezTo>
                  <a:pt x="47" y="210"/>
                  <a:pt x="48" y="244"/>
                  <a:pt x="51" y="260"/>
                </a:cubicBezTo>
                <a:cubicBezTo>
                  <a:pt x="54" y="275"/>
                  <a:pt x="59" y="288"/>
                  <a:pt x="68" y="297"/>
                </a:cubicBezTo>
                <a:cubicBezTo>
                  <a:pt x="77" y="307"/>
                  <a:pt x="88" y="312"/>
                  <a:pt x="101" y="312"/>
                </a:cubicBezTo>
                <a:cubicBezTo>
                  <a:pt x="114" y="312"/>
                  <a:pt x="125" y="307"/>
                  <a:pt x="134" y="297"/>
                </a:cubicBezTo>
                <a:cubicBezTo>
                  <a:pt x="143" y="288"/>
                  <a:pt x="149" y="274"/>
                  <a:pt x="151" y="257"/>
                </a:cubicBezTo>
                <a:cubicBezTo>
                  <a:pt x="153" y="240"/>
                  <a:pt x="154" y="208"/>
                  <a:pt x="155" y="160"/>
                </a:cubicBezTo>
                <a:cubicBezTo>
                  <a:pt x="155" y="114"/>
                  <a:pt x="153" y="83"/>
                  <a:pt x="151" y="69"/>
                </a:cubicBezTo>
                <a:cubicBezTo>
                  <a:pt x="148" y="54"/>
                  <a:pt x="143" y="43"/>
                  <a:pt x="135" y="3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87" name=""/>
          <p:cNvSpPr txBox="1"/>
          <p:nvPr/>
        </p:nvSpPr>
        <p:spPr>
          <a:xfrm>
            <a:off x="1777320" y="1716120"/>
            <a:ext cx="512604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からスタートし、ノイズを除去（</a:t>
            </a:r>
            <a:r>
              <a:rPr b="0" lang="en-US" sz="1560" strike="noStrike" u="none">
                <a:solidFill>
                  <a:srgbClr val="333333"/>
                </a:solidFill>
                <a:effectLst/>
                <a:uFillTx/>
                <a:latin typeface="NotoSansJP-Thin_"/>
                <a:ea typeface="NotoSansJP-Thin_"/>
              </a:rPr>
              <a:t>Denoising</a:t>
            </a:r>
            <a:r>
              <a:rPr b="0" lang="zh-CN" sz="1560" strike="noStrike" u="none">
                <a:solidFill>
                  <a:srgbClr val="333333"/>
                </a:solidFill>
                <a:effectLst/>
                <a:uFillTx/>
                <a:latin typeface="NotoSansJP-Thin_"/>
                <a:ea typeface="NotoSansJP-Thin_"/>
              </a:rPr>
              <a:t>）しながら </a:t>
            </a:r>
            <a:endParaRPr b="0" lang="en-US" sz="1560" strike="noStrike" u="none">
              <a:solidFill>
                <a:srgbClr val="000000"/>
              </a:solidFill>
              <a:effectLst/>
              <a:uFillTx/>
              <a:latin typeface="Times New Roman"/>
            </a:endParaRPr>
          </a:p>
        </p:txBody>
      </p:sp>
      <p:sp>
        <p:nvSpPr>
          <p:cNvPr id="288" name=""/>
          <p:cNvSpPr txBox="1"/>
          <p:nvPr/>
        </p:nvSpPr>
        <p:spPr>
          <a:xfrm>
            <a:off x="7366680" y="1716120"/>
            <a:ext cx="128844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を復元する。</a:t>
            </a:r>
            <a:endParaRPr b="0" lang="en-US" sz="1560" strike="noStrike" u="none">
              <a:solidFill>
                <a:srgbClr val="000000"/>
              </a:solidFill>
              <a:effectLst/>
              <a:uFillTx/>
              <a:latin typeface="Times New Roman"/>
            </a:endParaRPr>
          </a:p>
        </p:txBody>
      </p:sp>
      <p:sp>
        <p:nvSpPr>
          <p:cNvPr id="289" name=""/>
          <p:cNvSpPr/>
          <p:nvPr/>
        </p:nvSpPr>
        <p:spPr>
          <a:xfrm>
            <a:off x="1476360" y="2266560"/>
            <a:ext cx="130680" cy="155160"/>
          </a:xfrm>
          <a:custGeom>
            <a:avLst/>
            <a:gdLst/>
            <a:ahLst/>
            <a:rect l="0" t="0" r="r" b="b"/>
            <a:pathLst>
              <a:path w="363" h="431">
                <a:moveTo>
                  <a:pt x="42" y="104"/>
                </a:moveTo>
                <a:cubicBezTo>
                  <a:pt x="42" y="103"/>
                  <a:pt x="43" y="101"/>
                  <a:pt x="43" y="99"/>
                </a:cubicBezTo>
                <a:cubicBezTo>
                  <a:pt x="43" y="97"/>
                  <a:pt x="45" y="92"/>
                  <a:pt x="46" y="84"/>
                </a:cubicBezTo>
                <a:cubicBezTo>
                  <a:pt x="48" y="76"/>
                  <a:pt x="50" y="69"/>
                  <a:pt x="53" y="63"/>
                </a:cubicBezTo>
                <a:cubicBezTo>
                  <a:pt x="56" y="57"/>
                  <a:pt x="59" y="49"/>
                  <a:pt x="64" y="41"/>
                </a:cubicBezTo>
                <a:cubicBezTo>
                  <a:pt x="68" y="32"/>
                  <a:pt x="73" y="25"/>
                  <a:pt x="78" y="21"/>
                </a:cubicBezTo>
                <a:cubicBezTo>
                  <a:pt x="83" y="16"/>
                  <a:pt x="89" y="11"/>
                  <a:pt x="95" y="6"/>
                </a:cubicBezTo>
                <a:cubicBezTo>
                  <a:pt x="102" y="1"/>
                  <a:pt x="110" y="-1"/>
                  <a:pt x="118" y="0"/>
                </a:cubicBezTo>
                <a:cubicBezTo>
                  <a:pt x="151" y="0"/>
                  <a:pt x="173" y="14"/>
                  <a:pt x="183" y="43"/>
                </a:cubicBezTo>
                <a:lnTo>
                  <a:pt x="189" y="37"/>
                </a:lnTo>
                <a:cubicBezTo>
                  <a:pt x="217" y="12"/>
                  <a:pt x="244" y="0"/>
                  <a:pt x="269" y="0"/>
                </a:cubicBezTo>
                <a:cubicBezTo>
                  <a:pt x="298" y="0"/>
                  <a:pt x="321" y="10"/>
                  <a:pt x="338" y="31"/>
                </a:cubicBezTo>
                <a:cubicBezTo>
                  <a:pt x="355" y="53"/>
                  <a:pt x="363" y="78"/>
                  <a:pt x="363" y="108"/>
                </a:cubicBezTo>
                <a:cubicBezTo>
                  <a:pt x="363" y="157"/>
                  <a:pt x="346" y="202"/>
                  <a:pt x="312" y="243"/>
                </a:cubicBezTo>
                <a:cubicBezTo>
                  <a:pt x="277" y="284"/>
                  <a:pt x="239" y="305"/>
                  <a:pt x="195" y="305"/>
                </a:cubicBezTo>
                <a:cubicBezTo>
                  <a:pt x="186" y="305"/>
                  <a:pt x="177" y="304"/>
                  <a:pt x="169" y="301"/>
                </a:cubicBezTo>
                <a:cubicBezTo>
                  <a:pt x="164" y="299"/>
                  <a:pt x="159" y="295"/>
                  <a:pt x="154" y="291"/>
                </a:cubicBezTo>
                <a:cubicBezTo>
                  <a:pt x="148" y="286"/>
                  <a:pt x="144" y="283"/>
                  <a:pt x="141" y="279"/>
                </a:cubicBezTo>
                <a:lnTo>
                  <a:pt x="136" y="274"/>
                </a:lnTo>
                <a:cubicBezTo>
                  <a:pt x="135" y="274"/>
                  <a:pt x="131" y="294"/>
                  <a:pt x="121" y="333"/>
                </a:cubicBezTo>
                <a:cubicBezTo>
                  <a:pt x="112" y="373"/>
                  <a:pt x="107" y="392"/>
                  <a:pt x="107" y="393"/>
                </a:cubicBezTo>
                <a:cubicBezTo>
                  <a:pt x="107" y="395"/>
                  <a:pt x="109" y="397"/>
                  <a:pt x="112" y="397"/>
                </a:cubicBezTo>
                <a:cubicBezTo>
                  <a:pt x="116" y="398"/>
                  <a:pt x="124" y="399"/>
                  <a:pt x="137" y="399"/>
                </a:cubicBezTo>
                <a:lnTo>
                  <a:pt x="154" y="399"/>
                </a:lnTo>
                <a:cubicBezTo>
                  <a:pt x="157" y="403"/>
                  <a:pt x="158" y="405"/>
                  <a:pt x="158" y="406"/>
                </a:cubicBezTo>
                <a:cubicBezTo>
                  <a:pt x="158" y="406"/>
                  <a:pt x="158" y="410"/>
                  <a:pt x="156" y="418"/>
                </a:cubicBezTo>
                <a:cubicBezTo>
                  <a:pt x="155" y="423"/>
                  <a:pt x="154" y="426"/>
                  <a:pt x="152" y="428"/>
                </a:cubicBezTo>
                <a:cubicBezTo>
                  <a:pt x="151" y="429"/>
                  <a:pt x="148" y="430"/>
                  <a:pt x="143" y="431"/>
                </a:cubicBezTo>
                <a:cubicBezTo>
                  <a:pt x="142" y="431"/>
                  <a:pt x="140" y="431"/>
                  <a:pt x="136" y="431"/>
                </a:cubicBezTo>
                <a:cubicBezTo>
                  <a:pt x="132" y="431"/>
                  <a:pt x="124" y="430"/>
                  <a:pt x="113" y="430"/>
                </a:cubicBezTo>
                <a:cubicBezTo>
                  <a:pt x="102" y="429"/>
                  <a:pt x="88" y="429"/>
                  <a:pt x="71" y="429"/>
                </a:cubicBezTo>
                <a:cubicBezTo>
                  <a:pt x="39" y="429"/>
                  <a:pt x="18" y="430"/>
                  <a:pt x="10" y="431"/>
                </a:cubicBezTo>
                <a:lnTo>
                  <a:pt x="4" y="431"/>
                </a:lnTo>
                <a:cubicBezTo>
                  <a:pt x="1" y="427"/>
                  <a:pt x="0" y="425"/>
                  <a:pt x="0" y="423"/>
                </a:cubicBezTo>
                <a:cubicBezTo>
                  <a:pt x="1" y="411"/>
                  <a:pt x="4" y="403"/>
                  <a:pt x="9" y="399"/>
                </a:cubicBezTo>
                <a:lnTo>
                  <a:pt x="22" y="399"/>
                </a:lnTo>
                <a:cubicBezTo>
                  <a:pt x="37" y="399"/>
                  <a:pt x="46" y="396"/>
                  <a:pt x="48" y="391"/>
                </a:cubicBezTo>
                <a:cubicBezTo>
                  <a:pt x="50" y="389"/>
                  <a:pt x="65" y="334"/>
                  <a:pt x="91" y="229"/>
                </a:cubicBezTo>
                <a:cubicBezTo>
                  <a:pt x="117" y="124"/>
                  <a:pt x="131" y="68"/>
                  <a:pt x="132" y="62"/>
                </a:cubicBezTo>
                <a:cubicBezTo>
                  <a:pt x="132" y="60"/>
                  <a:pt x="133" y="56"/>
                  <a:pt x="133" y="52"/>
                </a:cubicBezTo>
                <a:cubicBezTo>
                  <a:pt x="133" y="34"/>
                  <a:pt x="127" y="25"/>
                  <a:pt x="116" y="25"/>
                </a:cubicBezTo>
                <a:cubicBezTo>
                  <a:pt x="106" y="25"/>
                  <a:pt x="97" y="31"/>
                  <a:pt x="91" y="44"/>
                </a:cubicBezTo>
                <a:cubicBezTo>
                  <a:pt x="84" y="56"/>
                  <a:pt x="79" y="70"/>
                  <a:pt x="75" y="85"/>
                </a:cubicBezTo>
                <a:cubicBezTo>
                  <a:pt x="71" y="100"/>
                  <a:pt x="69" y="108"/>
                  <a:pt x="67" y="109"/>
                </a:cubicBezTo>
                <a:cubicBezTo>
                  <a:pt x="66" y="110"/>
                  <a:pt x="61" y="110"/>
                  <a:pt x="55" y="110"/>
                </a:cubicBezTo>
                <a:lnTo>
                  <a:pt x="46" y="110"/>
                </a:lnTo>
                <a:cubicBezTo>
                  <a:pt x="43" y="108"/>
                  <a:pt x="42" y="106"/>
                  <a:pt x="42" y="104"/>
                </a:cubicBezTo>
                <a:moveTo>
                  <a:pt x="147" y="229"/>
                </a:moveTo>
                <a:cubicBezTo>
                  <a:pt x="157" y="264"/>
                  <a:pt x="174" y="281"/>
                  <a:pt x="197" y="281"/>
                </a:cubicBezTo>
                <a:cubicBezTo>
                  <a:pt x="211" y="281"/>
                  <a:pt x="224" y="276"/>
                  <a:pt x="237" y="265"/>
                </a:cubicBezTo>
                <a:cubicBezTo>
                  <a:pt x="249" y="255"/>
                  <a:pt x="260" y="242"/>
                  <a:pt x="268" y="226"/>
                </a:cubicBezTo>
                <a:cubicBezTo>
                  <a:pt x="276" y="211"/>
                  <a:pt x="284" y="186"/>
                  <a:pt x="292" y="153"/>
                </a:cubicBezTo>
                <a:cubicBezTo>
                  <a:pt x="300" y="120"/>
                  <a:pt x="305" y="95"/>
                  <a:pt x="305" y="79"/>
                </a:cubicBezTo>
                <a:lnTo>
                  <a:pt x="305" y="75"/>
                </a:lnTo>
                <a:cubicBezTo>
                  <a:pt x="305" y="41"/>
                  <a:pt x="291" y="25"/>
                  <a:pt x="264" y="25"/>
                </a:cubicBezTo>
                <a:cubicBezTo>
                  <a:pt x="259" y="25"/>
                  <a:pt x="254" y="25"/>
                  <a:pt x="249" y="27"/>
                </a:cubicBezTo>
                <a:cubicBezTo>
                  <a:pt x="244" y="28"/>
                  <a:pt x="239" y="30"/>
                  <a:pt x="234" y="33"/>
                </a:cubicBezTo>
                <a:cubicBezTo>
                  <a:pt x="229" y="35"/>
                  <a:pt x="225" y="38"/>
                  <a:pt x="220" y="41"/>
                </a:cubicBezTo>
                <a:cubicBezTo>
                  <a:pt x="216" y="45"/>
                  <a:pt x="213" y="48"/>
                  <a:pt x="209" y="52"/>
                </a:cubicBezTo>
                <a:cubicBezTo>
                  <a:pt x="205" y="55"/>
                  <a:pt x="202" y="59"/>
                  <a:pt x="199" y="62"/>
                </a:cubicBezTo>
                <a:cubicBezTo>
                  <a:pt x="196" y="65"/>
                  <a:pt x="193" y="68"/>
                  <a:pt x="191" y="71"/>
                </a:cubicBezTo>
                <a:cubicBezTo>
                  <a:pt x="190" y="74"/>
                  <a:pt x="188" y="77"/>
                  <a:pt x="186" y="78"/>
                </a:cubicBezTo>
                <a:lnTo>
                  <a:pt x="184" y="81"/>
                </a:lnTo>
                <a:cubicBezTo>
                  <a:pt x="184" y="81"/>
                  <a:pt x="183" y="84"/>
                  <a:pt x="182" y="90"/>
                </a:cubicBezTo>
                <a:cubicBezTo>
                  <a:pt x="181" y="96"/>
                  <a:pt x="178" y="106"/>
                  <a:pt x="174" y="120"/>
                </a:cubicBezTo>
                <a:cubicBezTo>
                  <a:pt x="171" y="134"/>
                  <a:pt x="168" y="146"/>
                  <a:pt x="165" y="155"/>
                </a:cubicBezTo>
                <a:cubicBezTo>
                  <a:pt x="153" y="203"/>
                  <a:pt x="147" y="228"/>
                  <a:pt x="147" y="229"/>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0" name=""/>
          <p:cNvSpPr/>
          <p:nvPr/>
        </p:nvSpPr>
        <p:spPr>
          <a:xfrm>
            <a:off x="1622160" y="2289600"/>
            <a:ext cx="73800" cy="123480"/>
          </a:xfrm>
          <a:custGeom>
            <a:avLst/>
            <a:gdLst/>
            <a:ahLst/>
            <a:rect l="0" t="0" r="r" b="b"/>
            <a:pathLst>
              <a:path w="205" h="343">
                <a:moveTo>
                  <a:pt x="0" y="241"/>
                </a:moveTo>
                <a:cubicBezTo>
                  <a:pt x="0" y="209"/>
                  <a:pt x="6" y="174"/>
                  <a:pt x="19" y="138"/>
                </a:cubicBezTo>
                <a:cubicBezTo>
                  <a:pt x="31" y="102"/>
                  <a:pt x="48" y="71"/>
                  <a:pt x="69" y="45"/>
                </a:cubicBezTo>
                <a:cubicBezTo>
                  <a:pt x="92" y="19"/>
                  <a:pt x="114" y="4"/>
                  <a:pt x="137" y="0"/>
                </a:cubicBezTo>
                <a:cubicBezTo>
                  <a:pt x="137" y="0"/>
                  <a:pt x="139" y="0"/>
                  <a:pt x="141" y="0"/>
                </a:cubicBezTo>
                <a:cubicBezTo>
                  <a:pt x="143" y="0"/>
                  <a:pt x="145" y="0"/>
                  <a:pt x="146" y="0"/>
                </a:cubicBezTo>
                <a:cubicBezTo>
                  <a:pt x="164" y="1"/>
                  <a:pt x="177" y="9"/>
                  <a:pt x="187" y="23"/>
                </a:cubicBezTo>
                <a:cubicBezTo>
                  <a:pt x="199" y="42"/>
                  <a:pt x="205" y="68"/>
                  <a:pt x="205" y="100"/>
                </a:cubicBezTo>
                <a:cubicBezTo>
                  <a:pt x="205" y="137"/>
                  <a:pt x="198" y="174"/>
                  <a:pt x="184" y="212"/>
                </a:cubicBezTo>
                <a:cubicBezTo>
                  <a:pt x="169" y="250"/>
                  <a:pt x="151" y="281"/>
                  <a:pt x="129" y="306"/>
                </a:cubicBezTo>
                <a:cubicBezTo>
                  <a:pt x="106" y="330"/>
                  <a:pt x="85" y="343"/>
                  <a:pt x="64" y="343"/>
                </a:cubicBezTo>
                <a:lnTo>
                  <a:pt x="60" y="343"/>
                </a:lnTo>
                <a:cubicBezTo>
                  <a:pt x="49" y="343"/>
                  <a:pt x="39" y="339"/>
                  <a:pt x="31" y="333"/>
                </a:cubicBezTo>
                <a:cubicBezTo>
                  <a:pt x="22" y="327"/>
                  <a:pt x="16" y="318"/>
                  <a:pt x="12" y="308"/>
                </a:cubicBezTo>
                <a:cubicBezTo>
                  <a:pt x="8" y="297"/>
                  <a:pt x="5" y="285"/>
                  <a:pt x="3" y="275"/>
                </a:cubicBezTo>
                <a:cubicBezTo>
                  <a:pt x="1" y="264"/>
                  <a:pt x="0" y="253"/>
                  <a:pt x="0" y="241"/>
                </a:cubicBezTo>
                <a:moveTo>
                  <a:pt x="168" y="66"/>
                </a:moveTo>
                <a:cubicBezTo>
                  <a:pt x="168" y="34"/>
                  <a:pt x="159" y="18"/>
                  <a:pt x="142" y="18"/>
                </a:cubicBezTo>
                <a:cubicBezTo>
                  <a:pt x="131" y="18"/>
                  <a:pt x="120" y="25"/>
                  <a:pt x="109" y="39"/>
                </a:cubicBezTo>
                <a:cubicBezTo>
                  <a:pt x="98" y="53"/>
                  <a:pt x="89" y="70"/>
                  <a:pt x="81" y="88"/>
                </a:cubicBezTo>
                <a:cubicBezTo>
                  <a:pt x="74" y="106"/>
                  <a:pt x="69" y="122"/>
                  <a:pt x="65" y="136"/>
                </a:cubicBezTo>
                <a:cubicBezTo>
                  <a:pt x="61" y="149"/>
                  <a:pt x="59" y="157"/>
                  <a:pt x="58" y="159"/>
                </a:cubicBezTo>
                <a:cubicBezTo>
                  <a:pt x="74" y="160"/>
                  <a:pt x="91" y="160"/>
                  <a:pt x="106" y="160"/>
                </a:cubicBezTo>
                <a:lnTo>
                  <a:pt x="152" y="159"/>
                </a:lnTo>
                <a:cubicBezTo>
                  <a:pt x="153" y="159"/>
                  <a:pt x="154" y="154"/>
                  <a:pt x="156" y="144"/>
                </a:cubicBezTo>
                <a:cubicBezTo>
                  <a:pt x="158" y="134"/>
                  <a:pt x="161" y="121"/>
                  <a:pt x="164" y="105"/>
                </a:cubicBezTo>
                <a:cubicBezTo>
                  <a:pt x="167" y="90"/>
                  <a:pt x="168" y="77"/>
                  <a:pt x="168" y="66"/>
                </a:cubicBezTo>
                <a:moveTo>
                  <a:pt x="37" y="274"/>
                </a:moveTo>
                <a:cubicBezTo>
                  <a:pt x="37" y="308"/>
                  <a:pt x="46" y="325"/>
                  <a:pt x="63" y="325"/>
                </a:cubicBezTo>
                <a:cubicBezTo>
                  <a:pt x="68" y="325"/>
                  <a:pt x="73" y="324"/>
                  <a:pt x="78" y="321"/>
                </a:cubicBezTo>
                <a:cubicBezTo>
                  <a:pt x="85" y="317"/>
                  <a:pt x="91" y="311"/>
                  <a:pt x="99" y="302"/>
                </a:cubicBezTo>
                <a:cubicBezTo>
                  <a:pt x="106" y="293"/>
                  <a:pt x="114" y="279"/>
                  <a:pt x="122" y="260"/>
                </a:cubicBezTo>
                <a:cubicBezTo>
                  <a:pt x="129" y="241"/>
                  <a:pt x="137" y="218"/>
                  <a:pt x="145" y="190"/>
                </a:cubicBezTo>
                <a:lnTo>
                  <a:pt x="147" y="182"/>
                </a:lnTo>
                <a:lnTo>
                  <a:pt x="53" y="182"/>
                </a:lnTo>
                <a:cubicBezTo>
                  <a:pt x="53" y="183"/>
                  <a:pt x="51" y="189"/>
                  <a:pt x="48" y="200"/>
                </a:cubicBezTo>
                <a:cubicBezTo>
                  <a:pt x="46" y="211"/>
                  <a:pt x="43" y="224"/>
                  <a:pt x="41" y="237"/>
                </a:cubicBezTo>
                <a:cubicBezTo>
                  <a:pt x="39" y="251"/>
                  <a:pt x="37" y="263"/>
                  <a:pt x="37" y="274"/>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1" name=""/>
          <p:cNvSpPr txBox="1"/>
          <p:nvPr/>
        </p:nvSpPr>
        <p:spPr>
          <a:xfrm>
            <a:off x="380880" y="2202120"/>
            <a:ext cx="1090440" cy="19836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この逆過程 </a:t>
            </a:r>
            <a:endParaRPr b="0" lang="en-US" sz="1560" strike="noStrike" u="none">
              <a:solidFill>
                <a:srgbClr val="000000"/>
              </a:solidFill>
              <a:effectLst/>
              <a:uFillTx/>
              <a:latin typeface="Times New Roman"/>
            </a:endParaRPr>
          </a:p>
        </p:txBody>
      </p:sp>
      <p:sp>
        <p:nvSpPr>
          <p:cNvPr id="292" name=""/>
          <p:cNvSpPr/>
          <p:nvPr/>
        </p:nvSpPr>
        <p:spPr>
          <a:xfrm>
            <a:off x="2037600" y="2932560"/>
            <a:ext cx="131040" cy="155160"/>
          </a:xfrm>
          <a:custGeom>
            <a:avLst/>
            <a:gdLst/>
            <a:ahLst/>
            <a:rect l="0" t="0" r="r" b="b"/>
            <a:pathLst>
              <a:path w="364" h="431">
                <a:moveTo>
                  <a:pt x="42" y="105"/>
                </a:moveTo>
                <a:cubicBezTo>
                  <a:pt x="42" y="104"/>
                  <a:pt x="43" y="102"/>
                  <a:pt x="43" y="100"/>
                </a:cubicBezTo>
                <a:cubicBezTo>
                  <a:pt x="44" y="97"/>
                  <a:pt x="45" y="92"/>
                  <a:pt x="47" y="85"/>
                </a:cubicBezTo>
                <a:cubicBezTo>
                  <a:pt x="48" y="77"/>
                  <a:pt x="51" y="70"/>
                  <a:pt x="53" y="64"/>
                </a:cubicBezTo>
                <a:cubicBezTo>
                  <a:pt x="56" y="57"/>
                  <a:pt x="59" y="50"/>
                  <a:pt x="63" y="41"/>
                </a:cubicBezTo>
                <a:cubicBezTo>
                  <a:pt x="68" y="33"/>
                  <a:pt x="72" y="26"/>
                  <a:pt x="77" y="21"/>
                </a:cubicBezTo>
                <a:cubicBezTo>
                  <a:pt x="82" y="16"/>
                  <a:pt x="88" y="11"/>
                  <a:pt x="95" y="6"/>
                </a:cubicBezTo>
                <a:cubicBezTo>
                  <a:pt x="101" y="1"/>
                  <a:pt x="109" y="-1"/>
                  <a:pt x="117" y="0"/>
                </a:cubicBezTo>
                <a:cubicBezTo>
                  <a:pt x="151" y="0"/>
                  <a:pt x="172" y="15"/>
                  <a:pt x="182" y="43"/>
                </a:cubicBezTo>
                <a:lnTo>
                  <a:pt x="189" y="37"/>
                </a:lnTo>
                <a:cubicBezTo>
                  <a:pt x="217" y="12"/>
                  <a:pt x="243" y="0"/>
                  <a:pt x="268" y="0"/>
                </a:cubicBezTo>
                <a:cubicBezTo>
                  <a:pt x="298" y="0"/>
                  <a:pt x="322" y="11"/>
                  <a:pt x="338" y="32"/>
                </a:cubicBezTo>
                <a:cubicBezTo>
                  <a:pt x="355" y="53"/>
                  <a:pt x="364" y="79"/>
                  <a:pt x="364" y="109"/>
                </a:cubicBezTo>
                <a:cubicBezTo>
                  <a:pt x="364" y="158"/>
                  <a:pt x="346" y="203"/>
                  <a:pt x="311" y="245"/>
                </a:cubicBezTo>
                <a:cubicBezTo>
                  <a:pt x="277" y="286"/>
                  <a:pt x="238" y="306"/>
                  <a:pt x="195" y="307"/>
                </a:cubicBezTo>
                <a:cubicBezTo>
                  <a:pt x="185" y="307"/>
                  <a:pt x="176" y="306"/>
                  <a:pt x="168" y="303"/>
                </a:cubicBezTo>
                <a:cubicBezTo>
                  <a:pt x="163" y="301"/>
                  <a:pt x="158" y="297"/>
                  <a:pt x="153" y="293"/>
                </a:cubicBezTo>
                <a:cubicBezTo>
                  <a:pt x="147" y="288"/>
                  <a:pt x="143" y="284"/>
                  <a:pt x="140" y="281"/>
                </a:cubicBezTo>
                <a:lnTo>
                  <a:pt x="135" y="276"/>
                </a:lnTo>
                <a:cubicBezTo>
                  <a:pt x="135" y="276"/>
                  <a:pt x="130" y="296"/>
                  <a:pt x="120" y="335"/>
                </a:cubicBezTo>
                <a:cubicBezTo>
                  <a:pt x="111" y="373"/>
                  <a:pt x="106" y="393"/>
                  <a:pt x="106" y="393"/>
                </a:cubicBezTo>
                <a:cubicBezTo>
                  <a:pt x="106" y="396"/>
                  <a:pt x="108" y="398"/>
                  <a:pt x="112" y="398"/>
                </a:cubicBezTo>
                <a:cubicBezTo>
                  <a:pt x="115" y="399"/>
                  <a:pt x="123" y="399"/>
                  <a:pt x="137" y="400"/>
                </a:cubicBezTo>
                <a:lnTo>
                  <a:pt x="153" y="400"/>
                </a:lnTo>
                <a:cubicBezTo>
                  <a:pt x="156" y="403"/>
                  <a:pt x="158" y="405"/>
                  <a:pt x="158" y="406"/>
                </a:cubicBezTo>
                <a:cubicBezTo>
                  <a:pt x="158" y="407"/>
                  <a:pt x="157" y="411"/>
                  <a:pt x="155" y="419"/>
                </a:cubicBezTo>
                <a:cubicBezTo>
                  <a:pt x="154" y="424"/>
                  <a:pt x="153" y="427"/>
                  <a:pt x="151" y="429"/>
                </a:cubicBezTo>
                <a:cubicBezTo>
                  <a:pt x="150" y="430"/>
                  <a:pt x="147" y="431"/>
                  <a:pt x="143" y="431"/>
                </a:cubicBezTo>
                <a:cubicBezTo>
                  <a:pt x="142" y="431"/>
                  <a:pt x="139" y="431"/>
                  <a:pt x="135" y="431"/>
                </a:cubicBezTo>
                <a:cubicBezTo>
                  <a:pt x="131" y="431"/>
                  <a:pt x="123" y="431"/>
                  <a:pt x="112" y="431"/>
                </a:cubicBezTo>
                <a:cubicBezTo>
                  <a:pt x="101" y="430"/>
                  <a:pt x="87" y="430"/>
                  <a:pt x="70" y="430"/>
                </a:cubicBezTo>
                <a:cubicBezTo>
                  <a:pt x="39" y="430"/>
                  <a:pt x="19" y="430"/>
                  <a:pt x="10" y="431"/>
                </a:cubicBezTo>
                <a:lnTo>
                  <a:pt x="5" y="431"/>
                </a:lnTo>
                <a:cubicBezTo>
                  <a:pt x="1" y="428"/>
                  <a:pt x="0" y="426"/>
                  <a:pt x="0" y="424"/>
                </a:cubicBezTo>
                <a:cubicBezTo>
                  <a:pt x="1" y="412"/>
                  <a:pt x="4" y="404"/>
                  <a:pt x="9" y="400"/>
                </a:cubicBezTo>
                <a:lnTo>
                  <a:pt x="22" y="400"/>
                </a:lnTo>
                <a:cubicBezTo>
                  <a:pt x="38" y="400"/>
                  <a:pt x="46" y="397"/>
                  <a:pt x="49" y="392"/>
                </a:cubicBezTo>
                <a:cubicBezTo>
                  <a:pt x="50" y="389"/>
                  <a:pt x="64" y="336"/>
                  <a:pt x="90" y="229"/>
                </a:cubicBezTo>
                <a:cubicBezTo>
                  <a:pt x="116" y="124"/>
                  <a:pt x="130" y="69"/>
                  <a:pt x="131" y="62"/>
                </a:cubicBezTo>
                <a:cubicBezTo>
                  <a:pt x="132" y="60"/>
                  <a:pt x="132" y="57"/>
                  <a:pt x="132" y="53"/>
                </a:cubicBezTo>
                <a:cubicBezTo>
                  <a:pt x="132" y="34"/>
                  <a:pt x="126" y="25"/>
                  <a:pt x="115" y="25"/>
                </a:cubicBezTo>
                <a:cubicBezTo>
                  <a:pt x="105" y="25"/>
                  <a:pt x="97" y="31"/>
                  <a:pt x="90" y="44"/>
                </a:cubicBezTo>
                <a:cubicBezTo>
                  <a:pt x="83" y="57"/>
                  <a:pt x="78" y="70"/>
                  <a:pt x="74" y="85"/>
                </a:cubicBezTo>
                <a:cubicBezTo>
                  <a:pt x="71" y="100"/>
                  <a:pt x="68" y="108"/>
                  <a:pt x="66" y="110"/>
                </a:cubicBezTo>
                <a:cubicBezTo>
                  <a:pt x="65" y="111"/>
                  <a:pt x="62" y="111"/>
                  <a:pt x="55" y="111"/>
                </a:cubicBezTo>
                <a:lnTo>
                  <a:pt x="46" y="111"/>
                </a:lnTo>
                <a:cubicBezTo>
                  <a:pt x="43" y="108"/>
                  <a:pt x="42" y="106"/>
                  <a:pt x="42" y="105"/>
                </a:cubicBezTo>
                <a:moveTo>
                  <a:pt x="147" y="230"/>
                </a:moveTo>
                <a:cubicBezTo>
                  <a:pt x="157" y="265"/>
                  <a:pt x="173" y="283"/>
                  <a:pt x="197" y="283"/>
                </a:cubicBezTo>
                <a:cubicBezTo>
                  <a:pt x="210" y="283"/>
                  <a:pt x="223" y="277"/>
                  <a:pt x="236" y="267"/>
                </a:cubicBezTo>
                <a:cubicBezTo>
                  <a:pt x="249" y="257"/>
                  <a:pt x="259" y="244"/>
                  <a:pt x="267" y="227"/>
                </a:cubicBezTo>
                <a:cubicBezTo>
                  <a:pt x="275" y="211"/>
                  <a:pt x="283" y="187"/>
                  <a:pt x="291" y="154"/>
                </a:cubicBezTo>
                <a:cubicBezTo>
                  <a:pt x="300" y="120"/>
                  <a:pt x="304" y="95"/>
                  <a:pt x="304" y="79"/>
                </a:cubicBezTo>
                <a:lnTo>
                  <a:pt x="304" y="75"/>
                </a:lnTo>
                <a:cubicBezTo>
                  <a:pt x="304" y="42"/>
                  <a:pt x="291" y="25"/>
                  <a:pt x="263" y="25"/>
                </a:cubicBezTo>
                <a:cubicBezTo>
                  <a:pt x="258" y="25"/>
                  <a:pt x="253" y="26"/>
                  <a:pt x="248" y="27"/>
                </a:cubicBezTo>
                <a:cubicBezTo>
                  <a:pt x="243" y="28"/>
                  <a:pt x="238" y="31"/>
                  <a:pt x="233" y="33"/>
                </a:cubicBezTo>
                <a:cubicBezTo>
                  <a:pt x="228" y="36"/>
                  <a:pt x="224" y="39"/>
                  <a:pt x="220" y="42"/>
                </a:cubicBezTo>
                <a:cubicBezTo>
                  <a:pt x="216" y="45"/>
                  <a:pt x="212" y="49"/>
                  <a:pt x="208" y="52"/>
                </a:cubicBezTo>
                <a:cubicBezTo>
                  <a:pt x="205" y="56"/>
                  <a:pt x="201" y="59"/>
                  <a:pt x="198" y="62"/>
                </a:cubicBezTo>
                <a:cubicBezTo>
                  <a:pt x="195" y="65"/>
                  <a:pt x="192" y="69"/>
                  <a:pt x="191" y="72"/>
                </a:cubicBezTo>
                <a:cubicBezTo>
                  <a:pt x="189" y="75"/>
                  <a:pt x="187" y="77"/>
                  <a:pt x="185" y="79"/>
                </a:cubicBezTo>
                <a:lnTo>
                  <a:pt x="183" y="81"/>
                </a:lnTo>
                <a:cubicBezTo>
                  <a:pt x="183" y="82"/>
                  <a:pt x="183" y="85"/>
                  <a:pt x="181" y="91"/>
                </a:cubicBezTo>
                <a:cubicBezTo>
                  <a:pt x="180" y="97"/>
                  <a:pt x="177" y="107"/>
                  <a:pt x="174" y="120"/>
                </a:cubicBezTo>
                <a:cubicBezTo>
                  <a:pt x="170" y="134"/>
                  <a:pt x="167" y="146"/>
                  <a:pt x="164" y="156"/>
                </a:cubicBezTo>
                <a:cubicBezTo>
                  <a:pt x="153" y="203"/>
                  <a:pt x="147" y="228"/>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3" name=""/>
          <p:cNvSpPr/>
          <p:nvPr/>
        </p:nvSpPr>
        <p:spPr>
          <a:xfrm>
            <a:off x="2183760" y="2955240"/>
            <a:ext cx="73800" cy="123480"/>
          </a:xfrm>
          <a:custGeom>
            <a:avLst/>
            <a:gdLst/>
            <a:ahLst/>
            <a:rect l="0" t="0" r="r" b="b"/>
            <a:pathLst>
              <a:path w="205" h="343">
                <a:moveTo>
                  <a:pt x="0" y="243"/>
                </a:moveTo>
                <a:cubicBezTo>
                  <a:pt x="0" y="210"/>
                  <a:pt x="6" y="176"/>
                  <a:pt x="18" y="139"/>
                </a:cubicBezTo>
                <a:cubicBezTo>
                  <a:pt x="31" y="103"/>
                  <a:pt x="48" y="72"/>
                  <a:pt x="69" y="46"/>
                </a:cubicBezTo>
                <a:cubicBezTo>
                  <a:pt x="90" y="20"/>
                  <a:pt x="113" y="5"/>
                  <a:pt x="135" y="1"/>
                </a:cubicBezTo>
                <a:cubicBezTo>
                  <a:pt x="136" y="1"/>
                  <a:pt x="137" y="1"/>
                  <a:pt x="139" y="1"/>
                </a:cubicBezTo>
                <a:cubicBezTo>
                  <a:pt x="142" y="1"/>
                  <a:pt x="143" y="1"/>
                  <a:pt x="145" y="0"/>
                </a:cubicBezTo>
                <a:cubicBezTo>
                  <a:pt x="163" y="2"/>
                  <a:pt x="177" y="9"/>
                  <a:pt x="186" y="24"/>
                </a:cubicBezTo>
                <a:cubicBezTo>
                  <a:pt x="199" y="43"/>
                  <a:pt x="205" y="69"/>
                  <a:pt x="205" y="101"/>
                </a:cubicBezTo>
                <a:cubicBezTo>
                  <a:pt x="205" y="137"/>
                  <a:pt x="198" y="176"/>
                  <a:pt x="183" y="214"/>
                </a:cubicBezTo>
                <a:cubicBezTo>
                  <a:pt x="169" y="252"/>
                  <a:pt x="150" y="283"/>
                  <a:pt x="127" y="307"/>
                </a:cubicBezTo>
                <a:cubicBezTo>
                  <a:pt x="105" y="331"/>
                  <a:pt x="84" y="343"/>
                  <a:pt x="63" y="343"/>
                </a:cubicBezTo>
                <a:lnTo>
                  <a:pt x="60" y="343"/>
                </a:lnTo>
                <a:cubicBezTo>
                  <a:pt x="48" y="343"/>
                  <a:pt x="39" y="340"/>
                  <a:pt x="30" y="334"/>
                </a:cubicBezTo>
                <a:cubicBezTo>
                  <a:pt x="22" y="327"/>
                  <a:pt x="16" y="319"/>
                  <a:pt x="12" y="308"/>
                </a:cubicBezTo>
                <a:cubicBezTo>
                  <a:pt x="7" y="298"/>
                  <a:pt x="4" y="287"/>
                  <a:pt x="3" y="276"/>
                </a:cubicBezTo>
                <a:cubicBezTo>
                  <a:pt x="1" y="266"/>
                  <a:pt x="0" y="254"/>
                  <a:pt x="0" y="243"/>
                </a:cubicBezTo>
                <a:moveTo>
                  <a:pt x="167" y="67"/>
                </a:moveTo>
                <a:cubicBezTo>
                  <a:pt x="167" y="34"/>
                  <a:pt x="159" y="18"/>
                  <a:pt x="141" y="18"/>
                </a:cubicBezTo>
                <a:cubicBezTo>
                  <a:pt x="129" y="18"/>
                  <a:pt x="118" y="25"/>
                  <a:pt x="107" y="40"/>
                </a:cubicBezTo>
                <a:cubicBezTo>
                  <a:pt x="96" y="54"/>
                  <a:pt x="87" y="70"/>
                  <a:pt x="80" y="88"/>
                </a:cubicBezTo>
                <a:cubicBezTo>
                  <a:pt x="73" y="107"/>
                  <a:pt x="68" y="123"/>
                  <a:pt x="64" y="136"/>
                </a:cubicBezTo>
                <a:cubicBezTo>
                  <a:pt x="60" y="150"/>
                  <a:pt x="58" y="158"/>
                  <a:pt x="58" y="160"/>
                </a:cubicBezTo>
                <a:cubicBezTo>
                  <a:pt x="74" y="160"/>
                  <a:pt x="89" y="161"/>
                  <a:pt x="104" y="161"/>
                </a:cubicBezTo>
                <a:lnTo>
                  <a:pt x="151" y="160"/>
                </a:lnTo>
                <a:cubicBezTo>
                  <a:pt x="151" y="160"/>
                  <a:pt x="152" y="155"/>
                  <a:pt x="155" y="144"/>
                </a:cubicBezTo>
                <a:cubicBezTo>
                  <a:pt x="158" y="134"/>
                  <a:pt x="160" y="121"/>
                  <a:pt x="163" y="106"/>
                </a:cubicBezTo>
                <a:cubicBezTo>
                  <a:pt x="166" y="91"/>
                  <a:pt x="167" y="78"/>
                  <a:pt x="167" y="67"/>
                </a:cubicBezTo>
                <a:moveTo>
                  <a:pt x="37" y="275"/>
                </a:moveTo>
                <a:cubicBezTo>
                  <a:pt x="37" y="309"/>
                  <a:pt x="45" y="326"/>
                  <a:pt x="62" y="326"/>
                </a:cubicBezTo>
                <a:cubicBezTo>
                  <a:pt x="67" y="326"/>
                  <a:pt x="72" y="325"/>
                  <a:pt x="78" y="321"/>
                </a:cubicBezTo>
                <a:cubicBezTo>
                  <a:pt x="83" y="318"/>
                  <a:pt x="90" y="312"/>
                  <a:pt x="97" y="303"/>
                </a:cubicBezTo>
                <a:cubicBezTo>
                  <a:pt x="105" y="294"/>
                  <a:pt x="113" y="280"/>
                  <a:pt x="120" y="262"/>
                </a:cubicBezTo>
                <a:cubicBezTo>
                  <a:pt x="128" y="243"/>
                  <a:pt x="135" y="219"/>
                  <a:pt x="143" y="192"/>
                </a:cubicBezTo>
                <a:lnTo>
                  <a:pt x="146" y="184"/>
                </a:lnTo>
                <a:lnTo>
                  <a:pt x="52" y="184"/>
                </a:lnTo>
                <a:cubicBezTo>
                  <a:pt x="52" y="185"/>
                  <a:pt x="51" y="191"/>
                  <a:pt x="48" y="202"/>
                </a:cubicBezTo>
                <a:cubicBezTo>
                  <a:pt x="45"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4" name=""/>
          <p:cNvSpPr/>
          <p:nvPr/>
        </p:nvSpPr>
        <p:spPr>
          <a:xfrm>
            <a:off x="2293560" y="2857680"/>
            <a:ext cx="58320" cy="243720"/>
          </a:xfrm>
          <a:custGeom>
            <a:avLst/>
            <a:gdLst/>
            <a:ahLst/>
            <a:rect l="0" t="0" r="r" b="b"/>
            <a:pathLst>
              <a:path w="162" h="677">
                <a:moveTo>
                  <a:pt x="0" y="338"/>
                </a:moveTo>
                <a:cubicBezTo>
                  <a:pt x="0" y="307"/>
                  <a:pt x="2" y="277"/>
                  <a:pt x="6" y="249"/>
                </a:cubicBezTo>
                <a:cubicBezTo>
                  <a:pt x="11" y="221"/>
                  <a:pt x="16" y="197"/>
                  <a:pt x="22" y="177"/>
                </a:cubicBezTo>
                <a:cubicBezTo>
                  <a:pt x="28" y="157"/>
                  <a:pt x="36" y="137"/>
                  <a:pt x="47" y="117"/>
                </a:cubicBezTo>
                <a:cubicBezTo>
                  <a:pt x="58" y="98"/>
                  <a:pt x="66" y="83"/>
                  <a:pt x="73" y="72"/>
                </a:cubicBezTo>
                <a:cubicBezTo>
                  <a:pt x="79" y="61"/>
                  <a:pt x="89" y="50"/>
                  <a:pt x="101" y="37"/>
                </a:cubicBezTo>
                <a:cubicBezTo>
                  <a:pt x="114" y="24"/>
                  <a:pt x="121" y="17"/>
                  <a:pt x="123" y="14"/>
                </a:cubicBezTo>
                <a:cubicBezTo>
                  <a:pt x="126" y="11"/>
                  <a:pt x="131" y="6"/>
                  <a:pt x="140" y="0"/>
                </a:cubicBezTo>
                <a:lnTo>
                  <a:pt x="149" y="0"/>
                </a:lnTo>
                <a:lnTo>
                  <a:pt x="153" y="0"/>
                </a:lnTo>
                <a:cubicBezTo>
                  <a:pt x="159" y="0"/>
                  <a:pt x="162" y="2"/>
                  <a:pt x="162" y="6"/>
                </a:cubicBezTo>
                <a:cubicBezTo>
                  <a:pt x="162" y="7"/>
                  <a:pt x="159" y="12"/>
                  <a:pt x="151" y="20"/>
                </a:cubicBezTo>
                <a:cubicBezTo>
                  <a:pt x="142" y="28"/>
                  <a:pt x="133" y="40"/>
                  <a:pt x="122" y="56"/>
                </a:cubicBezTo>
                <a:cubicBezTo>
                  <a:pt x="111" y="72"/>
                  <a:pt x="100" y="91"/>
                  <a:pt x="89" y="114"/>
                </a:cubicBezTo>
                <a:cubicBezTo>
                  <a:pt x="78" y="137"/>
                  <a:pt x="68" y="168"/>
                  <a:pt x="61" y="207"/>
                </a:cubicBezTo>
                <a:cubicBezTo>
                  <a:pt x="53" y="247"/>
                  <a:pt x="49" y="290"/>
                  <a:pt x="49" y="338"/>
                </a:cubicBezTo>
                <a:cubicBezTo>
                  <a:pt x="49" y="386"/>
                  <a:pt x="53" y="429"/>
                  <a:pt x="61" y="468"/>
                </a:cubicBezTo>
                <a:cubicBezTo>
                  <a:pt x="68" y="507"/>
                  <a:pt x="77" y="539"/>
                  <a:pt x="88" y="563"/>
                </a:cubicBezTo>
                <a:cubicBezTo>
                  <a:pt x="99" y="587"/>
                  <a:pt x="110" y="606"/>
                  <a:pt x="121" y="621"/>
                </a:cubicBezTo>
                <a:cubicBezTo>
                  <a:pt x="133" y="636"/>
                  <a:pt x="142" y="648"/>
                  <a:pt x="151" y="657"/>
                </a:cubicBezTo>
                <a:cubicBezTo>
                  <a:pt x="159" y="666"/>
                  <a:pt x="162" y="671"/>
                  <a:pt x="162" y="671"/>
                </a:cubicBezTo>
                <a:cubicBezTo>
                  <a:pt x="162" y="675"/>
                  <a:pt x="159" y="677"/>
                  <a:pt x="152" y="677"/>
                </a:cubicBezTo>
                <a:lnTo>
                  <a:pt x="149" y="677"/>
                </a:lnTo>
                <a:lnTo>
                  <a:pt x="140" y="677"/>
                </a:lnTo>
                <a:lnTo>
                  <a:pt x="121" y="661"/>
                </a:lnTo>
                <a:cubicBezTo>
                  <a:pt x="79" y="623"/>
                  <a:pt x="48" y="575"/>
                  <a:pt x="29" y="518"/>
                </a:cubicBezTo>
                <a:cubicBezTo>
                  <a:pt x="9"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5" name=""/>
          <p:cNvSpPr/>
          <p:nvPr/>
        </p:nvSpPr>
        <p:spPr>
          <a:xfrm>
            <a:off x="2370240" y="2932200"/>
            <a:ext cx="138240" cy="108360"/>
          </a:xfrm>
          <a:custGeom>
            <a:avLst/>
            <a:gdLst/>
            <a:ahLst/>
            <a:rect l="0" t="0" r="r" b="b"/>
            <a:pathLst>
              <a:path w="384" h="301">
                <a:moveTo>
                  <a:pt x="141" y="301"/>
                </a:moveTo>
                <a:cubicBezTo>
                  <a:pt x="134" y="300"/>
                  <a:pt x="110" y="299"/>
                  <a:pt x="68" y="299"/>
                </a:cubicBezTo>
                <a:cubicBezTo>
                  <a:pt x="32" y="299"/>
                  <a:pt x="11" y="300"/>
                  <a:pt x="5" y="301"/>
                </a:cubicBezTo>
                <a:lnTo>
                  <a:pt x="0" y="301"/>
                </a:lnTo>
                <a:lnTo>
                  <a:pt x="0" y="259"/>
                </a:lnTo>
                <a:lnTo>
                  <a:pt x="65" y="259"/>
                </a:lnTo>
                <a:lnTo>
                  <a:pt x="153" y="157"/>
                </a:lnTo>
                <a:lnTo>
                  <a:pt x="60" y="42"/>
                </a:lnTo>
                <a:lnTo>
                  <a:pt x="4" y="42"/>
                </a:lnTo>
                <a:lnTo>
                  <a:pt x="4" y="0"/>
                </a:lnTo>
                <a:lnTo>
                  <a:pt x="9" y="0"/>
                </a:lnTo>
                <a:cubicBezTo>
                  <a:pt x="16" y="1"/>
                  <a:pt x="41" y="2"/>
                  <a:pt x="83" y="2"/>
                </a:cubicBezTo>
                <a:cubicBezTo>
                  <a:pt x="131" y="2"/>
                  <a:pt x="158" y="1"/>
                  <a:pt x="167" y="0"/>
                </a:cubicBezTo>
                <a:lnTo>
                  <a:pt x="173" y="0"/>
                </a:lnTo>
                <a:lnTo>
                  <a:pt x="173" y="42"/>
                </a:lnTo>
                <a:lnTo>
                  <a:pt x="154" y="42"/>
                </a:lnTo>
                <a:lnTo>
                  <a:pt x="177" y="71"/>
                </a:lnTo>
                <a:cubicBezTo>
                  <a:pt x="193" y="90"/>
                  <a:pt x="201" y="99"/>
                  <a:pt x="201" y="99"/>
                </a:cubicBezTo>
                <a:cubicBezTo>
                  <a:pt x="203" y="99"/>
                  <a:pt x="211" y="89"/>
                  <a:pt x="227" y="69"/>
                </a:cubicBezTo>
                <a:lnTo>
                  <a:pt x="250" y="42"/>
                </a:lnTo>
                <a:lnTo>
                  <a:pt x="225" y="42"/>
                </a:lnTo>
                <a:lnTo>
                  <a:pt x="225" y="0"/>
                </a:lnTo>
                <a:lnTo>
                  <a:pt x="231" y="0"/>
                </a:lnTo>
                <a:cubicBezTo>
                  <a:pt x="238" y="1"/>
                  <a:pt x="261" y="2"/>
                  <a:pt x="303" y="2"/>
                </a:cubicBezTo>
                <a:cubicBezTo>
                  <a:pt x="339" y="2"/>
                  <a:pt x="360" y="1"/>
                  <a:pt x="365" y="0"/>
                </a:cubicBezTo>
                <a:lnTo>
                  <a:pt x="370" y="0"/>
                </a:lnTo>
                <a:lnTo>
                  <a:pt x="370" y="42"/>
                </a:lnTo>
                <a:lnTo>
                  <a:pt x="306" y="42"/>
                </a:lnTo>
                <a:lnTo>
                  <a:pt x="227" y="135"/>
                </a:lnTo>
                <a:lnTo>
                  <a:pt x="328" y="258"/>
                </a:lnTo>
                <a:lnTo>
                  <a:pt x="356" y="259"/>
                </a:lnTo>
                <a:lnTo>
                  <a:pt x="384" y="259"/>
                </a:lnTo>
                <a:lnTo>
                  <a:pt x="384" y="301"/>
                </a:lnTo>
                <a:lnTo>
                  <a:pt x="378" y="301"/>
                </a:lnTo>
                <a:cubicBezTo>
                  <a:pt x="372" y="300"/>
                  <a:pt x="347" y="299"/>
                  <a:pt x="305" y="299"/>
                </a:cubicBezTo>
                <a:cubicBezTo>
                  <a:pt x="258" y="299"/>
                  <a:pt x="230" y="300"/>
                  <a:pt x="222" y="301"/>
                </a:cubicBezTo>
                <a:lnTo>
                  <a:pt x="216" y="301"/>
                </a:lnTo>
                <a:lnTo>
                  <a:pt x="216" y="259"/>
                </a:lnTo>
                <a:lnTo>
                  <a:pt x="235" y="259"/>
                </a:lnTo>
                <a:cubicBezTo>
                  <a:pt x="235" y="259"/>
                  <a:pt x="226" y="247"/>
                  <a:pt x="208" y="225"/>
                </a:cubicBezTo>
                <a:cubicBezTo>
                  <a:pt x="190" y="203"/>
                  <a:pt x="181" y="192"/>
                  <a:pt x="180" y="191"/>
                </a:cubicBezTo>
                <a:lnTo>
                  <a:pt x="121" y="258"/>
                </a:lnTo>
                <a:lnTo>
                  <a:pt x="134" y="259"/>
                </a:lnTo>
                <a:lnTo>
                  <a:pt x="146" y="259"/>
                </a:lnTo>
                <a:lnTo>
                  <a:pt x="146" y="301"/>
                </a:lnTo>
                <a:lnTo>
                  <a:pt x="141"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6" name=""/>
          <p:cNvSpPr/>
          <p:nvPr/>
        </p:nvSpPr>
        <p:spPr>
          <a:xfrm>
            <a:off x="2522520" y="2878200"/>
            <a:ext cx="102960" cy="167760"/>
          </a:xfrm>
          <a:custGeom>
            <a:avLst/>
            <a:gdLst/>
            <a:ahLst/>
            <a:rect l="0" t="0" r="r" b="b"/>
            <a:pathLst>
              <a:path w="286" h="466">
                <a:moveTo>
                  <a:pt x="39" y="54"/>
                </a:moveTo>
                <a:cubicBezTo>
                  <a:pt x="64" y="18"/>
                  <a:pt x="99" y="0"/>
                  <a:pt x="142" y="0"/>
                </a:cubicBezTo>
                <a:cubicBezTo>
                  <a:pt x="164" y="0"/>
                  <a:pt x="186" y="5"/>
                  <a:pt x="207" y="17"/>
                </a:cubicBezTo>
                <a:cubicBezTo>
                  <a:pt x="229" y="29"/>
                  <a:pt x="248" y="50"/>
                  <a:pt x="261" y="79"/>
                </a:cubicBezTo>
                <a:cubicBezTo>
                  <a:pt x="278" y="117"/>
                  <a:pt x="286" y="169"/>
                  <a:pt x="286" y="235"/>
                </a:cubicBezTo>
                <a:cubicBezTo>
                  <a:pt x="286" y="305"/>
                  <a:pt x="276" y="358"/>
                  <a:pt x="257" y="395"/>
                </a:cubicBezTo>
                <a:cubicBezTo>
                  <a:pt x="248" y="414"/>
                  <a:pt x="236" y="429"/>
                  <a:pt x="219" y="440"/>
                </a:cubicBezTo>
                <a:cubicBezTo>
                  <a:pt x="203" y="452"/>
                  <a:pt x="189" y="459"/>
                  <a:pt x="178" y="461"/>
                </a:cubicBezTo>
                <a:cubicBezTo>
                  <a:pt x="166" y="464"/>
                  <a:pt x="154" y="466"/>
                  <a:pt x="143" y="466"/>
                </a:cubicBezTo>
                <a:cubicBezTo>
                  <a:pt x="131" y="466"/>
                  <a:pt x="120" y="465"/>
                  <a:pt x="108" y="462"/>
                </a:cubicBezTo>
                <a:cubicBezTo>
                  <a:pt x="96" y="459"/>
                  <a:pt x="82" y="452"/>
                  <a:pt x="67" y="440"/>
                </a:cubicBezTo>
                <a:cubicBezTo>
                  <a:pt x="51" y="429"/>
                  <a:pt x="38" y="413"/>
                  <a:pt x="29" y="395"/>
                </a:cubicBezTo>
                <a:cubicBezTo>
                  <a:pt x="10" y="358"/>
                  <a:pt x="0" y="305"/>
                  <a:pt x="0" y="235"/>
                </a:cubicBezTo>
                <a:cubicBezTo>
                  <a:pt x="0" y="156"/>
                  <a:pt x="13" y="95"/>
                  <a:pt x="39" y="54"/>
                </a:cubicBezTo>
                <a:moveTo>
                  <a:pt x="191" y="46"/>
                </a:moveTo>
                <a:cubicBezTo>
                  <a:pt x="178" y="32"/>
                  <a:pt x="162" y="25"/>
                  <a:pt x="143" y="25"/>
                </a:cubicBezTo>
                <a:cubicBezTo>
                  <a:pt x="124" y="25"/>
                  <a:pt x="108" y="32"/>
                  <a:pt x="94" y="46"/>
                </a:cubicBezTo>
                <a:cubicBezTo>
                  <a:pt x="83" y="58"/>
                  <a:pt x="76" y="74"/>
                  <a:pt x="72" y="95"/>
                </a:cubicBezTo>
                <a:cubicBezTo>
                  <a:pt x="68" y="116"/>
                  <a:pt x="67" y="160"/>
                  <a:pt x="67" y="226"/>
                </a:cubicBezTo>
                <a:cubicBezTo>
                  <a:pt x="67" y="297"/>
                  <a:pt x="68" y="344"/>
                  <a:pt x="72" y="367"/>
                </a:cubicBezTo>
                <a:cubicBezTo>
                  <a:pt x="76" y="389"/>
                  <a:pt x="84" y="407"/>
                  <a:pt x="96" y="420"/>
                </a:cubicBezTo>
                <a:cubicBezTo>
                  <a:pt x="109" y="434"/>
                  <a:pt x="125" y="440"/>
                  <a:pt x="143" y="440"/>
                </a:cubicBezTo>
                <a:cubicBezTo>
                  <a:pt x="161" y="440"/>
                  <a:pt x="176" y="434"/>
                  <a:pt x="189" y="420"/>
                </a:cubicBezTo>
                <a:cubicBezTo>
                  <a:pt x="202" y="406"/>
                  <a:pt x="210" y="388"/>
                  <a:pt x="213" y="363"/>
                </a:cubicBezTo>
                <a:cubicBezTo>
                  <a:pt x="217" y="339"/>
                  <a:pt x="218" y="293"/>
                  <a:pt x="219" y="226"/>
                </a:cubicBezTo>
                <a:cubicBezTo>
                  <a:pt x="219" y="160"/>
                  <a:pt x="217" y="116"/>
                  <a:pt x="213" y="96"/>
                </a:cubicBezTo>
                <a:cubicBezTo>
                  <a:pt x="210" y="75"/>
                  <a:pt x="202" y="58"/>
                  <a:pt x="191" y="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7" name=""/>
          <p:cNvSpPr/>
          <p:nvPr/>
        </p:nvSpPr>
        <p:spPr>
          <a:xfrm>
            <a:off x="2721600" y="2935440"/>
            <a:ext cx="29880" cy="105120"/>
          </a:xfrm>
          <a:custGeom>
            <a:avLst/>
            <a:gdLst/>
            <a:ahLst/>
            <a:rect l="0" t="0" r="r" b="b"/>
            <a:pathLst>
              <a:path w="83" h="292">
                <a:moveTo>
                  <a:pt x="0" y="41"/>
                </a:moveTo>
                <a:cubicBezTo>
                  <a:pt x="0" y="30"/>
                  <a:pt x="4" y="20"/>
                  <a:pt x="11" y="12"/>
                </a:cubicBezTo>
                <a:cubicBezTo>
                  <a:pt x="20" y="4"/>
                  <a:pt x="30" y="0"/>
                  <a:pt x="42" y="0"/>
                </a:cubicBezTo>
                <a:cubicBezTo>
                  <a:pt x="52" y="0"/>
                  <a:pt x="62" y="4"/>
                  <a:pt x="70" y="11"/>
                </a:cubicBezTo>
                <a:cubicBezTo>
                  <a:pt x="78" y="18"/>
                  <a:pt x="82" y="28"/>
                  <a:pt x="83" y="40"/>
                </a:cubicBezTo>
                <a:cubicBezTo>
                  <a:pt x="83" y="51"/>
                  <a:pt x="79" y="61"/>
                  <a:pt x="71" y="69"/>
                </a:cubicBezTo>
                <a:cubicBezTo>
                  <a:pt x="64" y="77"/>
                  <a:pt x="54" y="81"/>
                  <a:pt x="42" y="81"/>
                </a:cubicBezTo>
                <a:cubicBezTo>
                  <a:pt x="30" y="81"/>
                  <a:pt x="21" y="78"/>
                  <a:pt x="12" y="70"/>
                </a:cubicBezTo>
                <a:cubicBezTo>
                  <a:pt x="4" y="62"/>
                  <a:pt x="0" y="53"/>
                  <a:pt x="0" y="41"/>
                </a:cubicBezTo>
                <a:moveTo>
                  <a:pt x="0" y="252"/>
                </a:moveTo>
                <a:cubicBezTo>
                  <a:pt x="0" y="241"/>
                  <a:pt x="4" y="231"/>
                  <a:pt x="11" y="223"/>
                </a:cubicBezTo>
                <a:cubicBezTo>
                  <a:pt x="20" y="215"/>
                  <a:pt x="30" y="211"/>
                  <a:pt x="42" y="211"/>
                </a:cubicBezTo>
                <a:cubicBezTo>
                  <a:pt x="52" y="211"/>
                  <a:pt x="62" y="215"/>
                  <a:pt x="70" y="222"/>
                </a:cubicBezTo>
                <a:cubicBezTo>
                  <a:pt x="78" y="229"/>
                  <a:pt x="82" y="239"/>
                  <a:pt x="83" y="251"/>
                </a:cubicBezTo>
                <a:cubicBezTo>
                  <a:pt x="83" y="262"/>
                  <a:pt x="79" y="272"/>
                  <a:pt x="71" y="280"/>
                </a:cubicBezTo>
                <a:cubicBezTo>
                  <a:pt x="64" y="288"/>
                  <a:pt x="54" y="292"/>
                  <a:pt x="42" y="292"/>
                </a:cubicBezTo>
                <a:cubicBezTo>
                  <a:pt x="30" y="292"/>
                  <a:pt x="21" y="288"/>
                  <a:pt x="12" y="281"/>
                </a:cubicBezTo>
                <a:cubicBezTo>
                  <a:pt x="4" y="273"/>
                  <a:pt x="0" y="263"/>
                  <a:pt x="0" y="25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8" name=""/>
          <p:cNvSpPr/>
          <p:nvPr/>
        </p:nvSpPr>
        <p:spPr>
          <a:xfrm>
            <a:off x="2842920" y="2875320"/>
            <a:ext cx="166680" cy="165240"/>
          </a:xfrm>
          <a:custGeom>
            <a:avLst/>
            <a:gdLst/>
            <a:ahLst/>
            <a:rect l="0" t="0" r="r" b="b"/>
            <a:pathLst>
              <a:path w="463" h="459">
                <a:moveTo>
                  <a:pt x="13" y="163"/>
                </a:moveTo>
                <a:cubicBezTo>
                  <a:pt x="5" y="163"/>
                  <a:pt x="0" y="162"/>
                  <a:pt x="0" y="158"/>
                </a:cubicBezTo>
                <a:cubicBezTo>
                  <a:pt x="0" y="156"/>
                  <a:pt x="4" y="143"/>
                  <a:pt x="11" y="120"/>
                </a:cubicBezTo>
                <a:cubicBezTo>
                  <a:pt x="18" y="97"/>
                  <a:pt x="26" y="74"/>
                  <a:pt x="34" y="52"/>
                </a:cubicBezTo>
                <a:lnTo>
                  <a:pt x="46" y="18"/>
                </a:lnTo>
                <a:cubicBezTo>
                  <a:pt x="48" y="10"/>
                  <a:pt x="51" y="4"/>
                  <a:pt x="55" y="0"/>
                </a:cubicBezTo>
                <a:lnTo>
                  <a:pt x="372" y="0"/>
                </a:lnTo>
                <a:lnTo>
                  <a:pt x="433" y="0"/>
                </a:lnTo>
                <a:cubicBezTo>
                  <a:pt x="447" y="0"/>
                  <a:pt x="456" y="0"/>
                  <a:pt x="459" y="1"/>
                </a:cubicBezTo>
                <a:cubicBezTo>
                  <a:pt x="461" y="1"/>
                  <a:pt x="463" y="3"/>
                  <a:pt x="463" y="7"/>
                </a:cubicBezTo>
                <a:cubicBezTo>
                  <a:pt x="463" y="10"/>
                  <a:pt x="460" y="36"/>
                  <a:pt x="452" y="85"/>
                </a:cubicBezTo>
                <a:cubicBezTo>
                  <a:pt x="444" y="134"/>
                  <a:pt x="440" y="158"/>
                  <a:pt x="439" y="159"/>
                </a:cubicBezTo>
                <a:cubicBezTo>
                  <a:pt x="439" y="162"/>
                  <a:pt x="435" y="163"/>
                  <a:pt x="426" y="163"/>
                </a:cubicBezTo>
                <a:cubicBezTo>
                  <a:pt x="422" y="163"/>
                  <a:pt x="419" y="163"/>
                  <a:pt x="418" y="163"/>
                </a:cubicBezTo>
                <a:cubicBezTo>
                  <a:pt x="417" y="163"/>
                  <a:pt x="415" y="162"/>
                  <a:pt x="414" y="160"/>
                </a:cubicBezTo>
                <a:lnTo>
                  <a:pt x="413" y="158"/>
                </a:lnTo>
                <a:cubicBezTo>
                  <a:pt x="413" y="155"/>
                  <a:pt x="414" y="145"/>
                  <a:pt x="417" y="128"/>
                </a:cubicBezTo>
                <a:cubicBezTo>
                  <a:pt x="419" y="110"/>
                  <a:pt x="421" y="96"/>
                  <a:pt x="421" y="86"/>
                </a:cubicBezTo>
                <a:cubicBezTo>
                  <a:pt x="421" y="71"/>
                  <a:pt x="418" y="59"/>
                  <a:pt x="412" y="50"/>
                </a:cubicBezTo>
                <a:cubicBezTo>
                  <a:pt x="406" y="42"/>
                  <a:pt x="394" y="37"/>
                  <a:pt x="375" y="34"/>
                </a:cubicBezTo>
                <a:cubicBezTo>
                  <a:pt x="373" y="33"/>
                  <a:pt x="360" y="33"/>
                  <a:pt x="336" y="32"/>
                </a:cubicBezTo>
                <a:cubicBezTo>
                  <a:pt x="315" y="32"/>
                  <a:pt x="302" y="32"/>
                  <a:pt x="296" y="33"/>
                </a:cubicBezTo>
                <a:cubicBezTo>
                  <a:pt x="291" y="33"/>
                  <a:pt x="287" y="35"/>
                  <a:pt x="284" y="38"/>
                </a:cubicBezTo>
                <a:cubicBezTo>
                  <a:pt x="284" y="39"/>
                  <a:pt x="268" y="102"/>
                  <a:pt x="236" y="227"/>
                </a:cubicBezTo>
                <a:cubicBezTo>
                  <a:pt x="205" y="352"/>
                  <a:pt x="189" y="416"/>
                  <a:pt x="189" y="419"/>
                </a:cubicBezTo>
                <a:cubicBezTo>
                  <a:pt x="189" y="424"/>
                  <a:pt x="209" y="427"/>
                  <a:pt x="248" y="428"/>
                </a:cubicBezTo>
                <a:cubicBezTo>
                  <a:pt x="263" y="428"/>
                  <a:pt x="272" y="428"/>
                  <a:pt x="276" y="429"/>
                </a:cubicBezTo>
                <a:cubicBezTo>
                  <a:pt x="280" y="429"/>
                  <a:pt x="282" y="431"/>
                  <a:pt x="282" y="435"/>
                </a:cubicBezTo>
                <a:cubicBezTo>
                  <a:pt x="282" y="437"/>
                  <a:pt x="281" y="440"/>
                  <a:pt x="280" y="444"/>
                </a:cubicBezTo>
                <a:cubicBezTo>
                  <a:pt x="278" y="452"/>
                  <a:pt x="276" y="457"/>
                  <a:pt x="274" y="458"/>
                </a:cubicBezTo>
                <a:lnTo>
                  <a:pt x="273" y="459"/>
                </a:lnTo>
                <a:cubicBezTo>
                  <a:pt x="271" y="459"/>
                  <a:pt x="270" y="459"/>
                  <a:pt x="268" y="459"/>
                </a:cubicBezTo>
                <a:cubicBezTo>
                  <a:pt x="266" y="459"/>
                  <a:pt x="254" y="459"/>
                  <a:pt x="233" y="458"/>
                </a:cubicBezTo>
                <a:cubicBezTo>
                  <a:pt x="212" y="458"/>
                  <a:pt x="180" y="458"/>
                  <a:pt x="140" y="458"/>
                </a:cubicBezTo>
                <a:cubicBezTo>
                  <a:pt x="82" y="458"/>
                  <a:pt x="45" y="458"/>
                  <a:pt x="29" y="459"/>
                </a:cubicBezTo>
                <a:lnTo>
                  <a:pt x="19" y="459"/>
                </a:lnTo>
                <a:cubicBezTo>
                  <a:pt x="17" y="456"/>
                  <a:pt x="15" y="454"/>
                  <a:pt x="15" y="453"/>
                </a:cubicBezTo>
                <a:cubicBezTo>
                  <a:pt x="15" y="452"/>
                  <a:pt x="16" y="448"/>
                  <a:pt x="17" y="441"/>
                </a:cubicBezTo>
                <a:cubicBezTo>
                  <a:pt x="18" y="435"/>
                  <a:pt x="21" y="431"/>
                  <a:pt x="23" y="428"/>
                </a:cubicBezTo>
                <a:lnTo>
                  <a:pt x="42" y="428"/>
                </a:lnTo>
                <a:lnTo>
                  <a:pt x="50" y="428"/>
                </a:lnTo>
                <a:cubicBezTo>
                  <a:pt x="86" y="428"/>
                  <a:pt x="107" y="426"/>
                  <a:pt x="114" y="422"/>
                </a:cubicBezTo>
                <a:cubicBezTo>
                  <a:pt x="114" y="421"/>
                  <a:pt x="115" y="421"/>
                  <a:pt x="115" y="421"/>
                </a:cubicBezTo>
                <a:cubicBezTo>
                  <a:pt x="118" y="420"/>
                  <a:pt x="120" y="415"/>
                  <a:pt x="122" y="408"/>
                </a:cubicBezTo>
                <a:cubicBezTo>
                  <a:pt x="124" y="400"/>
                  <a:pt x="133" y="365"/>
                  <a:pt x="149" y="301"/>
                </a:cubicBezTo>
                <a:cubicBezTo>
                  <a:pt x="157" y="271"/>
                  <a:pt x="163" y="246"/>
                  <a:pt x="168" y="226"/>
                </a:cubicBezTo>
                <a:cubicBezTo>
                  <a:pt x="201" y="102"/>
                  <a:pt x="217" y="39"/>
                  <a:pt x="217" y="36"/>
                </a:cubicBezTo>
                <a:cubicBezTo>
                  <a:pt x="217" y="34"/>
                  <a:pt x="210" y="33"/>
                  <a:pt x="197" y="33"/>
                </a:cubicBezTo>
                <a:lnTo>
                  <a:pt x="175" y="33"/>
                </a:lnTo>
                <a:cubicBezTo>
                  <a:pt x="145" y="33"/>
                  <a:pt x="125" y="34"/>
                  <a:pt x="115" y="37"/>
                </a:cubicBezTo>
                <a:cubicBezTo>
                  <a:pt x="95" y="41"/>
                  <a:pt x="79" y="51"/>
                  <a:pt x="68" y="65"/>
                </a:cubicBezTo>
                <a:cubicBezTo>
                  <a:pt x="57" y="79"/>
                  <a:pt x="45" y="105"/>
                  <a:pt x="31" y="143"/>
                </a:cubicBezTo>
                <a:cubicBezTo>
                  <a:pt x="28" y="153"/>
                  <a:pt x="26" y="159"/>
                  <a:pt x="25" y="161"/>
                </a:cubicBezTo>
                <a:cubicBezTo>
                  <a:pt x="23" y="163"/>
                  <a:pt x="20" y="163"/>
                  <a:pt x="15" y="163"/>
                </a:cubicBezTo>
                <a:lnTo>
                  <a:pt x="13"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299" name=""/>
          <p:cNvSpPr/>
          <p:nvPr/>
        </p:nvSpPr>
        <p:spPr>
          <a:xfrm>
            <a:off x="3022920" y="2857680"/>
            <a:ext cx="58320" cy="243720"/>
          </a:xfrm>
          <a:custGeom>
            <a:avLst/>
            <a:gdLst/>
            <a:ahLst/>
            <a:rect l="0" t="0" r="r" b="b"/>
            <a:pathLst>
              <a:path w="162" h="677">
                <a:moveTo>
                  <a:pt x="3" y="0"/>
                </a:moveTo>
                <a:lnTo>
                  <a:pt x="6" y="0"/>
                </a:lnTo>
                <a:cubicBezTo>
                  <a:pt x="8" y="0"/>
                  <a:pt x="10" y="0"/>
                  <a:pt x="13" y="0"/>
                </a:cubicBezTo>
                <a:lnTo>
                  <a:pt x="21" y="0"/>
                </a:lnTo>
                <a:lnTo>
                  <a:pt x="40" y="16"/>
                </a:lnTo>
                <a:cubicBezTo>
                  <a:pt x="83" y="54"/>
                  <a:pt x="114" y="102"/>
                  <a:pt x="133" y="159"/>
                </a:cubicBezTo>
                <a:cubicBezTo>
                  <a:pt x="153" y="217"/>
                  <a:pt x="162" y="276"/>
                  <a:pt x="162" y="338"/>
                </a:cubicBezTo>
                <a:cubicBezTo>
                  <a:pt x="162" y="369"/>
                  <a:pt x="160" y="398"/>
                  <a:pt x="156" y="427"/>
                </a:cubicBezTo>
                <a:cubicBezTo>
                  <a:pt x="151" y="455"/>
                  <a:pt x="146" y="479"/>
                  <a:pt x="140" y="499"/>
                </a:cubicBezTo>
                <a:cubicBezTo>
                  <a:pt x="134" y="520"/>
                  <a:pt x="126" y="540"/>
                  <a:pt x="115" y="560"/>
                </a:cubicBezTo>
                <a:cubicBezTo>
                  <a:pt x="104" y="579"/>
                  <a:pt x="96" y="594"/>
                  <a:pt x="89" y="605"/>
                </a:cubicBezTo>
                <a:cubicBezTo>
                  <a:pt x="83" y="615"/>
                  <a:pt x="74" y="627"/>
                  <a:pt x="62" y="639"/>
                </a:cubicBezTo>
                <a:cubicBezTo>
                  <a:pt x="48" y="652"/>
                  <a:pt x="41" y="659"/>
                  <a:pt x="39" y="662"/>
                </a:cubicBezTo>
                <a:cubicBezTo>
                  <a:pt x="37" y="664"/>
                  <a:pt x="31" y="668"/>
                  <a:pt x="23" y="675"/>
                </a:cubicBezTo>
                <a:cubicBezTo>
                  <a:pt x="22" y="676"/>
                  <a:pt x="21" y="677"/>
                  <a:pt x="21" y="677"/>
                </a:cubicBezTo>
                <a:lnTo>
                  <a:pt x="13" y="677"/>
                </a:lnTo>
                <a:cubicBezTo>
                  <a:pt x="9" y="677"/>
                  <a:pt x="6" y="677"/>
                  <a:pt x="5" y="677"/>
                </a:cubicBezTo>
                <a:cubicBezTo>
                  <a:pt x="4" y="677"/>
                  <a:pt x="3" y="677"/>
                  <a:pt x="2" y="675"/>
                </a:cubicBezTo>
                <a:cubicBezTo>
                  <a:pt x="1" y="674"/>
                  <a:pt x="0" y="672"/>
                  <a:pt x="0" y="669"/>
                </a:cubicBezTo>
                <a:cubicBezTo>
                  <a:pt x="0" y="669"/>
                  <a:pt x="3" y="666"/>
                  <a:pt x="7" y="660"/>
                </a:cubicBezTo>
                <a:cubicBezTo>
                  <a:pt x="78" y="588"/>
                  <a:pt x="113" y="480"/>
                  <a:pt x="113" y="338"/>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0" name=""/>
          <p:cNvSpPr/>
          <p:nvPr/>
        </p:nvSpPr>
        <p:spPr>
          <a:xfrm>
            <a:off x="3190680" y="2935440"/>
            <a:ext cx="29880" cy="105120"/>
          </a:xfrm>
          <a:custGeom>
            <a:avLst/>
            <a:gdLst/>
            <a:ahLst/>
            <a:rect l="0" t="0" r="r" b="b"/>
            <a:pathLst>
              <a:path w="83" h="292">
                <a:moveTo>
                  <a:pt x="0" y="41"/>
                </a:moveTo>
                <a:cubicBezTo>
                  <a:pt x="0" y="30"/>
                  <a:pt x="4" y="20"/>
                  <a:pt x="13" y="12"/>
                </a:cubicBezTo>
                <a:cubicBezTo>
                  <a:pt x="21" y="4"/>
                  <a:pt x="30" y="0"/>
                  <a:pt x="42" y="0"/>
                </a:cubicBezTo>
                <a:cubicBezTo>
                  <a:pt x="53" y="0"/>
                  <a:pt x="62" y="4"/>
                  <a:pt x="70" y="11"/>
                </a:cubicBezTo>
                <a:cubicBezTo>
                  <a:pt x="78" y="18"/>
                  <a:pt x="83" y="28"/>
                  <a:pt x="83" y="40"/>
                </a:cubicBezTo>
                <a:cubicBezTo>
                  <a:pt x="83" y="51"/>
                  <a:pt x="79" y="61"/>
                  <a:pt x="72" y="69"/>
                </a:cubicBezTo>
                <a:cubicBezTo>
                  <a:pt x="64" y="77"/>
                  <a:pt x="54" y="81"/>
                  <a:pt x="43" y="81"/>
                </a:cubicBezTo>
                <a:cubicBezTo>
                  <a:pt x="31" y="81"/>
                  <a:pt x="21" y="78"/>
                  <a:pt x="14" y="70"/>
                </a:cubicBezTo>
                <a:cubicBezTo>
                  <a:pt x="5" y="62"/>
                  <a:pt x="1" y="53"/>
                  <a:pt x="0" y="41"/>
                </a:cubicBezTo>
                <a:moveTo>
                  <a:pt x="0" y="252"/>
                </a:moveTo>
                <a:cubicBezTo>
                  <a:pt x="0" y="241"/>
                  <a:pt x="4" y="231"/>
                  <a:pt x="13" y="223"/>
                </a:cubicBezTo>
                <a:cubicBezTo>
                  <a:pt x="21" y="215"/>
                  <a:pt x="30" y="211"/>
                  <a:pt x="42" y="211"/>
                </a:cubicBezTo>
                <a:cubicBezTo>
                  <a:pt x="53" y="211"/>
                  <a:pt x="62" y="215"/>
                  <a:pt x="70" y="222"/>
                </a:cubicBezTo>
                <a:cubicBezTo>
                  <a:pt x="78" y="229"/>
                  <a:pt x="83" y="239"/>
                  <a:pt x="83" y="251"/>
                </a:cubicBezTo>
                <a:cubicBezTo>
                  <a:pt x="83" y="262"/>
                  <a:pt x="79" y="272"/>
                  <a:pt x="72" y="280"/>
                </a:cubicBezTo>
                <a:cubicBezTo>
                  <a:pt x="64" y="288"/>
                  <a:pt x="54" y="292"/>
                  <a:pt x="43" y="292"/>
                </a:cubicBezTo>
                <a:cubicBezTo>
                  <a:pt x="31" y="292"/>
                  <a:pt x="21" y="288"/>
                  <a:pt x="14" y="281"/>
                </a:cubicBezTo>
                <a:cubicBezTo>
                  <a:pt x="5" y="273"/>
                  <a:pt x="1" y="263"/>
                  <a:pt x="0" y="25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1" name=""/>
          <p:cNvSpPr/>
          <p:nvPr/>
        </p:nvSpPr>
        <p:spPr>
          <a:xfrm>
            <a:off x="3253320" y="2950920"/>
            <a:ext cx="162360" cy="57240"/>
          </a:xfrm>
          <a:custGeom>
            <a:avLst/>
            <a:gdLst/>
            <a:ahLst/>
            <a:rect l="0" t="0" r="r" b="b"/>
            <a:pathLst>
              <a:path w="451" h="159">
                <a:moveTo>
                  <a:pt x="0" y="13"/>
                </a:moveTo>
                <a:cubicBezTo>
                  <a:pt x="0" y="7"/>
                  <a:pt x="3" y="3"/>
                  <a:pt x="9" y="0"/>
                </a:cubicBezTo>
                <a:lnTo>
                  <a:pt x="441" y="0"/>
                </a:lnTo>
                <a:cubicBezTo>
                  <a:pt x="448" y="3"/>
                  <a:pt x="451" y="8"/>
                  <a:pt x="451" y="13"/>
                </a:cubicBezTo>
                <a:cubicBezTo>
                  <a:pt x="451" y="18"/>
                  <a:pt x="448" y="23"/>
                  <a:pt x="442" y="26"/>
                </a:cubicBezTo>
                <a:lnTo>
                  <a:pt x="227" y="27"/>
                </a:lnTo>
                <a:lnTo>
                  <a:pt x="10" y="27"/>
                </a:lnTo>
                <a:cubicBezTo>
                  <a:pt x="3" y="25"/>
                  <a:pt x="0" y="20"/>
                  <a:pt x="0" y="13"/>
                </a:cubicBezTo>
                <a:moveTo>
                  <a:pt x="0" y="146"/>
                </a:moveTo>
                <a:cubicBezTo>
                  <a:pt x="0" y="139"/>
                  <a:pt x="3" y="134"/>
                  <a:pt x="10" y="132"/>
                </a:cubicBezTo>
                <a:lnTo>
                  <a:pt x="442" y="132"/>
                </a:lnTo>
                <a:cubicBezTo>
                  <a:pt x="448" y="137"/>
                  <a:pt x="451" y="141"/>
                  <a:pt x="451" y="146"/>
                </a:cubicBezTo>
                <a:cubicBezTo>
                  <a:pt x="451" y="151"/>
                  <a:pt x="448" y="156"/>
                  <a:pt x="441" y="159"/>
                </a:cubicBezTo>
                <a:lnTo>
                  <a:pt x="9"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2" name=""/>
          <p:cNvSpPr/>
          <p:nvPr/>
        </p:nvSpPr>
        <p:spPr>
          <a:xfrm>
            <a:off x="3487320" y="2932560"/>
            <a:ext cx="130680" cy="155160"/>
          </a:xfrm>
          <a:custGeom>
            <a:avLst/>
            <a:gdLst/>
            <a:ahLst/>
            <a:rect l="0" t="0" r="r" b="b"/>
            <a:pathLst>
              <a:path w="363" h="431">
                <a:moveTo>
                  <a:pt x="41" y="105"/>
                </a:moveTo>
                <a:cubicBezTo>
                  <a:pt x="42" y="104"/>
                  <a:pt x="42" y="102"/>
                  <a:pt x="43" y="100"/>
                </a:cubicBezTo>
                <a:cubicBezTo>
                  <a:pt x="43" y="97"/>
                  <a:pt x="44" y="92"/>
                  <a:pt x="46" y="85"/>
                </a:cubicBezTo>
                <a:cubicBezTo>
                  <a:pt x="48" y="77"/>
                  <a:pt x="50" y="70"/>
                  <a:pt x="53" y="64"/>
                </a:cubicBezTo>
                <a:cubicBezTo>
                  <a:pt x="56" y="57"/>
                  <a:pt x="59" y="50"/>
                  <a:pt x="63" y="41"/>
                </a:cubicBezTo>
                <a:cubicBezTo>
                  <a:pt x="67" y="33"/>
                  <a:pt x="72" y="26"/>
                  <a:pt x="77" y="21"/>
                </a:cubicBezTo>
                <a:cubicBezTo>
                  <a:pt x="82" y="16"/>
                  <a:pt x="87" y="11"/>
                  <a:pt x="94" y="6"/>
                </a:cubicBezTo>
                <a:cubicBezTo>
                  <a:pt x="101" y="1"/>
                  <a:pt x="108" y="-1"/>
                  <a:pt x="117" y="0"/>
                </a:cubicBezTo>
                <a:cubicBezTo>
                  <a:pt x="150" y="0"/>
                  <a:pt x="172" y="15"/>
                  <a:pt x="182" y="43"/>
                </a:cubicBezTo>
                <a:lnTo>
                  <a:pt x="188" y="37"/>
                </a:lnTo>
                <a:cubicBezTo>
                  <a:pt x="216" y="12"/>
                  <a:pt x="243" y="0"/>
                  <a:pt x="269" y="0"/>
                </a:cubicBezTo>
                <a:cubicBezTo>
                  <a:pt x="298" y="0"/>
                  <a:pt x="321" y="11"/>
                  <a:pt x="338" y="32"/>
                </a:cubicBezTo>
                <a:cubicBezTo>
                  <a:pt x="355" y="53"/>
                  <a:pt x="363" y="79"/>
                  <a:pt x="363" y="109"/>
                </a:cubicBezTo>
                <a:cubicBezTo>
                  <a:pt x="363" y="158"/>
                  <a:pt x="346" y="203"/>
                  <a:pt x="312" y="245"/>
                </a:cubicBezTo>
                <a:cubicBezTo>
                  <a:pt x="277" y="286"/>
                  <a:pt x="238" y="306"/>
                  <a:pt x="194" y="307"/>
                </a:cubicBezTo>
                <a:cubicBezTo>
                  <a:pt x="184" y="307"/>
                  <a:pt x="176" y="306"/>
                  <a:pt x="168" y="303"/>
                </a:cubicBezTo>
                <a:cubicBezTo>
                  <a:pt x="163" y="301"/>
                  <a:pt x="158" y="297"/>
                  <a:pt x="152" y="293"/>
                </a:cubicBezTo>
                <a:cubicBezTo>
                  <a:pt x="147" y="288"/>
                  <a:pt x="143" y="284"/>
                  <a:pt x="140" y="281"/>
                </a:cubicBezTo>
                <a:lnTo>
                  <a:pt x="135" y="276"/>
                </a:lnTo>
                <a:cubicBezTo>
                  <a:pt x="134" y="276"/>
                  <a:pt x="129" y="296"/>
                  <a:pt x="120" y="335"/>
                </a:cubicBezTo>
                <a:cubicBezTo>
                  <a:pt x="110" y="373"/>
                  <a:pt x="106" y="393"/>
                  <a:pt x="106" y="393"/>
                </a:cubicBezTo>
                <a:cubicBezTo>
                  <a:pt x="106" y="396"/>
                  <a:pt x="108" y="398"/>
                  <a:pt x="111" y="398"/>
                </a:cubicBezTo>
                <a:cubicBezTo>
                  <a:pt x="115" y="399"/>
                  <a:pt x="123" y="399"/>
                  <a:pt x="136" y="400"/>
                </a:cubicBezTo>
                <a:lnTo>
                  <a:pt x="153" y="400"/>
                </a:lnTo>
                <a:cubicBezTo>
                  <a:pt x="156" y="403"/>
                  <a:pt x="157" y="405"/>
                  <a:pt x="157" y="406"/>
                </a:cubicBezTo>
                <a:cubicBezTo>
                  <a:pt x="157" y="407"/>
                  <a:pt x="156" y="411"/>
                  <a:pt x="155" y="419"/>
                </a:cubicBezTo>
                <a:cubicBezTo>
                  <a:pt x="154" y="424"/>
                  <a:pt x="152" y="427"/>
                  <a:pt x="151" y="429"/>
                </a:cubicBezTo>
                <a:cubicBezTo>
                  <a:pt x="150" y="430"/>
                  <a:pt x="147" y="431"/>
                  <a:pt x="142" y="431"/>
                </a:cubicBezTo>
                <a:cubicBezTo>
                  <a:pt x="141" y="431"/>
                  <a:pt x="139" y="431"/>
                  <a:pt x="135" y="431"/>
                </a:cubicBezTo>
                <a:cubicBezTo>
                  <a:pt x="131" y="431"/>
                  <a:pt x="123" y="431"/>
                  <a:pt x="112" y="431"/>
                </a:cubicBezTo>
                <a:cubicBezTo>
                  <a:pt x="101" y="430"/>
                  <a:pt x="87" y="430"/>
                  <a:pt x="70" y="430"/>
                </a:cubicBezTo>
                <a:cubicBezTo>
                  <a:pt x="38" y="430"/>
                  <a:pt x="18" y="430"/>
                  <a:pt x="10" y="431"/>
                </a:cubicBezTo>
                <a:lnTo>
                  <a:pt x="4" y="431"/>
                </a:lnTo>
                <a:cubicBezTo>
                  <a:pt x="1" y="428"/>
                  <a:pt x="0" y="426"/>
                  <a:pt x="0" y="424"/>
                </a:cubicBezTo>
                <a:cubicBezTo>
                  <a:pt x="0" y="412"/>
                  <a:pt x="3" y="404"/>
                  <a:pt x="8" y="400"/>
                </a:cubicBezTo>
                <a:lnTo>
                  <a:pt x="22" y="400"/>
                </a:lnTo>
                <a:cubicBezTo>
                  <a:pt x="37" y="400"/>
                  <a:pt x="46" y="397"/>
                  <a:pt x="48" y="392"/>
                </a:cubicBezTo>
                <a:cubicBezTo>
                  <a:pt x="50" y="389"/>
                  <a:pt x="63" y="336"/>
                  <a:pt x="90" y="229"/>
                </a:cubicBezTo>
                <a:cubicBezTo>
                  <a:pt x="116" y="124"/>
                  <a:pt x="129" y="69"/>
                  <a:pt x="131" y="62"/>
                </a:cubicBezTo>
                <a:cubicBezTo>
                  <a:pt x="131" y="60"/>
                  <a:pt x="131" y="57"/>
                  <a:pt x="131" y="53"/>
                </a:cubicBezTo>
                <a:cubicBezTo>
                  <a:pt x="131" y="34"/>
                  <a:pt x="126" y="25"/>
                  <a:pt x="115" y="25"/>
                </a:cubicBezTo>
                <a:cubicBezTo>
                  <a:pt x="105" y="25"/>
                  <a:pt x="96" y="31"/>
                  <a:pt x="90" y="44"/>
                </a:cubicBezTo>
                <a:cubicBezTo>
                  <a:pt x="83" y="57"/>
                  <a:pt x="78" y="70"/>
                  <a:pt x="74" y="85"/>
                </a:cubicBezTo>
                <a:cubicBezTo>
                  <a:pt x="70" y="100"/>
                  <a:pt x="68" y="108"/>
                  <a:pt x="66" y="110"/>
                </a:cubicBezTo>
                <a:cubicBezTo>
                  <a:pt x="65" y="111"/>
                  <a:pt x="61" y="111"/>
                  <a:pt x="55" y="111"/>
                </a:cubicBezTo>
                <a:lnTo>
                  <a:pt x="46" y="111"/>
                </a:lnTo>
                <a:cubicBezTo>
                  <a:pt x="43" y="108"/>
                  <a:pt x="41" y="106"/>
                  <a:pt x="41" y="105"/>
                </a:cubicBezTo>
                <a:moveTo>
                  <a:pt x="146" y="230"/>
                </a:moveTo>
                <a:cubicBezTo>
                  <a:pt x="156" y="265"/>
                  <a:pt x="173" y="283"/>
                  <a:pt x="196" y="283"/>
                </a:cubicBezTo>
                <a:cubicBezTo>
                  <a:pt x="210" y="283"/>
                  <a:pt x="223" y="277"/>
                  <a:pt x="236" y="267"/>
                </a:cubicBezTo>
                <a:cubicBezTo>
                  <a:pt x="248" y="257"/>
                  <a:pt x="259" y="244"/>
                  <a:pt x="267" y="227"/>
                </a:cubicBezTo>
                <a:cubicBezTo>
                  <a:pt x="276" y="211"/>
                  <a:pt x="284" y="187"/>
                  <a:pt x="292" y="154"/>
                </a:cubicBezTo>
                <a:cubicBezTo>
                  <a:pt x="300" y="120"/>
                  <a:pt x="305" y="95"/>
                  <a:pt x="305" y="79"/>
                </a:cubicBezTo>
                <a:lnTo>
                  <a:pt x="305" y="75"/>
                </a:lnTo>
                <a:cubicBezTo>
                  <a:pt x="305" y="42"/>
                  <a:pt x="291" y="25"/>
                  <a:pt x="263" y="25"/>
                </a:cubicBezTo>
                <a:cubicBezTo>
                  <a:pt x="258" y="25"/>
                  <a:pt x="253" y="26"/>
                  <a:pt x="248" y="27"/>
                </a:cubicBezTo>
                <a:cubicBezTo>
                  <a:pt x="243" y="28"/>
                  <a:pt x="238" y="31"/>
                  <a:pt x="233" y="33"/>
                </a:cubicBezTo>
                <a:cubicBezTo>
                  <a:pt x="228" y="36"/>
                  <a:pt x="223" y="39"/>
                  <a:pt x="219" y="42"/>
                </a:cubicBezTo>
                <a:cubicBezTo>
                  <a:pt x="215" y="45"/>
                  <a:pt x="212" y="49"/>
                  <a:pt x="208" y="52"/>
                </a:cubicBezTo>
                <a:cubicBezTo>
                  <a:pt x="204" y="56"/>
                  <a:pt x="201" y="59"/>
                  <a:pt x="198" y="62"/>
                </a:cubicBezTo>
                <a:cubicBezTo>
                  <a:pt x="195" y="65"/>
                  <a:pt x="192" y="69"/>
                  <a:pt x="190" y="72"/>
                </a:cubicBezTo>
                <a:cubicBezTo>
                  <a:pt x="189" y="75"/>
                  <a:pt x="187" y="77"/>
                  <a:pt x="185" y="79"/>
                </a:cubicBezTo>
                <a:lnTo>
                  <a:pt x="183" y="81"/>
                </a:lnTo>
                <a:cubicBezTo>
                  <a:pt x="183" y="82"/>
                  <a:pt x="182" y="85"/>
                  <a:pt x="181" y="91"/>
                </a:cubicBezTo>
                <a:cubicBezTo>
                  <a:pt x="179" y="97"/>
                  <a:pt x="177" y="107"/>
                  <a:pt x="173" y="120"/>
                </a:cubicBezTo>
                <a:cubicBezTo>
                  <a:pt x="170" y="134"/>
                  <a:pt x="167" y="146"/>
                  <a:pt x="164" y="156"/>
                </a:cubicBezTo>
                <a:cubicBezTo>
                  <a:pt x="152" y="203"/>
                  <a:pt x="146" y="228"/>
                  <a:pt x="146"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3" name=""/>
          <p:cNvSpPr/>
          <p:nvPr/>
        </p:nvSpPr>
        <p:spPr>
          <a:xfrm>
            <a:off x="3642120" y="2857680"/>
            <a:ext cx="58680" cy="243720"/>
          </a:xfrm>
          <a:custGeom>
            <a:avLst/>
            <a:gdLst/>
            <a:ahLst/>
            <a:rect l="0" t="0" r="r" b="b"/>
            <a:pathLst>
              <a:path w="163" h="677">
                <a:moveTo>
                  <a:pt x="0" y="338"/>
                </a:moveTo>
                <a:cubicBezTo>
                  <a:pt x="0" y="307"/>
                  <a:pt x="2" y="277"/>
                  <a:pt x="7" y="249"/>
                </a:cubicBezTo>
                <a:cubicBezTo>
                  <a:pt x="11" y="221"/>
                  <a:pt x="16" y="197"/>
                  <a:pt x="22" y="177"/>
                </a:cubicBezTo>
                <a:cubicBezTo>
                  <a:pt x="28" y="157"/>
                  <a:pt x="36" y="137"/>
                  <a:pt x="47" y="117"/>
                </a:cubicBezTo>
                <a:cubicBezTo>
                  <a:pt x="58" y="98"/>
                  <a:pt x="67" y="83"/>
                  <a:pt x="73" y="72"/>
                </a:cubicBezTo>
                <a:cubicBezTo>
                  <a:pt x="79" y="61"/>
                  <a:pt x="89" y="50"/>
                  <a:pt x="101"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2" y="72"/>
                  <a:pt x="100" y="91"/>
                  <a:pt x="89" y="114"/>
                </a:cubicBezTo>
                <a:cubicBezTo>
                  <a:pt x="78" y="137"/>
                  <a:pt x="68" y="168"/>
                  <a:pt x="61" y="207"/>
                </a:cubicBezTo>
                <a:cubicBezTo>
                  <a:pt x="53" y="247"/>
                  <a:pt x="49" y="290"/>
                  <a:pt x="49" y="338"/>
                </a:cubicBezTo>
                <a:cubicBezTo>
                  <a:pt x="49" y="386"/>
                  <a:pt x="53" y="429"/>
                  <a:pt x="61" y="468"/>
                </a:cubicBezTo>
                <a:cubicBezTo>
                  <a:pt x="68" y="507"/>
                  <a:pt x="78" y="539"/>
                  <a:pt x="88" y="563"/>
                </a:cubicBezTo>
                <a:cubicBezTo>
                  <a:pt x="99"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79" y="623"/>
                  <a:pt x="48"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4" name=""/>
          <p:cNvSpPr/>
          <p:nvPr/>
        </p:nvSpPr>
        <p:spPr>
          <a:xfrm>
            <a:off x="3719160" y="29322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7"/>
                </a:lnTo>
                <a:lnTo>
                  <a:pt x="59" y="42"/>
                </a:lnTo>
                <a:lnTo>
                  <a:pt x="3" y="42"/>
                </a:lnTo>
                <a:lnTo>
                  <a:pt x="3" y="0"/>
                </a:lnTo>
                <a:lnTo>
                  <a:pt x="8" y="0"/>
                </a:lnTo>
                <a:cubicBezTo>
                  <a:pt x="15" y="1"/>
                  <a:pt x="40" y="2"/>
                  <a:pt x="82" y="2"/>
                </a:cubicBezTo>
                <a:cubicBezTo>
                  <a:pt x="129" y="2"/>
                  <a:pt x="157" y="1"/>
                  <a:pt x="165" y="0"/>
                </a:cubicBezTo>
                <a:lnTo>
                  <a:pt x="171" y="0"/>
                </a:lnTo>
                <a:lnTo>
                  <a:pt x="171" y="42"/>
                </a:lnTo>
                <a:lnTo>
                  <a:pt x="152"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5"/>
                </a:lnTo>
                <a:lnTo>
                  <a:pt x="327" y="258"/>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3"/>
                  <a:pt x="180" y="192"/>
                  <a:pt x="179" y="191"/>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5" name=""/>
          <p:cNvSpPr/>
          <p:nvPr/>
        </p:nvSpPr>
        <p:spPr>
          <a:xfrm>
            <a:off x="3866760" y="2875320"/>
            <a:ext cx="166680" cy="165240"/>
          </a:xfrm>
          <a:custGeom>
            <a:avLst/>
            <a:gdLst/>
            <a:ahLst/>
            <a:rect l="0" t="0" r="r" b="b"/>
            <a:pathLst>
              <a:path w="463" h="459">
                <a:moveTo>
                  <a:pt x="13" y="163"/>
                </a:moveTo>
                <a:cubicBezTo>
                  <a:pt x="5" y="163"/>
                  <a:pt x="0" y="162"/>
                  <a:pt x="0" y="158"/>
                </a:cubicBezTo>
                <a:cubicBezTo>
                  <a:pt x="0" y="156"/>
                  <a:pt x="4" y="143"/>
                  <a:pt x="11" y="120"/>
                </a:cubicBezTo>
                <a:cubicBezTo>
                  <a:pt x="18" y="97"/>
                  <a:pt x="26" y="74"/>
                  <a:pt x="34" y="52"/>
                </a:cubicBezTo>
                <a:lnTo>
                  <a:pt x="46" y="18"/>
                </a:lnTo>
                <a:cubicBezTo>
                  <a:pt x="48" y="10"/>
                  <a:pt x="51" y="4"/>
                  <a:pt x="54" y="0"/>
                </a:cubicBezTo>
                <a:lnTo>
                  <a:pt x="372" y="0"/>
                </a:lnTo>
                <a:lnTo>
                  <a:pt x="433" y="0"/>
                </a:lnTo>
                <a:cubicBezTo>
                  <a:pt x="447" y="0"/>
                  <a:pt x="456" y="0"/>
                  <a:pt x="459" y="1"/>
                </a:cubicBezTo>
                <a:cubicBezTo>
                  <a:pt x="461" y="1"/>
                  <a:pt x="463" y="3"/>
                  <a:pt x="463" y="7"/>
                </a:cubicBezTo>
                <a:cubicBezTo>
                  <a:pt x="463" y="10"/>
                  <a:pt x="460" y="36"/>
                  <a:pt x="452" y="85"/>
                </a:cubicBezTo>
                <a:cubicBezTo>
                  <a:pt x="444" y="134"/>
                  <a:pt x="440" y="158"/>
                  <a:pt x="439" y="159"/>
                </a:cubicBezTo>
                <a:cubicBezTo>
                  <a:pt x="439" y="162"/>
                  <a:pt x="435" y="163"/>
                  <a:pt x="426" y="163"/>
                </a:cubicBezTo>
                <a:cubicBezTo>
                  <a:pt x="422" y="163"/>
                  <a:pt x="419" y="163"/>
                  <a:pt x="418" y="163"/>
                </a:cubicBezTo>
                <a:cubicBezTo>
                  <a:pt x="417" y="163"/>
                  <a:pt x="415" y="162"/>
                  <a:pt x="414" y="160"/>
                </a:cubicBezTo>
                <a:lnTo>
                  <a:pt x="413" y="158"/>
                </a:lnTo>
                <a:cubicBezTo>
                  <a:pt x="413" y="155"/>
                  <a:pt x="414" y="145"/>
                  <a:pt x="417" y="128"/>
                </a:cubicBezTo>
                <a:cubicBezTo>
                  <a:pt x="419" y="110"/>
                  <a:pt x="421" y="96"/>
                  <a:pt x="421" y="86"/>
                </a:cubicBezTo>
                <a:cubicBezTo>
                  <a:pt x="421" y="71"/>
                  <a:pt x="418" y="59"/>
                  <a:pt x="412" y="50"/>
                </a:cubicBezTo>
                <a:cubicBezTo>
                  <a:pt x="406" y="42"/>
                  <a:pt x="394" y="37"/>
                  <a:pt x="375" y="34"/>
                </a:cubicBezTo>
                <a:cubicBezTo>
                  <a:pt x="372" y="33"/>
                  <a:pt x="359" y="33"/>
                  <a:pt x="336" y="32"/>
                </a:cubicBezTo>
                <a:cubicBezTo>
                  <a:pt x="315" y="32"/>
                  <a:pt x="302" y="32"/>
                  <a:pt x="296" y="33"/>
                </a:cubicBezTo>
                <a:cubicBezTo>
                  <a:pt x="291" y="33"/>
                  <a:pt x="287" y="35"/>
                  <a:pt x="284" y="38"/>
                </a:cubicBezTo>
                <a:cubicBezTo>
                  <a:pt x="284" y="39"/>
                  <a:pt x="268" y="102"/>
                  <a:pt x="236" y="227"/>
                </a:cubicBezTo>
                <a:cubicBezTo>
                  <a:pt x="204" y="352"/>
                  <a:pt x="189" y="416"/>
                  <a:pt x="189" y="419"/>
                </a:cubicBezTo>
                <a:cubicBezTo>
                  <a:pt x="189" y="424"/>
                  <a:pt x="209" y="427"/>
                  <a:pt x="248" y="428"/>
                </a:cubicBezTo>
                <a:cubicBezTo>
                  <a:pt x="263" y="428"/>
                  <a:pt x="272" y="428"/>
                  <a:pt x="276" y="429"/>
                </a:cubicBezTo>
                <a:cubicBezTo>
                  <a:pt x="280" y="429"/>
                  <a:pt x="282" y="431"/>
                  <a:pt x="282" y="435"/>
                </a:cubicBezTo>
                <a:cubicBezTo>
                  <a:pt x="282" y="437"/>
                  <a:pt x="281" y="440"/>
                  <a:pt x="280" y="444"/>
                </a:cubicBezTo>
                <a:cubicBezTo>
                  <a:pt x="278" y="452"/>
                  <a:pt x="276" y="457"/>
                  <a:pt x="274" y="458"/>
                </a:cubicBezTo>
                <a:lnTo>
                  <a:pt x="273" y="459"/>
                </a:lnTo>
                <a:cubicBezTo>
                  <a:pt x="271" y="459"/>
                  <a:pt x="270" y="459"/>
                  <a:pt x="268" y="459"/>
                </a:cubicBezTo>
                <a:cubicBezTo>
                  <a:pt x="266" y="459"/>
                  <a:pt x="254" y="459"/>
                  <a:pt x="233" y="458"/>
                </a:cubicBezTo>
                <a:cubicBezTo>
                  <a:pt x="211" y="458"/>
                  <a:pt x="181" y="458"/>
                  <a:pt x="141" y="458"/>
                </a:cubicBezTo>
                <a:cubicBezTo>
                  <a:pt x="82" y="458"/>
                  <a:pt x="45" y="458"/>
                  <a:pt x="29" y="459"/>
                </a:cubicBezTo>
                <a:lnTo>
                  <a:pt x="19" y="459"/>
                </a:lnTo>
                <a:cubicBezTo>
                  <a:pt x="17" y="456"/>
                  <a:pt x="15" y="454"/>
                  <a:pt x="15" y="453"/>
                </a:cubicBezTo>
                <a:cubicBezTo>
                  <a:pt x="15" y="452"/>
                  <a:pt x="16" y="448"/>
                  <a:pt x="17" y="441"/>
                </a:cubicBezTo>
                <a:cubicBezTo>
                  <a:pt x="18" y="435"/>
                  <a:pt x="21" y="431"/>
                  <a:pt x="23" y="428"/>
                </a:cubicBezTo>
                <a:lnTo>
                  <a:pt x="42" y="428"/>
                </a:lnTo>
                <a:lnTo>
                  <a:pt x="50" y="428"/>
                </a:lnTo>
                <a:cubicBezTo>
                  <a:pt x="86" y="428"/>
                  <a:pt x="107" y="426"/>
                  <a:pt x="114" y="422"/>
                </a:cubicBezTo>
                <a:cubicBezTo>
                  <a:pt x="114" y="421"/>
                  <a:pt x="115" y="421"/>
                  <a:pt x="115" y="421"/>
                </a:cubicBezTo>
                <a:cubicBezTo>
                  <a:pt x="119" y="420"/>
                  <a:pt x="121" y="415"/>
                  <a:pt x="123" y="408"/>
                </a:cubicBezTo>
                <a:cubicBezTo>
                  <a:pt x="125" y="400"/>
                  <a:pt x="134" y="365"/>
                  <a:pt x="150" y="301"/>
                </a:cubicBezTo>
                <a:cubicBezTo>
                  <a:pt x="158" y="271"/>
                  <a:pt x="164" y="246"/>
                  <a:pt x="169" y="226"/>
                </a:cubicBezTo>
                <a:cubicBezTo>
                  <a:pt x="201" y="102"/>
                  <a:pt x="216" y="39"/>
                  <a:pt x="216" y="36"/>
                </a:cubicBezTo>
                <a:cubicBezTo>
                  <a:pt x="216" y="34"/>
                  <a:pt x="210" y="33"/>
                  <a:pt x="197" y="33"/>
                </a:cubicBezTo>
                <a:lnTo>
                  <a:pt x="176" y="33"/>
                </a:lnTo>
                <a:cubicBezTo>
                  <a:pt x="146" y="33"/>
                  <a:pt x="126" y="34"/>
                  <a:pt x="115" y="37"/>
                </a:cubicBezTo>
                <a:cubicBezTo>
                  <a:pt x="95" y="41"/>
                  <a:pt x="79" y="51"/>
                  <a:pt x="68" y="65"/>
                </a:cubicBezTo>
                <a:cubicBezTo>
                  <a:pt x="57" y="79"/>
                  <a:pt x="44" y="105"/>
                  <a:pt x="31" y="143"/>
                </a:cubicBezTo>
                <a:cubicBezTo>
                  <a:pt x="28" y="153"/>
                  <a:pt x="26" y="159"/>
                  <a:pt x="25" y="161"/>
                </a:cubicBezTo>
                <a:cubicBezTo>
                  <a:pt x="23" y="163"/>
                  <a:pt x="20" y="163"/>
                  <a:pt x="15" y="163"/>
                </a:cubicBezTo>
                <a:lnTo>
                  <a:pt x="13"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6" name=""/>
          <p:cNvSpPr/>
          <p:nvPr/>
        </p:nvSpPr>
        <p:spPr>
          <a:xfrm>
            <a:off x="4046760" y="2857680"/>
            <a:ext cx="58320" cy="243720"/>
          </a:xfrm>
          <a:custGeom>
            <a:avLst/>
            <a:gdLst/>
            <a:ahLst/>
            <a:rect l="0" t="0" r="r" b="b"/>
            <a:pathLst>
              <a:path w="162" h="677">
                <a:moveTo>
                  <a:pt x="3" y="0"/>
                </a:moveTo>
                <a:lnTo>
                  <a:pt x="6" y="0"/>
                </a:lnTo>
                <a:cubicBezTo>
                  <a:pt x="8" y="0"/>
                  <a:pt x="10" y="0"/>
                  <a:pt x="12" y="0"/>
                </a:cubicBezTo>
                <a:lnTo>
                  <a:pt x="21" y="0"/>
                </a:lnTo>
                <a:lnTo>
                  <a:pt x="40" y="16"/>
                </a:lnTo>
                <a:cubicBezTo>
                  <a:pt x="82" y="54"/>
                  <a:pt x="114" y="102"/>
                  <a:pt x="133" y="159"/>
                </a:cubicBezTo>
                <a:cubicBezTo>
                  <a:pt x="153" y="217"/>
                  <a:pt x="162" y="276"/>
                  <a:pt x="162" y="338"/>
                </a:cubicBezTo>
                <a:cubicBezTo>
                  <a:pt x="162" y="369"/>
                  <a:pt x="160" y="398"/>
                  <a:pt x="156" y="427"/>
                </a:cubicBezTo>
                <a:cubicBezTo>
                  <a:pt x="151" y="455"/>
                  <a:pt x="146" y="479"/>
                  <a:pt x="140" y="499"/>
                </a:cubicBezTo>
                <a:cubicBezTo>
                  <a:pt x="134" y="520"/>
                  <a:pt x="126" y="540"/>
                  <a:pt x="115" y="560"/>
                </a:cubicBezTo>
                <a:cubicBezTo>
                  <a:pt x="103" y="579"/>
                  <a:pt x="95" y="594"/>
                  <a:pt x="88" y="605"/>
                </a:cubicBezTo>
                <a:cubicBezTo>
                  <a:pt x="82" y="615"/>
                  <a:pt x="73" y="627"/>
                  <a:pt x="60" y="639"/>
                </a:cubicBezTo>
                <a:cubicBezTo>
                  <a:pt x="48" y="652"/>
                  <a:pt x="41" y="659"/>
                  <a:pt x="39" y="662"/>
                </a:cubicBezTo>
                <a:cubicBezTo>
                  <a:pt x="37" y="664"/>
                  <a:pt x="31" y="668"/>
                  <a:pt x="23" y="675"/>
                </a:cubicBezTo>
                <a:cubicBezTo>
                  <a:pt x="22" y="676"/>
                  <a:pt x="21" y="677"/>
                  <a:pt x="21" y="677"/>
                </a:cubicBezTo>
                <a:lnTo>
                  <a:pt x="12" y="677"/>
                </a:lnTo>
                <a:cubicBezTo>
                  <a:pt x="9" y="677"/>
                  <a:pt x="6" y="677"/>
                  <a:pt x="5" y="677"/>
                </a:cubicBezTo>
                <a:cubicBezTo>
                  <a:pt x="4" y="677"/>
                  <a:pt x="3" y="677"/>
                  <a:pt x="2" y="675"/>
                </a:cubicBezTo>
                <a:cubicBezTo>
                  <a:pt x="1" y="674"/>
                  <a:pt x="0" y="672"/>
                  <a:pt x="0" y="669"/>
                </a:cubicBezTo>
                <a:cubicBezTo>
                  <a:pt x="0" y="669"/>
                  <a:pt x="3" y="666"/>
                  <a:pt x="7" y="660"/>
                </a:cubicBezTo>
                <a:cubicBezTo>
                  <a:pt x="77" y="588"/>
                  <a:pt x="113" y="480"/>
                  <a:pt x="113" y="338"/>
                </a:cubicBezTo>
                <a:cubicBezTo>
                  <a:pt x="113" y="196"/>
                  <a:pt x="77"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7" name=""/>
          <p:cNvSpPr/>
          <p:nvPr/>
        </p:nvSpPr>
        <p:spPr>
          <a:xfrm>
            <a:off x="4182120" y="2808720"/>
            <a:ext cx="284040" cy="341640"/>
          </a:xfrm>
          <a:custGeom>
            <a:avLst/>
            <a:gdLst/>
            <a:ahLst/>
            <a:rect l="0" t="0" r="r" b="b"/>
            <a:pathLst>
              <a:path w="789" h="949">
                <a:moveTo>
                  <a:pt x="111" y="94"/>
                </a:moveTo>
                <a:cubicBezTo>
                  <a:pt x="111" y="93"/>
                  <a:pt x="111" y="92"/>
                  <a:pt x="110" y="89"/>
                </a:cubicBezTo>
                <a:cubicBezTo>
                  <a:pt x="109" y="86"/>
                  <a:pt x="108" y="84"/>
                  <a:pt x="107" y="82"/>
                </a:cubicBezTo>
                <a:cubicBezTo>
                  <a:pt x="106" y="80"/>
                  <a:pt x="105" y="78"/>
                  <a:pt x="103" y="75"/>
                </a:cubicBezTo>
                <a:cubicBezTo>
                  <a:pt x="101" y="72"/>
                  <a:pt x="99" y="69"/>
                  <a:pt x="97" y="66"/>
                </a:cubicBezTo>
                <a:cubicBezTo>
                  <a:pt x="95" y="63"/>
                  <a:pt x="92" y="60"/>
                  <a:pt x="88" y="57"/>
                </a:cubicBezTo>
                <a:cubicBezTo>
                  <a:pt x="83" y="54"/>
                  <a:pt x="79" y="51"/>
                  <a:pt x="75" y="49"/>
                </a:cubicBezTo>
                <a:cubicBezTo>
                  <a:pt x="70" y="47"/>
                  <a:pt x="64" y="45"/>
                  <a:pt x="57" y="43"/>
                </a:cubicBezTo>
                <a:cubicBezTo>
                  <a:pt x="50" y="41"/>
                  <a:pt x="42" y="40"/>
                  <a:pt x="35" y="39"/>
                </a:cubicBezTo>
                <a:cubicBezTo>
                  <a:pt x="27" y="38"/>
                  <a:pt x="18" y="37"/>
                  <a:pt x="7" y="37"/>
                </a:cubicBezTo>
                <a:lnTo>
                  <a:pt x="0" y="37"/>
                </a:lnTo>
                <a:lnTo>
                  <a:pt x="0" y="0"/>
                </a:lnTo>
                <a:lnTo>
                  <a:pt x="789" y="0"/>
                </a:lnTo>
                <a:lnTo>
                  <a:pt x="789" y="37"/>
                </a:lnTo>
                <a:lnTo>
                  <a:pt x="783" y="37"/>
                </a:lnTo>
                <a:cubicBezTo>
                  <a:pt x="724" y="37"/>
                  <a:pt x="689" y="56"/>
                  <a:pt x="679" y="94"/>
                </a:cubicBezTo>
                <a:lnTo>
                  <a:pt x="679" y="855"/>
                </a:lnTo>
                <a:cubicBezTo>
                  <a:pt x="687" y="893"/>
                  <a:pt x="722" y="912"/>
                  <a:pt x="783" y="912"/>
                </a:cubicBezTo>
                <a:lnTo>
                  <a:pt x="789" y="912"/>
                </a:lnTo>
                <a:lnTo>
                  <a:pt x="789" y="949"/>
                </a:lnTo>
                <a:lnTo>
                  <a:pt x="453" y="949"/>
                </a:lnTo>
                <a:lnTo>
                  <a:pt x="453" y="912"/>
                </a:lnTo>
                <a:lnTo>
                  <a:pt x="460" y="912"/>
                </a:lnTo>
                <a:cubicBezTo>
                  <a:pt x="518" y="912"/>
                  <a:pt x="552" y="894"/>
                  <a:pt x="563" y="857"/>
                </a:cubicBezTo>
                <a:cubicBezTo>
                  <a:pt x="564" y="856"/>
                  <a:pt x="564" y="855"/>
                  <a:pt x="564" y="855"/>
                </a:cubicBezTo>
                <a:lnTo>
                  <a:pt x="564" y="37"/>
                </a:lnTo>
                <a:lnTo>
                  <a:pt x="225" y="37"/>
                </a:lnTo>
                <a:lnTo>
                  <a:pt x="225" y="447"/>
                </a:lnTo>
                <a:lnTo>
                  <a:pt x="226" y="855"/>
                </a:lnTo>
                <a:cubicBezTo>
                  <a:pt x="233" y="893"/>
                  <a:pt x="267" y="912"/>
                  <a:pt x="329" y="912"/>
                </a:cubicBezTo>
                <a:lnTo>
                  <a:pt x="336" y="912"/>
                </a:lnTo>
                <a:lnTo>
                  <a:pt x="336" y="949"/>
                </a:lnTo>
                <a:lnTo>
                  <a:pt x="0" y="949"/>
                </a:lnTo>
                <a:lnTo>
                  <a:pt x="0" y="912"/>
                </a:lnTo>
                <a:lnTo>
                  <a:pt x="7" y="912"/>
                </a:lnTo>
                <a:cubicBezTo>
                  <a:pt x="65" y="912"/>
                  <a:pt x="100" y="894"/>
                  <a:pt x="111" y="857"/>
                </a:cubicBezTo>
                <a:cubicBezTo>
                  <a:pt x="111" y="856"/>
                  <a:pt x="111" y="855"/>
                  <a:pt x="111" y="855"/>
                </a:cubicBezTo>
                <a:lnTo>
                  <a:pt x="111" y="94"/>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8" name=""/>
          <p:cNvSpPr/>
          <p:nvPr/>
        </p:nvSpPr>
        <p:spPr>
          <a:xfrm>
            <a:off x="4186440" y="3197520"/>
            <a:ext cx="53640" cy="109800"/>
          </a:xfrm>
          <a:custGeom>
            <a:avLst/>
            <a:gdLst/>
            <a:ahLst/>
            <a:rect l="0" t="0" r="r" b="b"/>
            <a:pathLst>
              <a:path w="149" h="305">
                <a:moveTo>
                  <a:pt x="3" y="116"/>
                </a:moveTo>
                <a:cubicBezTo>
                  <a:pt x="1" y="114"/>
                  <a:pt x="0" y="112"/>
                  <a:pt x="0" y="111"/>
                </a:cubicBezTo>
                <a:cubicBezTo>
                  <a:pt x="0" y="110"/>
                  <a:pt x="0" y="107"/>
                  <a:pt x="1" y="104"/>
                </a:cubicBezTo>
                <a:cubicBezTo>
                  <a:pt x="2" y="100"/>
                  <a:pt x="3" y="97"/>
                  <a:pt x="4" y="97"/>
                </a:cubicBezTo>
                <a:cubicBezTo>
                  <a:pt x="4" y="95"/>
                  <a:pt x="6" y="94"/>
                  <a:pt x="8" y="94"/>
                </a:cubicBezTo>
                <a:cubicBezTo>
                  <a:pt x="10" y="94"/>
                  <a:pt x="18" y="94"/>
                  <a:pt x="32" y="94"/>
                </a:cubicBezTo>
                <a:lnTo>
                  <a:pt x="58" y="94"/>
                </a:lnTo>
                <a:lnTo>
                  <a:pt x="67" y="55"/>
                </a:lnTo>
                <a:cubicBezTo>
                  <a:pt x="68" y="51"/>
                  <a:pt x="69" y="47"/>
                  <a:pt x="70" y="41"/>
                </a:cubicBezTo>
                <a:cubicBezTo>
                  <a:pt x="71" y="35"/>
                  <a:pt x="72" y="31"/>
                  <a:pt x="73" y="28"/>
                </a:cubicBezTo>
                <a:cubicBezTo>
                  <a:pt x="74" y="26"/>
                  <a:pt x="75" y="23"/>
                  <a:pt x="76" y="19"/>
                </a:cubicBezTo>
                <a:cubicBezTo>
                  <a:pt x="77" y="15"/>
                  <a:pt x="78" y="12"/>
                  <a:pt x="80" y="11"/>
                </a:cubicBezTo>
                <a:cubicBezTo>
                  <a:pt x="82" y="9"/>
                  <a:pt x="83" y="7"/>
                  <a:pt x="85" y="5"/>
                </a:cubicBezTo>
                <a:cubicBezTo>
                  <a:pt x="86" y="3"/>
                  <a:pt x="89" y="1"/>
                  <a:pt x="92" y="1"/>
                </a:cubicBezTo>
                <a:cubicBezTo>
                  <a:pt x="94" y="0"/>
                  <a:pt x="97" y="0"/>
                  <a:pt x="100" y="0"/>
                </a:cubicBezTo>
                <a:cubicBezTo>
                  <a:pt x="106" y="0"/>
                  <a:pt x="110" y="2"/>
                  <a:pt x="112" y="5"/>
                </a:cubicBezTo>
                <a:cubicBezTo>
                  <a:pt x="114" y="8"/>
                  <a:pt x="115" y="11"/>
                  <a:pt x="115" y="14"/>
                </a:cubicBezTo>
                <a:cubicBezTo>
                  <a:pt x="115" y="16"/>
                  <a:pt x="114" y="24"/>
                  <a:pt x="111" y="37"/>
                </a:cubicBezTo>
                <a:cubicBezTo>
                  <a:pt x="108" y="49"/>
                  <a:pt x="105" y="62"/>
                  <a:pt x="102" y="74"/>
                </a:cubicBezTo>
                <a:lnTo>
                  <a:pt x="97" y="93"/>
                </a:lnTo>
                <a:cubicBezTo>
                  <a:pt x="97" y="94"/>
                  <a:pt x="105" y="94"/>
                  <a:pt x="121" y="94"/>
                </a:cubicBezTo>
                <a:lnTo>
                  <a:pt x="146" y="94"/>
                </a:lnTo>
                <a:cubicBezTo>
                  <a:pt x="148" y="96"/>
                  <a:pt x="149" y="98"/>
                  <a:pt x="149" y="99"/>
                </a:cubicBezTo>
                <a:cubicBezTo>
                  <a:pt x="149" y="106"/>
                  <a:pt x="147" y="112"/>
                  <a:pt x="143" y="116"/>
                </a:cubicBezTo>
                <a:lnTo>
                  <a:pt x="91" y="116"/>
                </a:lnTo>
                <a:lnTo>
                  <a:pt x="74" y="185"/>
                </a:lnTo>
                <a:cubicBezTo>
                  <a:pt x="61" y="236"/>
                  <a:pt x="55" y="264"/>
                  <a:pt x="55" y="268"/>
                </a:cubicBezTo>
                <a:cubicBezTo>
                  <a:pt x="55" y="281"/>
                  <a:pt x="59" y="288"/>
                  <a:pt x="68" y="288"/>
                </a:cubicBezTo>
                <a:cubicBezTo>
                  <a:pt x="79" y="288"/>
                  <a:pt x="90" y="282"/>
                  <a:pt x="101" y="271"/>
                </a:cubicBezTo>
                <a:cubicBezTo>
                  <a:pt x="111" y="261"/>
                  <a:pt x="120" y="247"/>
                  <a:pt x="126" y="231"/>
                </a:cubicBezTo>
                <a:cubicBezTo>
                  <a:pt x="127" y="229"/>
                  <a:pt x="127" y="228"/>
                  <a:pt x="128" y="228"/>
                </a:cubicBezTo>
                <a:cubicBezTo>
                  <a:pt x="129" y="228"/>
                  <a:pt x="132" y="227"/>
                  <a:pt x="136" y="227"/>
                </a:cubicBezTo>
                <a:lnTo>
                  <a:pt x="138" y="227"/>
                </a:lnTo>
                <a:cubicBezTo>
                  <a:pt x="143" y="227"/>
                  <a:pt x="146" y="228"/>
                  <a:pt x="146" y="231"/>
                </a:cubicBezTo>
                <a:cubicBezTo>
                  <a:pt x="146" y="232"/>
                  <a:pt x="145" y="234"/>
                  <a:pt x="144" y="237"/>
                </a:cubicBezTo>
                <a:cubicBezTo>
                  <a:pt x="143" y="242"/>
                  <a:pt x="140" y="248"/>
                  <a:pt x="135" y="255"/>
                </a:cubicBezTo>
                <a:cubicBezTo>
                  <a:pt x="130" y="262"/>
                  <a:pt x="125" y="269"/>
                  <a:pt x="118" y="277"/>
                </a:cubicBezTo>
                <a:cubicBezTo>
                  <a:pt x="112" y="285"/>
                  <a:pt x="103" y="292"/>
                  <a:pt x="94" y="297"/>
                </a:cubicBezTo>
                <a:cubicBezTo>
                  <a:pt x="84" y="303"/>
                  <a:pt x="75" y="305"/>
                  <a:pt x="65" y="305"/>
                </a:cubicBezTo>
                <a:cubicBezTo>
                  <a:pt x="55" y="305"/>
                  <a:pt x="46" y="303"/>
                  <a:pt x="37" y="298"/>
                </a:cubicBezTo>
                <a:cubicBezTo>
                  <a:pt x="29" y="293"/>
                  <a:pt x="23" y="285"/>
                  <a:pt x="19" y="273"/>
                </a:cubicBezTo>
                <a:cubicBezTo>
                  <a:pt x="18" y="271"/>
                  <a:pt x="18" y="266"/>
                  <a:pt x="18" y="260"/>
                </a:cubicBezTo>
                <a:lnTo>
                  <a:pt x="18" y="252"/>
                </a:lnTo>
                <a:lnTo>
                  <a:pt x="35" y="185"/>
                </a:lnTo>
                <a:cubicBezTo>
                  <a:pt x="46" y="140"/>
                  <a:pt x="52" y="117"/>
                  <a:pt x="52" y="117"/>
                </a:cubicBezTo>
                <a:cubicBezTo>
                  <a:pt x="52" y="116"/>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09" name=""/>
          <p:cNvSpPr/>
          <p:nvPr/>
        </p:nvSpPr>
        <p:spPr>
          <a:xfrm>
            <a:off x="4254840" y="3242160"/>
            <a:ext cx="115200" cy="40680"/>
          </a:xfrm>
          <a:custGeom>
            <a:avLst/>
            <a:gdLst/>
            <a:ahLst/>
            <a:rect l="0" t="0" r="r" b="b"/>
            <a:pathLst>
              <a:path w="320" h="113">
                <a:moveTo>
                  <a:pt x="0" y="9"/>
                </a:moveTo>
                <a:cubicBezTo>
                  <a:pt x="0" y="5"/>
                  <a:pt x="2" y="2"/>
                  <a:pt x="7" y="0"/>
                </a:cubicBezTo>
                <a:lnTo>
                  <a:pt x="312" y="0"/>
                </a:lnTo>
                <a:cubicBezTo>
                  <a:pt x="317" y="2"/>
                  <a:pt x="320" y="5"/>
                  <a:pt x="320" y="9"/>
                </a:cubicBezTo>
                <a:cubicBezTo>
                  <a:pt x="320" y="13"/>
                  <a:pt x="317" y="16"/>
                  <a:pt x="313" y="18"/>
                </a:cubicBezTo>
                <a:lnTo>
                  <a:pt x="161" y="19"/>
                </a:lnTo>
                <a:lnTo>
                  <a:pt x="8" y="19"/>
                </a:lnTo>
                <a:cubicBezTo>
                  <a:pt x="3" y="17"/>
                  <a:pt x="0" y="14"/>
                  <a:pt x="0" y="9"/>
                </a:cubicBezTo>
                <a:moveTo>
                  <a:pt x="0" y="103"/>
                </a:moveTo>
                <a:cubicBezTo>
                  <a:pt x="0" y="98"/>
                  <a:pt x="3" y="95"/>
                  <a:pt x="8" y="93"/>
                </a:cubicBezTo>
                <a:lnTo>
                  <a:pt x="313" y="93"/>
                </a:lnTo>
                <a:cubicBezTo>
                  <a:pt x="317" y="97"/>
                  <a:pt x="320" y="100"/>
                  <a:pt x="320" y="103"/>
                </a:cubicBezTo>
                <a:cubicBezTo>
                  <a:pt x="320" y="107"/>
                  <a:pt x="317" y="110"/>
                  <a:pt x="312" y="113"/>
                </a:cubicBezTo>
                <a:lnTo>
                  <a:pt x="7" y="113"/>
                </a:lnTo>
                <a:cubicBezTo>
                  <a:pt x="2" y="110"/>
                  <a:pt x="0" y="107"/>
                  <a:pt x="0" y="10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0" name=""/>
          <p:cNvSpPr/>
          <p:nvPr/>
        </p:nvSpPr>
        <p:spPr>
          <a:xfrm>
            <a:off x="4393440" y="3190680"/>
            <a:ext cx="59760" cy="114840"/>
          </a:xfrm>
          <a:custGeom>
            <a:avLst/>
            <a:gdLst/>
            <a:ahLst/>
            <a:rect l="0" t="0" r="r" b="b"/>
            <a:pathLst>
              <a:path w="166" h="319">
                <a:moveTo>
                  <a:pt x="63" y="42"/>
                </a:moveTo>
                <a:lnTo>
                  <a:pt x="57" y="44"/>
                </a:lnTo>
                <a:cubicBezTo>
                  <a:pt x="53" y="46"/>
                  <a:pt x="46" y="47"/>
                  <a:pt x="38" y="49"/>
                </a:cubicBezTo>
                <a:cubicBezTo>
                  <a:pt x="30" y="50"/>
                  <a:pt x="20" y="52"/>
                  <a:pt x="9" y="52"/>
                </a:cubicBezTo>
                <a:lnTo>
                  <a:pt x="0" y="52"/>
                </a:lnTo>
                <a:lnTo>
                  <a:pt x="0" y="30"/>
                </a:lnTo>
                <a:lnTo>
                  <a:pt x="9" y="30"/>
                </a:lnTo>
                <a:cubicBezTo>
                  <a:pt x="25" y="30"/>
                  <a:pt x="39" y="27"/>
                  <a:pt x="52" y="23"/>
                </a:cubicBezTo>
                <a:cubicBezTo>
                  <a:pt x="65" y="19"/>
                  <a:pt x="73" y="15"/>
                  <a:pt x="79" y="12"/>
                </a:cubicBezTo>
                <a:cubicBezTo>
                  <a:pt x="84" y="8"/>
                  <a:pt x="88" y="5"/>
                  <a:pt x="92" y="1"/>
                </a:cubicBezTo>
                <a:cubicBezTo>
                  <a:pt x="93" y="0"/>
                  <a:pt x="95" y="0"/>
                  <a:pt x="98" y="0"/>
                </a:cubicBezTo>
                <a:cubicBezTo>
                  <a:pt x="101" y="0"/>
                  <a:pt x="103" y="1"/>
                  <a:pt x="106" y="2"/>
                </a:cubicBezTo>
                <a:lnTo>
                  <a:pt x="106" y="145"/>
                </a:lnTo>
                <a:lnTo>
                  <a:pt x="106" y="290"/>
                </a:lnTo>
                <a:cubicBezTo>
                  <a:pt x="109" y="292"/>
                  <a:pt x="110" y="294"/>
                  <a:pt x="112" y="294"/>
                </a:cubicBezTo>
                <a:cubicBezTo>
                  <a:pt x="114" y="295"/>
                  <a:pt x="118" y="296"/>
                  <a:pt x="124" y="296"/>
                </a:cubicBezTo>
                <a:cubicBezTo>
                  <a:pt x="130" y="297"/>
                  <a:pt x="140" y="297"/>
                  <a:pt x="153" y="297"/>
                </a:cubicBezTo>
                <a:lnTo>
                  <a:pt x="166" y="297"/>
                </a:lnTo>
                <a:lnTo>
                  <a:pt x="166" y="319"/>
                </a:lnTo>
                <a:lnTo>
                  <a:pt x="160" y="319"/>
                </a:lnTo>
                <a:cubicBezTo>
                  <a:pt x="154" y="318"/>
                  <a:pt x="128" y="318"/>
                  <a:pt x="84" y="318"/>
                </a:cubicBezTo>
                <a:cubicBezTo>
                  <a:pt x="41" y="318"/>
                  <a:pt x="16" y="318"/>
                  <a:pt x="8" y="319"/>
                </a:cubicBezTo>
                <a:lnTo>
                  <a:pt x="2" y="319"/>
                </a:lnTo>
                <a:lnTo>
                  <a:pt x="2" y="297"/>
                </a:lnTo>
                <a:lnTo>
                  <a:pt x="16" y="297"/>
                </a:lnTo>
                <a:cubicBezTo>
                  <a:pt x="23" y="297"/>
                  <a:pt x="29" y="297"/>
                  <a:pt x="34" y="297"/>
                </a:cubicBezTo>
                <a:cubicBezTo>
                  <a:pt x="39" y="297"/>
                  <a:pt x="43" y="297"/>
                  <a:pt x="46" y="297"/>
                </a:cubicBezTo>
                <a:cubicBezTo>
                  <a:pt x="49" y="296"/>
                  <a:pt x="51" y="296"/>
                  <a:pt x="54" y="295"/>
                </a:cubicBezTo>
                <a:cubicBezTo>
                  <a:pt x="56" y="295"/>
                  <a:pt x="57" y="294"/>
                  <a:pt x="58" y="294"/>
                </a:cubicBezTo>
                <a:cubicBezTo>
                  <a:pt x="58" y="294"/>
                  <a:pt x="59" y="293"/>
                  <a:pt x="60" y="292"/>
                </a:cubicBezTo>
                <a:cubicBezTo>
                  <a:pt x="62" y="290"/>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1" name=""/>
          <p:cNvSpPr/>
          <p:nvPr/>
        </p:nvSpPr>
        <p:spPr>
          <a:xfrm>
            <a:off x="4267080" y="2643480"/>
            <a:ext cx="118080" cy="117000"/>
          </a:xfrm>
          <a:custGeom>
            <a:avLst/>
            <a:gdLst/>
            <a:ahLst/>
            <a:rect l="0" t="0" r="r" b="b"/>
            <a:pathLst>
              <a:path w="328" h="325">
                <a:moveTo>
                  <a:pt x="9" y="115"/>
                </a:moveTo>
                <a:cubicBezTo>
                  <a:pt x="3" y="115"/>
                  <a:pt x="0" y="114"/>
                  <a:pt x="0" y="111"/>
                </a:cubicBezTo>
                <a:cubicBezTo>
                  <a:pt x="0" y="110"/>
                  <a:pt x="3" y="101"/>
                  <a:pt x="8" y="84"/>
                </a:cubicBezTo>
                <a:cubicBezTo>
                  <a:pt x="13" y="68"/>
                  <a:pt x="18" y="52"/>
                  <a:pt x="24" y="36"/>
                </a:cubicBezTo>
                <a:lnTo>
                  <a:pt x="32" y="13"/>
                </a:lnTo>
                <a:cubicBezTo>
                  <a:pt x="34" y="7"/>
                  <a:pt x="36" y="3"/>
                  <a:pt x="39" y="0"/>
                </a:cubicBezTo>
                <a:lnTo>
                  <a:pt x="263" y="0"/>
                </a:lnTo>
                <a:lnTo>
                  <a:pt x="306" y="0"/>
                </a:lnTo>
                <a:cubicBezTo>
                  <a:pt x="317" y="0"/>
                  <a:pt x="323" y="0"/>
                  <a:pt x="325" y="1"/>
                </a:cubicBezTo>
                <a:cubicBezTo>
                  <a:pt x="327" y="1"/>
                  <a:pt x="328" y="2"/>
                  <a:pt x="328" y="5"/>
                </a:cubicBezTo>
                <a:cubicBezTo>
                  <a:pt x="328" y="7"/>
                  <a:pt x="325" y="25"/>
                  <a:pt x="320" y="60"/>
                </a:cubicBezTo>
                <a:cubicBezTo>
                  <a:pt x="314" y="94"/>
                  <a:pt x="311" y="111"/>
                  <a:pt x="311" y="112"/>
                </a:cubicBezTo>
                <a:cubicBezTo>
                  <a:pt x="311" y="114"/>
                  <a:pt x="308" y="115"/>
                  <a:pt x="302" y="115"/>
                </a:cubicBezTo>
                <a:cubicBezTo>
                  <a:pt x="299" y="115"/>
                  <a:pt x="297" y="115"/>
                  <a:pt x="296" y="115"/>
                </a:cubicBezTo>
                <a:cubicBezTo>
                  <a:pt x="295" y="115"/>
                  <a:pt x="294" y="114"/>
                  <a:pt x="293" y="113"/>
                </a:cubicBezTo>
                <a:lnTo>
                  <a:pt x="292" y="111"/>
                </a:lnTo>
                <a:cubicBezTo>
                  <a:pt x="292" y="109"/>
                  <a:pt x="293" y="102"/>
                  <a:pt x="295" y="90"/>
                </a:cubicBezTo>
                <a:cubicBezTo>
                  <a:pt x="297" y="77"/>
                  <a:pt x="298" y="68"/>
                  <a:pt x="298" y="61"/>
                </a:cubicBezTo>
                <a:cubicBezTo>
                  <a:pt x="298" y="49"/>
                  <a:pt x="296" y="41"/>
                  <a:pt x="292" y="35"/>
                </a:cubicBezTo>
                <a:cubicBezTo>
                  <a:pt x="288" y="29"/>
                  <a:pt x="279" y="25"/>
                  <a:pt x="265" y="23"/>
                </a:cubicBezTo>
                <a:cubicBezTo>
                  <a:pt x="264" y="23"/>
                  <a:pt x="255" y="23"/>
                  <a:pt x="238" y="22"/>
                </a:cubicBezTo>
                <a:cubicBezTo>
                  <a:pt x="223" y="22"/>
                  <a:pt x="214" y="22"/>
                  <a:pt x="210" y="23"/>
                </a:cubicBezTo>
                <a:cubicBezTo>
                  <a:pt x="206" y="23"/>
                  <a:pt x="203" y="24"/>
                  <a:pt x="201" y="27"/>
                </a:cubicBezTo>
                <a:cubicBezTo>
                  <a:pt x="201" y="27"/>
                  <a:pt x="190" y="71"/>
                  <a:pt x="167" y="160"/>
                </a:cubicBezTo>
                <a:cubicBezTo>
                  <a:pt x="145" y="250"/>
                  <a:pt x="134" y="295"/>
                  <a:pt x="134" y="296"/>
                </a:cubicBezTo>
                <a:cubicBezTo>
                  <a:pt x="134" y="300"/>
                  <a:pt x="148" y="302"/>
                  <a:pt x="176" y="303"/>
                </a:cubicBezTo>
                <a:cubicBezTo>
                  <a:pt x="186" y="303"/>
                  <a:pt x="193" y="303"/>
                  <a:pt x="196" y="304"/>
                </a:cubicBezTo>
                <a:cubicBezTo>
                  <a:pt x="198" y="304"/>
                  <a:pt x="200" y="305"/>
                  <a:pt x="200" y="308"/>
                </a:cubicBezTo>
                <a:cubicBezTo>
                  <a:pt x="200" y="309"/>
                  <a:pt x="199" y="312"/>
                  <a:pt x="198" y="315"/>
                </a:cubicBezTo>
                <a:cubicBezTo>
                  <a:pt x="197" y="320"/>
                  <a:pt x="196" y="324"/>
                  <a:pt x="194" y="325"/>
                </a:cubicBezTo>
                <a:lnTo>
                  <a:pt x="193" y="325"/>
                </a:lnTo>
                <a:cubicBezTo>
                  <a:pt x="192" y="325"/>
                  <a:pt x="191" y="325"/>
                  <a:pt x="190" y="325"/>
                </a:cubicBezTo>
                <a:cubicBezTo>
                  <a:pt x="188" y="325"/>
                  <a:pt x="180" y="325"/>
                  <a:pt x="165" y="325"/>
                </a:cubicBezTo>
                <a:cubicBezTo>
                  <a:pt x="150" y="324"/>
                  <a:pt x="128" y="324"/>
                  <a:pt x="100" y="324"/>
                </a:cubicBezTo>
                <a:cubicBezTo>
                  <a:pt x="59" y="324"/>
                  <a:pt x="32" y="324"/>
                  <a:pt x="21" y="325"/>
                </a:cubicBezTo>
                <a:lnTo>
                  <a:pt x="14" y="325"/>
                </a:lnTo>
                <a:cubicBezTo>
                  <a:pt x="12" y="323"/>
                  <a:pt x="11" y="322"/>
                  <a:pt x="11" y="321"/>
                </a:cubicBezTo>
                <a:cubicBezTo>
                  <a:pt x="11" y="320"/>
                  <a:pt x="11" y="317"/>
                  <a:pt x="12" y="312"/>
                </a:cubicBezTo>
                <a:cubicBezTo>
                  <a:pt x="13" y="308"/>
                  <a:pt x="15" y="305"/>
                  <a:pt x="17" y="303"/>
                </a:cubicBezTo>
                <a:lnTo>
                  <a:pt x="30" y="303"/>
                </a:lnTo>
                <a:lnTo>
                  <a:pt x="35" y="303"/>
                </a:lnTo>
                <a:cubicBezTo>
                  <a:pt x="62" y="303"/>
                  <a:pt x="77" y="302"/>
                  <a:pt x="82" y="299"/>
                </a:cubicBezTo>
                <a:cubicBezTo>
                  <a:pt x="82" y="298"/>
                  <a:pt x="82" y="298"/>
                  <a:pt x="83" y="298"/>
                </a:cubicBezTo>
                <a:cubicBezTo>
                  <a:pt x="84" y="297"/>
                  <a:pt x="86" y="294"/>
                  <a:pt x="87" y="289"/>
                </a:cubicBezTo>
                <a:cubicBezTo>
                  <a:pt x="89" y="283"/>
                  <a:pt x="95" y="258"/>
                  <a:pt x="107" y="213"/>
                </a:cubicBezTo>
                <a:cubicBezTo>
                  <a:pt x="112" y="191"/>
                  <a:pt x="116" y="173"/>
                  <a:pt x="120" y="160"/>
                </a:cubicBezTo>
                <a:cubicBezTo>
                  <a:pt x="142" y="72"/>
                  <a:pt x="153" y="27"/>
                  <a:pt x="153" y="25"/>
                </a:cubicBezTo>
                <a:cubicBezTo>
                  <a:pt x="153" y="24"/>
                  <a:pt x="149" y="23"/>
                  <a:pt x="140" y="23"/>
                </a:cubicBezTo>
                <a:lnTo>
                  <a:pt x="125" y="23"/>
                </a:lnTo>
                <a:cubicBezTo>
                  <a:pt x="103" y="23"/>
                  <a:pt x="89" y="24"/>
                  <a:pt x="83" y="26"/>
                </a:cubicBezTo>
                <a:cubicBezTo>
                  <a:pt x="68" y="29"/>
                  <a:pt x="57" y="35"/>
                  <a:pt x="49" y="45"/>
                </a:cubicBezTo>
                <a:cubicBezTo>
                  <a:pt x="40" y="55"/>
                  <a:pt x="32" y="74"/>
                  <a:pt x="22" y="101"/>
                </a:cubicBezTo>
                <a:cubicBezTo>
                  <a:pt x="20" y="108"/>
                  <a:pt x="18" y="112"/>
                  <a:pt x="18" y="113"/>
                </a:cubicBezTo>
                <a:cubicBezTo>
                  <a:pt x="17" y="114"/>
                  <a:pt x="14" y="115"/>
                  <a:pt x="11" y="115"/>
                </a:cubicBezTo>
                <a:lnTo>
                  <a:pt x="9" y="115"/>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2" name=""/>
          <p:cNvSpPr/>
          <p:nvPr/>
        </p:nvSpPr>
        <p:spPr>
          <a:xfrm>
            <a:off x="4510800" y="2932560"/>
            <a:ext cx="131040" cy="155160"/>
          </a:xfrm>
          <a:custGeom>
            <a:avLst/>
            <a:gdLst/>
            <a:ahLst/>
            <a:rect l="0" t="0" r="r" b="b"/>
            <a:pathLst>
              <a:path w="364" h="431">
                <a:moveTo>
                  <a:pt x="42" y="105"/>
                </a:moveTo>
                <a:cubicBezTo>
                  <a:pt x="43" y="104"/>
                  <a:pt x="43" y="102"/>
                  <a:pt x="44" y="100"/>
                </a:cubicBezTo>
                <a:cubicBezTo>
                  <a:pt x="44" y="97"/>
                  <a:pt x="45" y="92"/>
                  <a:pt x="47" y="85"/>
                </a:cubicBezTo>
                <a:cubicBezTo>
                  <a:pt x="49" y="77"/>
                  <a:pt x="51" y="70"/>
                  <a:pt x="54" y="64"/>
                </a:cubicBezTo>
                <a:cubicBezTo>
                  <a:pt x="57" y="57"/>
                  <a:pt x="60" y="50"/>
                  <a:pt x="64" y="41"/>
                </a:cubicBezTo>
                <a:cubicBezTo>
                  <a:pt x="68" y="33"/>
                  <a:pt x="73" y="26"/>
                  <a:pt x="78" y="21"/>
                </a:cubicBezTo>
                <a:cubicBezTo>
                  <a:pt x="82" y="16"/>
                  <a:pt x="88" y="11"/>
                  <a:pt x="95" y="6"/>
                </a:cubicBezTo>
                <a:cubicBezTo>
                  <a:pt x="102" y="1"/>
                  <a:pt x="109" y="-1"/>
                  <a:pt x="117" y="0"/>
                </a:cubicBezTo>
                <a:cubicBezTo>
                  <a:pt x="151" y="0"/>
                  <a:pt x="173" y="15"/>
                  <a:pt x="182" y="43"/>
                </a:cubicBezTo>
                <a:lnTo>
                  <a:pt x="189" y="37"/>
                </a:lnTo>
                <a:cubicBezTo>
                  <a:pt x="217" y="12"/>
                  <a:pt x="244" y="0"/>
                  <a:pt x="269" y="0"/>
                </a:cubicBezTo>
                <a:cubicBezTo>
                  <a:pt x="298" y="0"/>
                  <a:pt x="322" y="11"/>
                  <a:pt x="339" y="32"/>
                </a:cubicBezTo>
                <a:cubicBezTo>
                  <a:pt x="356" y="53"/>
                  <a:pt x="364" y="79"/>
                  <a:pt x="364" y="109"/>
                </a:cubicBezTo>
                <a:cubicBezTo>
                  <a:pt x="364" y="158"/>
                  <a:pt x="347" y="203"/>
                  <a:pt x="312" y="245"/>
                </a:cubicBezTo>
                <a:cubicBezTo>
                  <a:pt x="277" y="286"/>
                  <a:pt x="239" y="306"/>
                  <a:pt x="195" y="307"/>
                </a:cubicBezTo>
                <a:cubicBezTo>
                  <a:pt x="185" y="307"/>
                  <a:pt x="177" y="306"/>
                  <a:pt x="169" y="303"/>
                </a:cubicBezTo>
                <a:cubicBezTo>
                  <a:pt x="164" y="301"/>
                  <a:pt x="159" y="297"/>
                  <a:pt x="153" y="293"/>
                </a:cubicBezTo>
                <a:cubicBezTo>
                  <a:pt x="148" y="288"/>
                  <a:pt x="144" y="284"/>
                  <a:pt x="140" y="281"/>
                </a:cubicBezTo>
                <a:lnTo>
                  <a:pt x="136" y="276"/>
                </a:lnTo>
                <a:cubicBezTo>
                  <a:pt x="135" y="276"/>
                  <a:pt x="130" y="296"/>
                  <a:pt x="121" y="335"/>
                </a:cubicBezTo>
                <a:cubicBezTo>
                  <a:pt x="111" y="373"/>
                  <a:pt x="107" y="393"/>
                  <a:pt x="107" y="393"/>
                </a:cubicBezTo>
                <a:cubicBezTo>
                  <a:pt x="107" y="396"/>
                  <a:pt x="108" y="398"/>
                  <a:pt x="112" y="398"/>
                </a:cubicBezTo>
                <a:cubicBezTo>
                  <a:pt x="116" y="399"/>
                  <a:pt x="124" y="399"/>
                  <a:pt x="137" y="400"/>
                </a:cubicBezTo>
                <a:lnTo>
                  <a:pt x="154" y="400"/>
                </a:lnTo>
                <a:cubicBezTo>
                  <a:pt x="157" y="403"/>
                  <a:pt x="158" y="405"/>
                  <a:pt x="158" y="406"/>
                </a:cubicBezTo>
                <a:cubicBezTo>
                  <a:pt x="158" y="407"/>
                  <a:pt x="157" y="411"/>
                  <a:pt x="156" y="419"/>
                </a:cubicBezTo>
                <a:cubicBezTo>
                  <a:pt x="155" y="424"/>
                  <a:pt x="153" y="427"/>
                  <a:pt x="152" y="429"/>
                </a:cubicBezTo>
                <a:cubicBezTo>
                  <a:pt x="151" y="430"/>
                  <a:pt x="148" y="431"/>
                  <a:pt x="143" y="431"/>
                </a:cubicBezTo>
                <a:cubicBezTo>
                  <a:pt x="142" y="431"/>
                  <a:pt x="140" y="431"/>
                  <a:pt x="136" y="431"/>
                </a:cubicBezTo>
                <a:cubicBezTo>
                  <a:pt x="132" y="431"/>
                  <a:pt x="124" y="431"/>
                  <a:pt x="113" y="431"/>
                </a:cubicBezTo>
                <a:cubicBezTo>
                  <a:pt x="101" y="430"/>
                  <a:pt x="87" y="430"/>
                  <a:pt x="71" y="430"/>
                </a:cubicBezTo>
                <a:cubicBezTo>
                  <a:pt x="39" y="430"/>
                  <a:pt x="19" y="430"/>
                  <a:pt x="11" y="431"/>
                </a:cubicBezTo>
                <a:lnTo>
                  <a:pt x="5" y="431"/>
                </a:lnTo>
                <a:cubicBezTo>
                  <a:pt x="2" y="428"/>
                  <a:pt x="0" y="426"/>
                  <a:pt x="0" y="424"/>
                </a:cubicBezTo>
                <a:cubicBezTo>
                  <a:pt x="1" y="412"/>
                  <a:pt x="4" y="404"/>
                  <a:pt x="9" y="400"/>
                </a:cubicBezTo>
                <a:lnTo>
                  <a:pt x="23" y="400"/>
                </a:lnTo>
                <a:cubicBezTo>
                  <a:pt x="38" y="400"/>
                  <a:pt x="47" y="397"/>
                  <a:pt x="49" y="392"/>
                </a:cubicBezTo>
                <a:cubicBezTo>
                  <a:pt x="50" y="389"/>
                  <a:pt x="64" y="336"/>
                  <a:pt x="90" y="229"/>
                </a:cubicBezTo>
                <a:cubicBezTo>
                  <a:pt x="117" y="124"/>
                  <a:pt x="130" y="69"/>
                  <a:pt x="132" y="62"/>
                </a:cubicBezTo>
                <a:cubicBezTo>
                  <a:pt x="132" y="60"/>
                  <a:pt x="132" y="57"/>
                  <a:pt x="132" y="53"/>
                </a:cubicBezTo>
                <a:cubicBezTo>
                  <a:pt x="132" y="34"/>
                  <a:pt x="127" y="25"/>
                  <a:pt x="115" y="25"/>
                </a:cubicBezTo>
                <a:cubicBezTo>
                  <a:pt x="105" y="25"/>
                  <a:pt x="97" y="31"/>
                  <a:pt x="90" y="44"/>
                </a:cubicBezTo>
                <a:cubicBezTo>
                  <a:pt x="84" y="57"/>
                  <a:pt x="78" y="70"/>
                  <a:pt x="75" y="85"/>
                </a:cubicBezTo>
                <a:cubicBezTo>
                  <a:pt x="71" y="100"/>
                  <a:pt x="68" y="108"/>
                  <a:pt x="67" y="110"/>
                </a:cubicBezTo>
                <a:cubicBezTo>
                  <a:pt x="66" y="111"/>
                  <a:pt x="62" y="111"/>
                  <a:pt x="56" y="111"/>
                </a:cubicBezTo>
                <a:lnTo>
                  <a:pt x="46" y="111"/>
                </a:lnTo>
                <a:cubicBezTo>
                  <a:pt x="44" y="108"/>
                  <a:pt x="42" y="106"/>
                  <a:pt x="42" y="105"/>
                </a:cubicBezTo>
                <a:moveTo>
                  <a:pt x="147" y="230"/>
                </a:moveTo>
                <a:cubicBezTo>
                  <a:pt x="157" y="265"/>
                  <a:pt x="174" y="283"/>
                  <a:pt x="197" y="283"/>
                </a:cubicBezTo>
                <a:cubicBezTo>
                  <a:pt x="211" y="283"/>
                  <a:pt x="224" y="277"/>
                  <a:pt x="236" y="267"/>
                </a:cubicBezTo>
                <a:cubicBezTo>
                  <a:pt x="249" y="257"/>
                  <a:pt x="259" y="244"/>
                  <a:pt x="268" y="227"/>
                </a:cubicBezTo>
                <a:cubicBezTo>
                  <a:pt x="276" y="211"/>
                  <a:pt x="284" y="187"/>
                  <a:pt x="292" y="154"/>
                </a:cubicBezTo>
                <a:cubicBezTo>
                  <a:pt x="300" y="120"/>
                  <a:pt x="304" y="95"/>
                  <a:pt x="305" y="79"/>
                </a:cubicBezTo>
                <a:lnTo>
                  <a:pt x="305" y="75"/>
                </a:lnTo>
                <a:cubicBezTo>
                  <a:pt x="305" y="42"/>
                  <a:pt x="291" y="25"/>
                  <a:pt x="264" y="25"/>
                </a:cubicBezTo>
                <a:cubicBezTo>
                  <a:pt x="259" y="25"/>
                  <a:pt x="254" y="26"/>
                  <a:pt x="249" y="27"/>
                </a:cubicBezTo>
                <a:cubicBezTo>
                  <a:pt x="244" y="28"/>
                  <a:pt x="239" y="31"/>
                  <a:pt x="234" y="33"/>
                </a:cubicBezTo>
                <a:cubicBezTo>
                  <a:pt x="229" y="36"/>
                  <a:pt x="224" y="39"/>
                  <a:pt x="220" y="42"/>
                </a:cubicBezTo>
                <a:cubicBezTo>
                  <a:pt x="216" y="45"/>
                  <a:pt x="212" y="49"/>
                  <a:pt x="209" y="52"/>
                </a:cubicBezTo>
                <a:cubicBezTo>
                  <a:pt x="205" y="56"/>
                  <a:pt x="202" y="59"/>
                  <a:pt x="199" y="62"/>
                </a:cubicBezTo>
                <a:cubicBezTo>
                  <a:pt x="195" y="65"/>
                  <a:pt x="193" y="69"/>
                  <a:pt x="191" y="72"/>
                </a:cubicBezTo>
                <a:cubicBezTo>
                  <a:pt x="189" y="75"/>
                  <a:pt x="188" y="77"/>
                  <a:pt x="186" y="79"/>
                </a:cubicBezTo>
                <a:lnTo>
                  <a:pt x="184" y="81"/>
                </a:lnTo>
                <a:cubicBezTo>
                  <a:pt x="184" y="82"/>
                  <a:pt x="183" y="85"/>
                  <a:pt x="182" y="91"/>
                </a:cubicBezTo>
                <a:cubicBezTo>
                  <a:pt x="180" y="97"/>
                  <a:pt x="178" y="107"/>
                  <a:pt x="174" y="120"/>
                </a:cubicBezTo>
                <a:cubicBezTo>
                  <a:pt x="171" y="134"/>
                  <a:pt x="167" y="146"/>
                  <a:pt x="165" y="156"/>
                </a:cubicBezTo>
                <a:cubicBezTo>
                  <a:pt x="153" y="203"/>
                  <a:pt x="147" y="228"/>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3" name=""/>
          <p:cNvSpPr/>
          <p:nvPr/>
        </p:nvSpPr>
        <p:spPr>
          <a:xfrm>
            <a:off x="4656960" y="2955240"/>
            <a:ext cx="73800" cy="123480"/>
          </a:xfrm>
          <a:custGeom>
            <a:avLst/>
            <a:gdLst/>
            <a:ahLst/>
            <a:rect l="0" t="0" r="r" b="b"/>
            <a:pathLst>
              <a:path w="205" h="343">
                <a:moveTo>
                  <a:pt x="0" y="243"/>
                </a:moveTo>
                <a:cubicBezTo>
                  <a:pt x="0" y="210"/>
                  <a:pt x="6" y="176"/>
                  <a:pt x="20" y="139"/>
                </a:cubicBezTo>
                <a:cubicBezTo>
                  <a:pt x="32" y="103"/>
                  <a:pt x="49" y="72"/>
                  <a:pt x="70" y="46"/>
                </a:cubicBezTo>
                <a:cubicBezTo>
                  <a:pt x="92" y="20"/>
                  <a:pt x="114" y="5"/>
                  <a:pt x="137" y="1"/>
                </a:cubicBezTo>
                <a:cubicBezTo>
                  <a:pt x="137" y="1"/>
                  <a:pt x="139" y="1"/>
                  <a:pt x="141" y="1"/>
                </a:cubicBezTo>
                <a:cubicBezTo>
                  <a:pt x="143" y="1"/>
                  <a:pt x="145" y="1"/>
                  <a:pt x="147" y="0"/>
                </a:cubicBezTo>
                <a:cubicBezTo>
                  <a:pt x="164" y="2"/>
                  <a:pt x="177" y="9"/>
                  <a:pt x="187" y="24"/>
                </a:cubicBezTo>
                <a:cubicBezTo>
                  <a:pt x="199" y="43"/>
                  <a:pt x="205" y="69"/>
                  <a:pt x="205" y="101"/>
                </a:cubicBezTo>
                <a:cubicBezTo>
                  <a:pt x="205" y="137"/>
                  <a:pt x="198" y="176"/>
                  <a:pt x="184" y="214"/>
                </a:cubicBezTo>
                <a:cubicBezTo>
                  <a:pt x="170" y="252"/>
                  <a:pt x="151" y="283"/>
                  <a:pt x="129" y="307"/>
                </a:cubicBezTo>
                <a:cubicBezTo>
                  <a:pt x="107" y="331"/>
                  <a:pt x="85" y="343"/>
                  <a:pt x="65" y="343"/>
                </a:cubicBezTo>
                <a:lnTo>
                  <a:pt x="61" y="343"/>
                </a:lnTo>
                <a:cubicBezTo>
                  <a:pt x="50" y="343"/>
                  <a:pt x="40" y="340"/>
                  <a:pt x="32" y="334"/>
                </a:cubicBezTo>
                <a:cubicBezTo>
                  <a:pt x="23" y="327"/>
                  <a:pt x="16" y="319"/>
                  <a:pt x="12" y="308"/>
                </a:cubicBezTo>
                <a:cubicBezTo>
                  <a:pt x="8" y="298"/>
                  <a:pt x="5" y="287"/>
                  <a:pt x="3" y="276"/>
                </a:cubicBezTo>
                <a:cubicBezTo>
                  <a:pt x="1" y="266"/>
                  <a:pt x="0" y="254"/>
                  <a:pt x="0" y="243"/>
                </a:cubicBezTo>
                <a:moveTo>
                  <a:pt x="168" y="67"/>
                </a:moveTo>
                <a:cubicBezTo>
                  <a:pt x="168" y="34"/>
                  <a:pt x="159" y="18"/>
                  <a:pt x="142" y="18"/>
                </a:cubicBezTo>
                <a:cubicBezTo>
                  <a:pt x="131" y="18"/>
                  <a:pt x="120" y="25"/>
                  <a:pt x="109" y="40"/>
                </a:cubicBezTo>
                <a:cubicBezTo>
                  <a:pt x="98" y="54"/>
                  <a:pt x="89" y="70"/>
                  <a:pt x="82" y="88"/>
                </a:cubicBezTo>
                <a:cubicBezTo>
                  <a:pt x="75" y="107"/>
                  <a:pt x="70" y="123"/>
                  <a:pt x="66" y="136"/>
                </a:cubicBezTo>
                <a:cubicBezTo>
                  <a:pt x="62" y="150"/>
                  <a:pt x="60" y="158"/>
                  <a:pt x="59" y="160"/>
                </a:cubicBezTo>
                <a:cubicBezTo>
                  <a:pt x="75" y="160"/>
                  <a:pt x="91" y="161"/>
                  <a:pt x="106" y="161"/>
                </a:cubicBezTo>
                <a:lnTo>
                  <a:pt x="152" y="160"/>
                </a:lnTo>
                <a:cubicBezTo>
                  <a:pt x="153" y="160"/>
                  <a:pt x="154" y="155"/>
                  <a:pt x="156" y="144"/>
                </a:cubicBezTo>
                <a:cubicBezTo>
                  <a:pt x="158" y="134"/>
                  <a:pt x="161" y="121"/>
                  <a:pt x="164" y="106"/>
                </a:cubicBezTo>
                <a:cubicBezTo>
                  <a:pt x="167" y="91"/>
                  <a:pt x="168" y="78"/>
                  <a:pt x="168" y="67"/>
                </a:cubicBezTo>
                <a:moveTo>
                  <a:pt x="38" y="275"/>
                </a:moveTo>
                <a:cubicBezTo>
                  <a:pt x="38" y="309"/>
                  <a:pt x="47" y="326"/>
                  <a:pt x="64" y="326"/>
                </a:cubicBezTo>
                <a:cubicBezTo>
                  <a:pt x="69" y="326"/>
                  <a:pt x="74" y="325"/>
                  <a:pt x="79" y="321"/>
                </a:cubicBezTo>
                <a:cubicBezTo>
                  <a:pt x="85" y="318"/>
                  <a:pt x="91" y="312"/>
                  <a:pt x="99" y="303"/>
                </a:cubicBezTo>
                <a:cubicBezTo>
                  <a:pt x="106" y="294"/>
                  <a:pt x="114" y="280"/>
                  <a:pt x="122" y="262"/>
                </a:cubicBezTo>
                <a:cubicBezTo>
                  <a:pt x="129" y="243"/>
                  <a:pt x="137" y="219"/>
                  <a:pt x="145" y="192"/>
                </a:cubicBezTo>
                <a:lnTo>
                  <a:pt x="147" y="184"/>
                </a:lnTo>
                <a:lnTo>
                  <a:pt x="54" y="184"/>
                </a:lnTo>
                <a:cubicBezTo>
                  <a:pt x="54" y="185"/>
                  <a:pt x="52" y="191"/>
                  <a:pt x="49" y="202"/>
                </a:cubicBezTo>
                <a:cubicBezTo>
                  <a:pt x="47" y="213"/>
                  <a:pt x="44" y="225"/>
                  <a:pt x="42" y="239"/>
                </a:cubicBezTo>
                <a:cubicBezTo>
                  <a:pt x="40" y="253"/>
                  <a:pt x="38" y="265"/>
                  <a:pt x="38"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4" name=""/>
          <p:cNvSpPr/>
          <p:nvPr/>
        </p:nvSpPr>
        <p:spPr>
          <a:xfrm>
            <a:off x="4766760" y="2857680"/>
            <a:ext cx="58680" cy="243720"/>
          </a:xfrm>
          <a:custGeom>
            <a:avLst/>
            <a:gdLst/>
            <a:ahLst/>
            <a:rect l="0" t="0" r="r" b="b"/>
            <a:pathLst>
              <a:path w="163" h="677">
                <a:moveTo>
                  <a:pt x="0" y="338"/>
                </a:moveTo>
                <a:cubicBezTo>
                  <a:pt x="0" y="307"/>
                  <a:pt x="2" y="277"/>
                  <a:pt x="7" y="249"/>
                </a:cubicBezTo>
                <a:cubicBezTo>
                  <a:pt x="11" y="221"/>
                  <a:pt x="17" y="197"/>
                  <a:pt x="22" y="177"/>
                </a:cubicBezTo>
                <a:cubicBezTo>
                  <a:pt x="28" y="157"/>
                  <a:pt x="37" y="137"/>
                  <a:pt x="49" y="117"/>
                </a:cubicBezTo>
                <a:cubicBezTo>
                  <a:pt x="59" y="98"/>
                  <a:pt x="68" y="83"/>
                  <a:pt x="74" y="72"/>
                </a:cubicBezTo>
                <a:cubicBezTo>
                  <a:pt x="81" y="61"/>
                  <a:pt x="90" y="50"/>
                  <a:pt x="103" y="37"/>
                </a:cubicBezTo>
                <a:cubicBezTo>
                  <a:pt x="115" y="24"/>
                  <a:pt x="123" y="17"/>
                  <a:pt x="125" y="14"/>
                </a:cubicBezTo>
                <a:cubicBezTo>
                  <a:pt x="127" y="11"/>
                  <a:pt x="133" y="6"/>
                  <a:pt x="142" y="0"/>
                </a:cubicBezTo>
                <a:lnTo>
                  <a:pt x="151" y="0"/>
                </a:lnTo>
                <a:lnTo>
                  <a:pt x="153" y="0"/>
                </a:lnTo>
                <a:cubicBezTo>
                  <a:pt x="160" y="0"/>
                  <a:pt x="163" y="2"/>
                  <a:pt x="163" y="6"/>
                </a:cubicBezTo>
                <a:cubicBezTo>
                  <a:pt x="163" y="7"/>
                  <a:pt x="159" y="12"/>
                  <a:pt x="151" y="20"/>
                </a:cubicBezTo>
                <a:cubicBezTo>
                  <a:pt x="144" y="28"/>
                  <a:pt x="134" y="40"/>
                  <a:pt x="124" y="56"/>
                </a:cubicBezTo>
                <a:cubicBezTo>
                  <a:pt x="113" y="72"/>
                  <a:pt x="102" y="91"/>
                  <a:pt x="90" y="114"/>
                </a:cubicBezTo>
                <a:cubicBezTo>
                  <a:pt x="79" y="137"/>
                  <a:pt x="70" y="168"/>
                  <a:pt x="62" y="207"/>
                </a:cubicBezTo>
                <a:cubicBezTo>
                  <a:pt x="54" y="247"/>
                  <a:pt x="51" y="290"/>
                  <a:pt x="51" y="338"/>
                </a:cubicBezTo>
                <a:cubicBezTo>
                  <a:pt x="51" y="386"/>
                  <a:pt x="54" y="429"/>
                  <a:pt x="62" y="468"/>
                </a:cubicBezTo>
                <a:cubicBezTo>
                  <a:pt x="70" y="507"/>
                  <a:pt x="79" y="539"/>
                  <a:pt x="90" y="563"/>
                </a:cubicBezTo>
                <a:cubicBezTo>
                  <a:pt x="101" y="587"/>
                  <a:pt x="112" y="606"/>
                  <a:pt x="123" y="621"/>
                </a:cubicBezTo>
                <a:cubicBezTo>
                  <a:pt x="134" y="636"/>
                  <a:pt x="144" y="648"/>
                  <a:pt x="151" y="657"/>
                </a:cubicBezTo>
                <a:cubicBezTo>
                  <a:pt x="159" y="666"/>
                  <a:pt x="163" y="671"/>
                  <a:pt x="163" y="671"/>
                </a:cubicBezTo>
                <a:cubicBezTo>
                  <a:pt x="163" y="675"/>
                  <a:pt x="159" y="677"/>
                  <a:pt x="153" y="677"/>
                </a:cubicBezTo>
                <a:lnTo>
                  <a:pt x="151" y="677"/>
                </a:lnTo>
                <a:lnTo>
                  <a:pt x="142" y="677"/>
                </a:lnTo>
                <a:lnTo>
                  <a:pt x="123" y="661"/>
                </a:lnTo>
                <a:cubicBezTo>
                  <a:pt x="81" y="623"/>
                  <a:pt x="50"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5" name=""/>
          <p:cNvSpPr/>
          <p:nvPr/>
        </p:nvSpPr>
        <p:spPr>
          <a:xfrm>
            <a:off x="4843800" y="2932200"/>
            <a:ext cx="137880" cy="108360"/>
          </a:xfrm>
          <a:custGeom>
            <a:avLst/>
            <a:gdLst/>
            <a:ahLst/>
            <a:rect l="0" t="0" r="r" b="b"/>
            <a:pathLst>
              <a:path w="383" h="301">
                <a:moveTo>
                  <a:pt x="140" y="301"/>
                </a:moveTo>
                <a:cubicBezTo>
                  <a:pt x="134" y="300"/>
                  <a:pt x="110" y="299"/>
                  <a:pt x="68" y="299"/>
                </a:cubicBezTo>
                <a:cubicBezTo>
                  <a:pt x="31" y="299"/>
                  <a:pt x="10" y="300"/>
                  <a:pt x="5" y="301"/>
                </a:cubicBezTo>
                <a:lnTo>
                  <a:pt x="0" y="301"/>
                </a:lnTo>
                <a:lnTo>
                  <a:pt x="0" y="259"/>
                </a:lnTo>
                <a:lnTo>
                  <a:pt x="65" y="259"/>
                </a:lnTo>
                <a:lnTo>
                  <a:pt x="153" y="157"/>
                </a:lnTo>
                <a:lnTo>
                  <a:pt x="59" y="42"/>
                </a:lnTo>
                <a:lnTo>
                  <a:pt x="3" y="42"/>
                </a:lnTo>
                <a:lnTo>
                  <a:pt x="3" y="0"/>
                </a:lnTo>
                <a:lnTo>
                  <a:pt x="9" y="0"/>
                </a:lnTo>
                <a:cubicBezTo>
                  <a:pt x="16" y="1"/>
                  <a:pt x="40" y="2"/>
                  <a:pt x="82" y="2"/>
                </a:cubicBezTo>
                <a:cubicBezTo>
                  <a:pt x="130" y="2"/>
                  <a:pt x="158" y="1"/>
                  <a:pt x="166" y="0"/>
                </a:cubicBezTo>
                <a:lnTo>
                  <a:pt x="172" y="0"/>
                </a:lnTo>
                <a:lnTo>
                  <a:pt x="172" y="42"/>
                </a:lnTo>
                <a:lnTo>
                  <a:pt x="153" y="42"/>
                </a:lnTo>
                <a:lnTo>
                  <a:pt x="177" y="71"/>
                </a:lnTo>
                <a:cubicBezTo>
                  <a:pt x="192" y="90"/>
                  <a:pt x="200" y="99"/>
                  <a:pt x="201" y="99"/>
                </a:cubicBezTo>
                <a:cubicBezTo>
                  <a:pt x="202" y="99"/>
                  <a:pt x="211" y="89"/>
                  <a:pt x="226" y="69"/>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5" y="42"/>
                </a:lnTo>
                <a:lnTo>
                  <a:pt x="227" y="135"/>
                </a:lnTo>
                <a:lnTo>
                  <a:pt x="328" y="258"/>
                </a:lnTo>
                <a:lnTo>
                  <a:pt x="355" y="259"/>
                </a:lnTo>
                <a:lnTo>
                  <a:pt x="383" y="259"/>
                </a:lnTo>
                <a:lnTo>
                  <a:pt x="383" y="301"/>
                </a:lnTo>
                <a:lnTo>
                  <a:pt x="378" y="301"/>
                </a:lnTo>
                <a:cubicBezTo>
                  <a:pt x="371" y="300"/>
                  <a:pt x="346" y="299"/>
                  <a:pt x="304" y="299"/>
                </a:cubicBezTo>
                <a:cubicBezTo>
                  <a:pt x="257" y="299"/>
                  <a:pt x="230" y="300"/>
                  <a:pt x="222" y="301"/>
                </a:cubicBezTo>
                <a:lnTo>
                  <a:pt x="215" y="301"/>
                </a:lnTo>
                <a:lnTo>
                  <a:pt x="215" y="259"/>
                </a:lnTo>
                <a:lnTo>
                  <a:pt x="234" y="259"/>
                </a:lnTo>
                <a:cubicBezTo>
                  <a:pt x="234" y="259"/>
                  <a:pt x="225" y="247"/>
                  <a:pt x="207" y="225"/>
                </a:cubicBezTo>
                <a:cubicBezTo>
                  <a:pt x="189" y="203"/>
                  <a:pt x="180" y="192"/>
                  <a:pt x="180" y="191"/>
                </a:cubicBezTo>
                <a:lnTo>
                  <a:pt x="121" y="258"/>
                </a:lnTo>
                <a:lnTo>
                  <a:pt x="134" y="259"/>
                </a:lnTo>
                <a:lnTo>
                  <a:pt x="146" y="259"/>
                </a:lnTo>
                <a:lnTo>
                  <a:pt x="146"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6" name=""/>
          <p:cNvSpPr/>
          <p:nvPr/>
        </p:nvSpPr>
        <p:spPr>
          <a:xfrm>
            <a:off x="4997880" y="2968920"/>
            <a:ext cx="54000" cy="110160"/>
          </a:xfrm>
          <a:custGeom>
            <a:avLst/>
            <a:gdLst/>
            <a:ahLst/>
            <a:rect l="0" t="0" r="r" b="b"/>
            <a:pathLst>
              <a:path w="150" h="306">
                <a:moveTo>
                  <a:pt x="3" y="116"/>
                </a:moveTo>
                <a:cubicBezTo>
                  <a:pt x="1" y="114"/>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6"/>
                  <a:pt x="73" y="31"/>
                  <a:pt x="73" y="29"/>
                </a:cubicBezTo>
                <a:cubicBezTo>
                  <a:pt x="74" y="26"/>
                  <a:pt x="75" y="23"/>
                  <a:pt x="76" y="19"/>
                </a:cubicBezTo>
                <a:cubicBezTo>
                  <a:pt x="77" y="15"/>
                  <a:pt x="79" y="13"/>
                  <a:pt x="80" y="11"/>
                </a:cubicBezTo>
                <a:cubicBezTo>
                  <a:pt x="82" y="10"/>
                  <a:pt x="83" y="8"/>
                  <a:pt x="85" y="5"/>
                </a:cubicBezTo>
                <a:cubicBezTo>
                  <a:pt x="87" y="3"/>
                  <a:pt x="89" y="2"/>
                  <a:pt x="92" y="1"/>
                </a:cubicBezTo>
                <a:cubicBezTo>
                  <a:pt x="95" y="0"/>
                  <a:pt x="97" y="0"/>
                  <a:pt x="100" y="0"/>
                </a:cubicBezTo>
                <a:cubicBezTo>
                  <a:pt x="107" y="0"/>
                  <a:pt x="111" y="2"/>
                  <a:pt x="113" y="5"/>
                </a:cubicBezTo>
                <a:cubicBezTo>
                  <a:pt x="115" y="9"/>
                  <a:pt x="117" y="12"/>
                  <a:pt x="117" y="15"/>
                </a:cubicBezTo>
                <a:cubicBezTo>
                  <a:pt x="117" y="17"/>
                  <a:pt x="115" y="24"/>
                  <a:pt x="112" y="37"/>
                </a:cubicBezTo>
                <a:cubicBezTo>
                  <a:pt x="109" y="50"/>
                  <a:pt x="106" y="62"/>
                  <a:pt x="102" y="75"/>
                </a:cubicBezTo>
                <a:lnTo>
                  <a:pt x="97" y="92"/>
                </a:lnTo>
                <a:cubicBezTo>
                  <a:pt x="97" y="93"/>
                  <a:pt x="106" y="93"/>
                  <a:pt x="122" y="93"/>
                </a:cubicBezTo>
                <a:lnTo>
                  <a:pt x="146" y="93"/>
                </a:lnTo>
                <a:cubicBezTo>
                  <a:pt x="148" y="96"/>
                  <a:pt x="150" y="97"/>
                  <a:pt x="150" y="99"/>
                </a:cubicBezTo>
                <a:cubicBezTo>
                  <a:pt x="150" y="106"/>
                  <a:pt x="148" y="111"/>
                  <a:pt x="143" y="116"/>
                </a:cubicBezTo>
                <a:lnTo>
                  <a:pt x="91" y="116"/>
                </a:lnTo>
                <a:lnTo>
                  <a:pt x="74" y="186"/>
                </a:lnTo>
                <a:cubicBezTo>
                  <a:pt x="62" y="237"/>
                  <a:pt x="55" y="264"/>
                  <a:pt x="55" y="268"/>
                </a:cubicBezTo>
                <a:cubicBezTo>
                  <a:pt x="55" y="281"/>
                  <a:pt x="60" y="288"/>
                  <a:pt x="68" y="288"/>
                </a:cubicBezTo>
                <a:cubicBezTo>
                  <a:pt x="79" y="288"/>
                  <a:pt x="90" y="283"/>
                  <a:pt x="101" y="272"/>
                </a:cubicBezTo>
                <a:cubicBezTo>
                  <a:pt x="112" y="261"/>
                  <a:pt x="121" y="248"/>
                  <a:pt x="127" y="232"/>
                </a:cubicBezTo>
                <a:cubicBezTo>
                  <a:pt x="128" y="230"/>
                  <a:pt x="129" y="229"/>
                  <a:pt x="130" y="228"/>
                </a:cubicBezTo>
                <a:cubicBezTo>
                  <a:pt x="130" y="228"/>
                  <a:pt x="133" y="228"/>
                  <a:pt x="137" y="227"/>
                </a:cubicBezTo>
                <a:lnTo>
                  <a:pt x="139" y="227"/>
                </a:lnTo>
                <a:cubicBezTo>
                  <a:pt x="143" y="227"/>
                  <a:pt x="146" y="229"/>
                  <a:pt x="146" y="231"/>
                </a:cubicBezTo>
                <a:cubicBezTo>
                  <a:pt x="146" y="232"/>
                  <a:pt x="145" y="234"/>
                  <a:pt x="144" y="237"/>
                </a:cubicBezTo>
                <a:cubicBezTo>
                  <a:pt x="143" y="242"/>
                  <a:pt x="140" y="248"/>
                  <a:pt x="136" y="255"/>
                </a:cubicBezTo>
                <a:cubicBezTo>
                  <a:pt x="132" y="262"/>
                  <a:pt x="126" y="270"/>
                  <a:pt x="119" y="278"/>
                </a:cubicBezTo>
                <a:cubicBezTo>
                  <a:pt x="113" y="286"/>
                  <a:pt x="105" y="292"/>
                  <a:pt x="94" y="298"/>
                </a:cubicBezTo>
                <a:cubicBezTo>
                  <a:pt x="84" y="303"/>
                  <a:pt x="75" y="306"/>
                  <a:pt x="65" y="306"/>
                </a:cubicBezTo>
                <a:cubicBezTo>
                  <a:pt x="55" y="306"/>
                  <a:pt x="46" y="303"/>
                  <a:pt x="38" y="299"/>
                </a:cubicBezTo>
                <a:cubicBezTo>
                  <a:pt x="29" y="294"/>
                  <a:pt x="23" y="286"/>
                  <a:pt x="19" y="274"/>
                </a:cubicBezTo>
                <a:cubicBezTo>
                  <a:pt x="18" y="271"/>
                  <a:pt x="18" y="267"/>
                  <a:pt x="18" y="261"/>
                </a:cubicBezTo>
                <a:lnTo>
                  <a:pt x="18" y="252"/>
                </a:lnTo>
                <a:lnTo>
                  <a:pt x="35" y="185"/>
                </a:lnTo>
                <a:cubicBezTo>
                  <a:pt x="46" y="140"/>
                  <a:pt x="52" y="118"/>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7" name=""/>
          <p:cNvSpPr/>
          <p:nvPr/>
        </p:nvSpPr>
        <p:spPr>
          <a:xfrm>
            <a:off x="5071320" y="3030120"/>
            <a:ext cx="105120" cy="7560"/>
          </a:xfrm>
          <a:custGeom>
            <a:avLst/>
            <a:gdLst/>
            <a:ahLst/>
            <a:rect l="0" t="0" r="r" b="b"/>
            <a:pathLst>
              <a:path w="292" h="21">
                <a:moveTo>
                  <a:pt x="6" y="0"/>
                </a:moveTo>
                <a:lnTo>
                  <a:pt x="285" y="0"/>
                </a:lnTo>
                <a:cubicBezTo>
                  <a:pt x="290" y="3"/>
                  <a:pt x="292" y="6"/>
                  <a:pt x="292" y="11"/>
                </a:cubicBezTo>
                <a:cubicBezTo>
                  <a:pt x="292" y="15"/>
                  <a:pt x="290" y="18"/>
                  <a:pt x="285" y="21"/>
                </a:cubicBezTo>
                <a:lnTo>
                  <a:pt x="6" y="21"/>
                </a:lnTo>
                <a:cubicBezTo>
                  <a:pt x="2" y="18"/>
                  <a:pt x="0" y="15"/>
                  <a:pt x="0" y="11"/>
                </a:cubicBezTo>
                <a:cubicBezTo>
                  <a:pt x="0" y="6"/>
                  <a:pt x="2" y="3"/>
                  <a:pt x="6"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8" name=""/>
          <p:cNvSpPr/>
          <p:nvPr/>
        </p:nvSpPr>
        <p:spPr>
          <a:xfrm>
            <a:off x="5204880" y="2962080"/>
            <a:ext cx="59760" cy="115200"/>
          </a:xfrm>
          <a:custGeom>
            <a:avLst/>
            <a:gdLst/>
            <a:ahLst/>
            <a:rect l="0" t="0" r="r" b="b"/>
            <a:pathLst>
              <a:path w="166" h="320">
                <a:moveTo>
                  <a:pt x="63" y="42"/>
                </a:moveTo>
                <a:lnTo>
                  <a:pt x="57" y="45"/>
                </a:lnTo>
                <a:cubicBezTo>
                  <a:pt x="52" y="46"/>
                  <a:pt x="45" y="48"/>
                  <a:pt x="37" y="49"/>
                </a:cubicBezTo>
                <a:cubicBezTo>
                  <a:pt x="29" y="51"/>
                  <a:pt x="20" y="52"/>
                  <a:pt x="9" y="53"/>
                </a:cubicBezTo>
                <a:lnTo>
                  <a:pt x="0" y="53"/>
                </a:lnTo>
                <a:lnTo>
                  <a:pt x="0" y="31"/>
                </a:lnTo>
                <a:lnTo>
                  <a:pt x="9" y="31"/>
                </a:lnTo>
                <a:cubicBezTo>
                  <a:pt x="24" y="30"/>
                  <a:pt x="38" y="28"/>
                  <a:pt x="51" y="23"/>
                </a:cubicBezTo>
                <a:cubicBezTo>
                  <a:pt x="65" y="19"/>
                  <a:pt x="74" y="15"/>
                  <a:pt x="79" y="12"/>
                </a:cubicBezTo>
                <a:cubicBezTo>
                  <a:pt x="84" y="8"/>
                  <a:pt x="88" y="5"/>
                  <a:pt x="92" y="1"/>
                </a:cubicBezTo>
                <a:cubicBezTo>
                  <a:pt x="93" y="1"/>
                  <a:pt x="95" y="0"/>
                  <a:pt x="98" y="0"/>
                </a:cubicBezTo>
                <a:cubicBezTo>
                  <a:pt x="101" y="0"/>
                  <a:pt x="103" y="1"/>
                  <a:pt x="106" y="3"/>
                </a:cubicBezTo>
                <a:lnTo>
                  <a:pt x="106" y="146"/>
                </a:lnTo>
                <a:lnTo>
                  <a:pt x="106" y="290"/>
                </a:lnTo>
                <a:cubicBezTo>
                  <a:pt x="109" y="293"/>
                  <a:pt x="111" y="294"/>
                  <a:pt x="112" y="295"/>
                </a:cubicBezTo>
                <a:cubicBezTo>
                  <a:pt x="114" y="295"/>
                  <a:pt x="118" y="296"/>
                  <a:pt x="124" y="297"/>
                </a:cubicBezTo>
                <a:cubicBezTo>
                  <a:pt x="130" y="297"/>
                  <a:pt x="140" y="298"/>
                  <a:pt x="153" y="298"/>
                </a:cubicBezTo>
                <a:lnTo>
                  <a:pt x="166" y="298"/>
                </a:lnTo>
                <a:lnTo>
                  <a:pt x="166" y="320"/>
                </a:lnTo>
                <a:lnTo>
                  <a:pt x="161" y="320"/>
                </a:lnTo>
                <a:cubicBezTo>
                  <a:pt x="154" y="319"/>
                  <a:pt x="128" y="318"/>
                  <a:pt x="84" y="318"/>
                </a:cubicBezTo>
                <a:cubicBezTo>
                  <a:pt x="40" y="318"/>
                  <a:pt x="15" y="319"/>
                  <a:pt x="8" y="320"/>
                </a:cubicBezTo>
                <a:lnTo>
                  <a:pt x="3" y="320"/>
                </a:lnTo>
                <a:lnTo>
                  <a:pt x="3" y="298"/>
                </a:lnTo>
                <a:lnTo>
                  <a:pt x="15" y="298"/>
                </a:lnTo>
                <a:cubicBezTo>
                  <a:pt x="22" y="298"/>
                  <a:pt x="28" y="298"/>
                  <a:pt x="33" y="298"/>
                </a:cubicBezTo>
                <a:cubicBezTo>
                  <a:pt x="38" y="298"/>
                  <a:pt x="42" y="297"/>
                  <a:pt x="45" y="297"/>
                </a:cubicBezTo>
                <a:cubicBezTo>
                  <a:pt x="48" y="297"/>
                  <a:pt x="51" y="296"/>
                  <a:pt x="53" y="296"/>
                </a:cubicBezTo>
                <a:cubicBezTo>
                  <a:pt x="55" y="295"/>
                  <a:pt x="57" y="295"/>
                  <a:pt x="58" y="295"/>
                </a:cubicBezTo>
                <a:cubicBezTo>
                  <a:pt x="58" y="295"/>
                  <a:pt x="59" y="294"/>
                  <a:pt x="61" y="292"/>
                </a:cubicBezTo>
                <a:cubicBezTo>
                  <a:pt x="62" y="291"/>
                  <a:pt x="63"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19" name=""/>
          <p:cNvSpPr/>
          <p:nvPr/>
        </p:nvSpPr>
        <p:spPr>
          <a:xfrm>
            <a:off x="5317920" y="2857680"/>
            <a:ext cx="10080" cy="243720"/>
          </a:xfrm>
          <a:custGeom>
            <a:avLst/>
            <a:gdLst/>
            <a:ahLst/>
            <a:rect l="0" t="0" r="r" b="b"/>
            <a:pathLst>
              <a:path w="28" h="677">
                <a:moveTo>
                  <a:pt x="15" y="677"/>
                </a:moveTo>
                <a:lnTo>
                  <a:pt x="13" y="677"/>
                </a:lnTo>
                <a:cubicBezTo>
                  <a:pt x="7" y="677"/>
                  <a:pt x="3" y="674"/>
                  <a:pt x="0" y="667"/>
                </a:cubicBezTo>
                <a:lnTo>
                  <a:pt x="0" y="338"/>
                </a:lnTo>
                <a:lnTo>
                  <a:pt x="1" y="9"/>
                </a:lnTo>
                <a:cubicBezTo>
                  <a:pt x="5" y="3"/>
                  <a:pt x="10" y="0"/>
                  <a:pt x="15" y="0"/>
                </a:cubicBezTo>
                <a:cubicBezTo>
                  <a:pt x="21" y="0"/>
                  <a:pt x="25" y="3"/>
                  <a:pt x="28" y="10"/>
                </a:cubicBezTo>
                <a:lnTo>
                  <a:pt x="28" y="667"/>
                </a:lnTo>
                <a:cubicBezTo>
                  <a:pt x="25" y="674"/>
                  <a:pt x="21" y="677"/>
                  <a:pt x="16" y="677"/>
                </a:cubicBezTo>
                <a:lnTo>
                  <a:pt x="15"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0" name=""/>
          <p:cNvSpPr/>
          <p:nvPr/>
        </p:nvSpPr>
        <p:spPr>
          <a:xfrm>
            <a:off x="5361840" y="2932200"/>
            <a:ext cx="137880" cy="108360"/>
          </a:xfrm>
          <a:custGeom>
            <a:avLst/>
            <a:gdLst/>
            <a:ahLst/>
            <a:rect l="0" t="0" r="r" b="b"/>
            <a:pathLst>
              <a:path w="383" h="301">
                <a:moveTo>
                  <a:pt x="139" y="301"/>
                </a:moveTo>
                <a:cubicBezTo>
                  <a:pt x="133" y="300"/>
                  <a:pt x="109" y="299"/>
                  <a:pt x="68" y="299"/>
                </a:cubicBezTo>
                <a:cubicBezTo>
                  <a:pt x="31" y="299"/>
                  <a:pt x="10" y="300"/>
                  <a:pt x="5" y="301"/>
                </a:cubicBezTo>
                <a:lnTo>
                  <a:pt x="0" y="301"/>
                </a:lnTo>
                <a:lnTo>
                  <a:pt x="0" y="259"/>
                </a:lnTo>
                <a:lnTo>
                  <a:pt x="65" y="259"/>
                </a:lnTo>
                <a:lnTo>
                  <a:pt x="152" y="157"/>
                </a:lnTo>
                <a:lnTo>
                  <a:pt x="60" y="42"/>
                </a:lnTo>
                <a:lnTo>
                  <a:pt x="3" y="42"/>
                </a:lnTo>
                <a:lnTo>
                  <a:pt x="3" y="0"/>
                </a:lnTo>
                <a:lnTo>
                  <a:pt x="9" y="0"/>
                </a:lnTo>
                <a:cubicBezTo>
                  <a:pt x="16" y="1"/>
                  <a:pt x="40" y="2"/>
                  <a:pt x="83" y="2"/>
                </a:cubicBezTo>
                <a:cubicBezTo>
                  <a:pt x="129" y="2"/>
                  <a:pt x="157" y="1"/>
                  <a:pt x="165" y="0"/>
                </a:cubicBezTo>
                <a:lnTo>
                  <a:pt x="171" y="0"/>
                </a:lnTo>
                <a:lnTo>
                  <a:pt x="171" y="42"/>
                </a:lnTo>
                <a:lnTo>
                  <a:pt x="152" y="42"/>
                </a:lnTo>
                <a:lnTo>
                  <a:pt x="176" y="71"/>
                </a:lnTo>
                <a:cubicBezTo>
                  <a:pt x="191" y="90"/>
                  <a:pt x="200" y="99"/>
                  <a:pt x="201" y="99"/>
                </a:cubicBezTo>
                <a:cubicBezTo>
                  <a:pt x="202" y="99"/>
                  <a:pt x="211" y="89"/>
                  <a:pt x="226" y="69"/>
                </a:cubicBezTo>
                <a:lnTo>
                  <a:pt x="250" y="42"/>
                </a:lnTo>
                <a:lnTo>
                  <a:pt x="225" y="42"/>
                </a:lnTo>
                <a:lnTo>
                  <a:pt x="225" y="0"/>
                </a:lnTo>
                <a:lnTo>
                  <a:pt x="230" y="0"/>
                </a:lnTo>
                <a:cubicBezTo>
                  <a:pt x="237" y="1"/>
                  <a:pt x="261" y="2"/>
                  <a:pt x="302" y="2"/>
                </a:cubicBezTo>
                <a:cubicBezTo>
                  <a:pt x="339" y="2"/>
                  <a:pt x="360" y="1"/>
                  <a:pt x="365" y="0"/>
                </a:cubicBezTo>
                <a:lnTo>
                  <a:pt x="370" y="0"/>
                </a:lnTo>
                <a:lnTo>
                  <a:pt x="370" y="42"/>
                </a:lnTo>
                <a:lnTo>
                  <a:pt x="305" y="42"/>
                </a:lnTo>
                <a:lnTo>
                  <a:pt x="227" y="135"/>
                </a:lnTo>
                <a:lnTo>
                  <a:pt x="328" y="258"/>
                </a:lnTo>
                <a:lnTo>
                  <a:pt x="356" y="259"/>
                </a:lnTo>
                <a:lnTo>
                  <a:pt x="383" y="259"/>
                </a:lnTo>
                <a:lnTo>
                  <a:pt x="383" y="301"/>
                </a:lnTo>
                <a:lnTo>
                  <a:pt x="378" y="301"/>
                </a:lnTo>
                <a:cubicBezTo>
                  <a:pt x="371" y="300"/>
                  <a:pt x="346" y="299"/>
                  <a:pt x="304" y="299"/>
                </a:cubicBezTo>
                <a:cubicBezTo>
                  <a:pt x="257" y="299"/>
                  <a:pt x="230" y="300"/>
                  <a:pt x="222" y="301"/>
                </a:cubicBezTo>
                <a:lnTo>
                  <a:pt x="215" y="301"/>
                </a:lnTo>
                <a:lnTo>
                  <a:pt x="215" y="259"/>
                </a:lnTo>
                <a:lnTo>
                  <a:pt x="234" y="259"/>
                </a:lnTo>
                <a:cubicBezTo>
                  <a:pt x="234" y="259"/>
                  <a:pt x="225" y="247"/>
                  <a:pt x="207" y="225"/>
                </a:cubicBezTo>
                <a:cubicBezTo>
                  <a:pt x="188" y="203"/>
                  <a:pt x="179" y="192"/>
                  <a:pt x="179" y="191"/>
                </a:cubicBezTo>
                <a:lnTo>
                  <a:pt x="120" y="258"/>
                </a:lnTo>
                <a:lnTo>
                  <a:pt x="133"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1" name=""/>
          <p:cNvSpPr/>
          <p:nvPr/>
        </p:nvSpPr>
        <p:spPr>
          <a:xfrm>
            <a:off x="5515920" y="2968920"/>
            <a:ext cx="54000" cy="110160"/>
          </a:xfrm>
          <a:custGeom>
            <a:avLst/>
            <a:gdLst/>
            <a:ahLst/>
            <a:rect l="0" t="0" r="r" b="b"/>
            <a:pathLst>
              <a:path w="150" h="306">
                <a:moveTo>
                  <a:pt x="3" y="116"/>
                </a:moveTo>
                <a:cubicBezTo>
                  <a:pt x="1" y="114"/>
                  <a:pt x="0" y="112"/>
                  <a:pt x="0" y="111"/>
                </a:cubicBezTo>
                <a:cubicBezTo>
                  <a:pt x="0" y="109"/>
                  <a:pt x="0" y="107"/>
                  <a:pt x="1" y="103"/>
                </a:cubicBezTo>
                <a:cubicBezTo>
                  <a:pt x="2" y="99"/>
                  <a:pt x="3" y="97"/>
                  <a:pt x="4" y="96"/>
                </a:cubicBezTo>
                <a:cubicBezTo>
                  <a:pt x="4" y="95"/>
                  <a:pt x="6" y="94"/>
                  <a:pt x="8" y="94"/>
                </a:cubicBezTo>
                <a:cubicBezTo>
                  <a:pt x="10" y="94"/>
                  <a:pt x="18" y="94"/>
                  <a:pt x="32" y="93"/>
                </a:cubicBezTo>
                <a:lnTo>
                  <a:pt x="58" y="93"/>
                </a:lnTo>
                <a:lnTo>
                  <a:pt x="67" y="55"/>
                </a:lnTo>
                <a:cubicBezTo>
                  <a:pt x="68" y="52"/>
                  <a:pt x="69" y="47"/>
                  <a:pt x="70" y="41"/>
                </a:cubicBezTo>
                <a:cubicBezTo>
                  <a:pt x="71" y="36"/>
                  <a:pt x="73" y="31"/>
                  <a:pt x="74" y="29"/>
                </a:cubicBezTo>
                <a:cubicBezTo>
                  <a:pt x="74" y="26"/>
                  <a:pt x="75" y="23"/>
                  <a:pt x="76" y="19"/>
                </a:cubicBezTo>
                <a:cubicBezTo>
                  <a:pt x="77" y="15"/>
                  <a:pt x="79" y="13"/>
                  <a:pt x="80" y="11"/>
                </a:cubicBezTo>
                <a:cubicBezTo>
                  <a:pt x="82" y="10"/>
                  <a:pt x="83" y="8"/>
                  <a:pt x="85" y="5"/>
                </a:cubicBezTo>
                <a:cubicBezTo>
                  <a:pt x="87" y="3"/>
                  <a:pt x="89" y="2"/>
                  <a:pt x="92" y="1"/>
                </a:cubicBezTo>
                <a:cubicBezTo>
                  <a:pt x="95" y="0"/>
                  <a:pt x="97" y="0"/>
                  <a:pt x="100" y="0"/>
                </a:cubicBezTo>
                <a:cubicBezTo>
                  <a:pt x="106" y="0"/>
                  <a:pt x="110" y="2"/>
                  <a:pt x="112" y="5"/>
                </a:cubicBezTo>
                <a:cubicBezTo>
                  <a:pt x="115" y="9"/>
                  <a:pt x="116" y="12"/>
                  <a:pt x="116" y="15"/>
                </a:cubicBezTo>
                <a:cubicBezTo>
                  <a:pt x="116" y="17"/>
                  <a:pt x="114" y="24"/>
                  <a:pt x="111" y="37"/>
                </a:cubicBezTo>
                <a:cubicBezTo>
                  <a:pt x="108" y="50"/>
                  <a:pt x="105" y="62"/>
                  <a:pt x="102" y="75"/>
                </a:cubicBezTo>
                <a:lnTo>
                  <a:pt x="97" y="92"/>
                </a:lnTo>
                <a:cubicBezTo>
                  <a:pt x="97" y="93"/>
                  <a:pt x="105" y="93"/>
                  <a:pt x="121" y="93"/>
                </a:cubicBezTo>
                <a:lnTo>
                  <a:pt x="146" y="93"/>
                </a:lnTo>
                <a:cubicBezTo>
                  <a:pt x="149" y="96"/>
                  <a:pt x="150" y="97"/>
                  <a:pt x="150" y="99"/>
                </a:cubicBezTo>
                <a:cubicBezTo>
                  <a:pt x="150" y="106"/>
                  <a:pt x="148" y="111"/>
                  <a:pt x="142" y="116"/>
                </a:cubicBezTo>
                <a:lnTo>
                  <a:pt x="91" y="116"/>
                </a:lnTo>
                <a:lnTo>
                  <a:pt x="74" y="186"/>
                </a:lnTo>
                <a:cubicBezTo>
                  <a:pt x="62" y="237"/>
                  <a:pt x="55" y="264"/>
                  <a:pt x="55" y="268"/>
                </a:cubicBezTo>
                <a:cubicBezTo>
                  <a:pt x="55" y="281"/>
                  <a:pt x="60" y="288"/>
                  <a:pt x="68" y="288"/>
                </a:cubicBezTo>
                <a:cubicBezTo>
                  <a:pt x="79" y="288"/>
                  <a:pt x="90" y="283"/>
                  <a:pt x="101" y="272"/>
                </a:cubicBezTo>
                <a:cubicBezTo>
                  <a:pt x="111" y="261"/>
                  <a:pt x="120" y="248"/>
                  <a:pt x="126" y="232"/>
                </a:cubicBezTo>
                <a:cubicBezTo>
                  <a:pt x="127" y="230"/>
                  <a:pt x="128" y="229"/>
                  <a:pt x="129" y="228"/>
                </a:cubicBezTo>
                <a:cubicBezTo>
                  <a:pt x="129" y="228"/>
                  <a:pt x="132" y="228"/>
                  <a:pt x="136" y="227"/>
                </a:cubicBezTo>
                <a:lnTo>
                  <a:pt x="138" y="227"/>
                </a:lnTo>
                <a:cubicBezTo>
                  <a:pt x="142" y="227"/>
                  <a:pt x="146" y="229"/>
                  <a:pt x="146" y="231"/>
                </a:cubicBezTo>
                <a:cubicBezTo>
                  <a:pt x="146" y="232"/>
                  <a:pt x="145" y="234"/>
                  <a:pt x="143" y="237"/>
                </a:cubicBezTo>
                <a:cubicBezTo>
                  <a:pt x="142" y="242"/>
                  <a:pt x="139" y="248"/>
                  <a:pt x="135" y="255"/>
                </a:cubicBezTo>
                <a:cubicBezTo>
                  <a:pt x="131" y="262"/>
                  <a:pt x="125" y="270"/>
                  <a:pt x="118" y="278"/>
                </a:cubicBezTo>
                <a:cubicBezTo>
                  <a:pt x="112" y="286"/>
                  <a:pt x="104" y="292"/>
                  <a:pt x="94" y="298"/>
                </a:cubicBezTo>
                <a:cubicBezTo>
                  <a:pt x="85" y="303"/>
                  <a:pt x="75" y="306"/>
                  <a:pt x="65" y="306"/>
                </a:cubicBezTo>
                <a:cubicBezTo>
                  <a:pt x="55" y="306"/>
                  <a:pt x="46" y="303"/>
                  <a:pt x="38" y="299"/>
                </a:cubicBezTo>
                <a:cubicBezTo>
                  <a:pt x="29" y="294"/>
                  <a:pt x="23" y="286"/>
                  <a:pt x="19" y="274"/>
                </a:cubicBezTo>
                <a:cubicBezTo>
                  <a:pt x="18" y="271"/>
                  <a:pt x="18" y="267"/>
                  <a:pt x="18" y="261"/>
                </a:cubicBezTo>
                <a:lnTo>
                  <a:pt x="18" y="252"/>
                </a:lnTo>
                <a:lnTo>
                  <a:pt x="35" y="185"/>
                </a:lnTo>
                <a:cubicBezTo>
                  <a:pt x="46" y="140"/>
                  <a:pt x="52" y="118"/>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2" name=""/>
          <p:cNvSpPr/>
          <p:nvPr/>
        </p:nvSpPr>
        <p:spPr>
          <a:xfrm>
            <a:off x="5600160" y="2857680"/>
            <a:ext cx="58680" cy="243720"/>
          </a:xfrm>
          <a:custGeom>
            <a:avLst/>
            <a:gdLst/>
            <a:ahLst/>
            <a:rect l="0" t="0" r="r" b="b"/>
            <a:pathLst>
              <a:path w="163" h="677">
                <a:moveTo>
                  <a:pt x="4" y="0"/>
                </a:moveTo>
                <a:lnTo>
                  <a:pt x="7" y="0"/>
                </a:lnTo>
                <a:cubicBezTo>
                  <a:pt x="9" y="0"/>
                  <a:pt x="11" y="0"/>
                  <a:pt x="13" y="0"/>
                </a:cubicBezTo>
                <a:lnTo>
                  <a:pt x="21" y="0"/>
                </a:lnTo>
                <a:lnTo>
                  <a:pt x="40" y="16"/>
                </a:lnTo>
                <a:cubicBezTo>
                  <a:pt x="83" y="54"/>
                  <a:pt x="114" y="102"/>
                  <a:pt x="133" y="159"/>
                </a:cubicBezTo>
                <a:cubicBezTo>
                  <a:pt x="153" y="217"/>
                  <a:pt x="163" y="276"/>
                  <a:pt x="163" y="338"/>
                </a:cubicBezTo>
                <a:cubicBezTo>
                  <a:pt x="163" y="369"/>
                  <a:pt x="161" y="398"/>
                  <a:pt x="156" y="427"/>
                </a:cubicBezTo>
                <a:cubicBezTo>
                  <a:pt x="152" y="455"/>
                  <a:pt x="147" y="479"/>
                  <a:pt x="140" y="499"/>
                </a:cubicBezTo>
                <a:cubicBezTo>
                  <a:pt x="134" y="520"/>
                  <a:pt x="126" y="540"/>
                  <a:pt x="115" y="560"/>
                </a:cubicBezTo>
                <a:cubicBezTo>
                  <a:pt x="104" y="579"/>
                  <a:pt x="95" y="594"/>
                  <a:pt x="89" y="605"/>
                </a:cubicBezTo>
                <a:cubicBezTo>
                  <a:pt x="83" y="615"/>
                  <a:pt x="74" y="627"/>
                  <a:pt x="61" y="639"/>
                </a:cubicBezTo>
                <a:cubicBezTo>
                  <a:pt x="49" y="652"/>
                  <a:pt x="42" y="659"/>
                  <a:pt x="40" y="662"/>
                </a:cubicBezTo>
                <a:cubicBezTo>
                  <a:pt x="37" y="664"/>
                  <a:pt x="32" y="668"/>
                  <a:pt x="24" y="675"/>
                </a:cubicBezTo>
                <a:cubicBezTo>
                  <a:pt x="23" y="676"/>
                  <a:pt x="22" y="677"/>
                  <a:pt x="21" y="677"/>
                </a:cubicBezTo>
                <a:lnTo>
                  <a:pt x="13" y="677"/>
                </a:lnTo>
                <a:cubicBezTo>
                  <a:pt x="10" y="677"/>
                  <a:pt x="7" y="677"/>
                  <a:pt x="6" y="677"/>
                </a:cubicBezTo>
                <a:cubicBezTo>
                  <a:pt x="5" y="677"/>
                  <a:pt x="3" y="677"/>
                  <a:pt x="3" y="675"/>
                </a:cubicBezTo>
                <a:cubicBezTo>
                  <a:pt x="2" y="674"/>
                  <a:pt x="1" y="672"/>
                  <a:pt x="0" y="669"/>
                </a:cubicBezTo>
                <a:cubicBezTo>
                  <a:pt x="1" y="669"/>
                  <a:pt x="3" y="666"/>
                  <a:pt x="8" y="660"/>
                </a:cubicBezTo>
                <a:cubicBezTo>
                  <a:pt x="78" y="588"/>
                  <a:pt x="113" y="480"/>
                  <a:pt x="113" y="338"/>
                </a:cubicBezTo>
                <a:cubicBezTo>
                  <a:pt x="113" y="196"/>
                  <a:pt x="78" y="89"/>
                  <a:pt x="8" y="17"/>
                </a:cubicBezTo>
                <a:cubicBezTo>
                  <a:pt x="3" y="11"/>
                  <a:pt x="1" y="8"/>
                  <a:pt x="0" y="8"/>
                </a:cubicBezTo>
                <a:cubicBezTo>
                  <a:pt x="0" y="4"/>
                  <a:pt x="2"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3" name=""/>
          <p:cNvSpPr/>
          <p:nvPr/>
        </p:nvSpPr>
        <p:spPr>
          <a:xfrm>
            <a:off x="5672160" y="2932560"/>
            <a:ext cx="131040" cy="155160"/>
          </a:xfrm>
          <a:custGeom>
            <a:avLst/>
            <a:gdLst/>
            <a:ahLst/>
            <a:rect l="0" t="0" r="r" b="b"/>
            <a:pathLst>
              <a:path w="364" h="431">
                <a:moveTo>
                  <a:pt x="42" y="105"/>
                </a:moveTo>
                <a:cubicBezTo>
                  <a:pt x="42" y="104"/>
                  <a:pt x="43" y="102"/>
                  <a:pt x="43" y="100"/>
                </a:cubicBezTo>
                <a:cubicBezTo>
                  <a:pt x="44" y="97"/>
                  <a:pt x="45" y="92"/>
                  <a:pt x="47" y="85"/>
                </a:cubicBezTo>
                <a:cubicBezTo>
                  <a:pt x="49" y="77"/>
                  <a:pt x="51" y="70"/>
                  <a:pt x="54" y="64"/>
                </a:cubicBezTo>
                <a:cubicBezTo>
                  <a:pt x="56" y="57"/>
                  <a:pt x="60" y="50"/>
                  <a:pt x="64" y="41"/>
                </a:cubicBezTo>
                <a:cubicBezTo>
                  <a:pt x="68" y="33"/>
                  <a:pt x="72" y="26"/>
                  <a:pt x="77" y="21"/>
                </a:cubicBezTo>
                <a:cubicBezTo>
                  <a:pt x="82" y="16"/>
                  <a:pt x="88" y="11"/>
                  <a:pt x="95" y="6"/>
                </a:cubicBezTo>
                <a:cubicBezTo>
                  <a:pt x="102" y="1"/>
                  <a:pt x="109" y="-1"/>
                  <a:pt x="117" y="0"/>
                </a:cubicBezTo>
                <a:cubicBezTo>
                  <a:pt x="151" y="0"/>
                  <a:pt x="173" y="15"/>
                  <a:pt x="182" y="43"/>
                </a:cubicBezTo>
                <a:lnTo>
                  <a:pt x="189" y="37"/>
                </a:lnTo>
                <a:cubicBezTo>
                  <a:pt x="217" y="12"/>
                  <a:pt x="243" y="0"/>
                  <a:pt x="269" y="0"/>
                </a:cubicBezTo>
                <a:cubicBezTo>
                  <a:pt x="298" y="0"/>
                  <a:pt x="321" y="11"/>
                  <a:pt x="338" y="32"/>
                </a:cubicBezTo>
                <a:cubicBezTo>
                  <a:pt x="355" y="53"/>
                  <a:pt x="364" y="79"/>
                  <a:pt x="364" y="109"/>
                </a:cubicBezTo>
                <a:cubicBezTo>
                  <a:pt x="364" y="158"/>
                  <a:pt x="346" y="203"/>
                  <a:pt x="311" y="245"/>
                </a:cubicBezTo>
                <a:cubicBezTo>
                  <a:pt x="277" y="286"/>
                  <a:pt x="238" y="306"/>
                  <a:pt x="195" y="307"/>
                </a:cubicBezTo>
                <a:cubicBezTo>
                  <a:pt x="185" y="307"/>
                  <a:pt x="176" y="306"/>
                  <a:pt x="169" y="303"/>
                </a:cubicBezTo>
                <a:cubicBezTo>
                  <a:pt x="164" y="301"/>
                  <a:pt x="158" y="297"/>
                  <a:pt x="153" y="293"/>
                </a:cubicBezTo>
                <a:cubicBezTo>
                  <a:pt x="148" y="288"/>
                  <a:pt x="143" y="284"/>
                  <a:pt x="140" y="281"/>
                </a:cubicBezTo>
                <a:lnTo>
                  <a:pt x="135" y="276"/>
                </a:lnTo>
                <a:cubicBezTo>
                  <a:pt x="135" y="276"/>
                  <a:pt x="130" y="296"/>
                  <a:pt x="120" y="335"/>
                </a:cubicBezTo>
                <a:cubicBezTo>
                  <a:pt x="111" y="373"/>
                  <a:pt x="106" y="393"/>
                  <a:pt x="106" y="393"/>
                </a:cubicBezTo>
                <a:cubicBezTo>
                  <a:pt x="106" y="396"/>
                  <a:pt x="108" y="398"/>
                  <a:pt x="112" y="398"/>
                </a:cubicBezTo>
                <a:cubicBezTo>
                  <a:pt x="115" y="399"/>
                  <a:pt x="124" y="399"/>
                  <a:pt x="137" y="400"/>
                </a:cubicBezTo>
                <a:lnTo>
                  <a:pt x="154" y="400"/>
                </a:lnTo>
                <a:cubicBezTo>
                  <a:pt x="156" y="403"/>
                  <a:pt x="158" y="405"/>
                  <a:pt x="158" y="406"/>
                </a:cubicBezTo>
                <a:cubicBezTo>
                  <a:pt x="158" y="407"/>
                  <a:pt x="157" y="411"/>
                  <a:pt x="156" y="419"/>
                </a:cubicBezTo>
                <a:cubicBezTo>
                  <a:pt x="154" y="424"/>
                  <a:pt x="153" y="427"/>
                  <a:pt x="152" y="429"/>
                </a:cubicBezTo>
                <a:cubicBezTo>
                  <a:pt x="150" y="430"/>
                  <a:pt x="147" y="431"/>
                  <a:pt x="143" y="431"/>
                </a:cubicBezTo>
                <a:cubicBezTo>
                  <a:pt x="142" y="431"/>
                  <a:pt x="139" y="431"/>
                  <a:pt x="135" y="431"/>
                </a:cubicBezTo>
                <a:cubicBezTo>
                  <a:pt x="131" y="431"/>
                  <a:pt x="124" y="431"/>
                  <a:pt x="112" y="431"/>
                </a:cubicBezTo>
                <a:cubicBezTo>
                  <a:pt x="101" y="430"/>
                  <a:pt x="87" y="430"/>
                  <a:pt x="70" y="430"/>
                </a:cubicBezTo>
                <a:cubicBezTo>
                  <a:pt x="39" y="430"/>
                  <a:pt x="19" y="430"/>
                  <a:pt x="10" y="431"/>
                </a:cubicBezTo>
                <a:lnTo>
                  <a:pt x="5" y="431"/>
                </a:lnTo>
                <a:cubicBezTo>
                  <a:pt x="2" y="428"/>
                  <a:pt x="0" y="426"/>
                  <a:pt x="0" y="424"/>
                </a:cubicBezTo>
                <a:cubicBezTo>
                  <a:pt x="1" y="412"/>
                  <a:pt x="4" y="404"/>
                  <a:pt x="9" y="400"/>
                </a:cubicBezTo>
                <a:lnTo>
                  <a:pt x="22" y="400"/>
                </a:lnTo>
                <a:cubicBezTo>
                  <a:pt x="38" y="400"/>
                  <a:pt x="47" y="397"/>
                  <a:pt x="49" y="392"/>
                </a:cubicBezTo>
                <a:cubicBezTo>
                  <a:pt x="50" y="389"/>
                  <a:pt x="64" y="336"/>
                  <a:pt x="90" y="229"/>
                </a:cubicBezTo>
                <a:cubicBezTo>
                  <a:pt x="116" y="124"/>
                  <a:pt x="130" y="69"/>
                  <a:pt x="131" y="62"/>
                </a:cubicBezTo>
                <a:cubicBezTo>
                  <a:pt x="132" y="60"/>
                  <a:pt x="132" y="57"/>
                  <a:pt x="132" y="53"/>
                </a:cubicBezTo>
                <a:cubicBezTo>
                  <a:pt x="132" y="34"/>
                  <a:pt x="126" y="25"/>
                  <a:pt x="115" y="25"/>
                </a:cubicBezTo>
                <a:cubicBezTo>
                  <a:pt x="105" y="25"/>
                  <a:pt x="97" y="31"/>
                  <a:pt x="90" y="44"/>
                </a:cubicBezTo>
                <a:cubicBezTo>
                  <a:pt x="83" y="57"/>
                  <a:pt x="78" y="70"/>
                  <a:pt x="74" y="85"/>
                </a:cubicBezTo>
                <a:cubicBezTo>
                  <a:pt x="71" y="100"/>
                  <a:pt x="68" y="108"/>
                  <a:pt x="66" y="110"/>
                </a:cubicBezTo>
                <a:cubicBezTo>
                  <a:pt x="65" y="111"/>
                  <a:pt x="62" y="111"/>
                  <a:pt x="56" y="111"/>
                </a:cubicBezTo>
                <a:lnTo>
                  <a:pt x="46" y="111"/>
                </a:lnTo>
                <a:cubicBezTo>
                  <a:pt x="43" y="108"/>
                  <a:pt x="42" y="106"/>
                  <a:pt x="42" y="105"/>
                </a:cubicBezTo>
                <a:moveTo>
                  <a:pt x="147" y="230"/>
                </a:moveTo>
                <a:cubicBezTo>
                  <a:pt x="157" y="265"/>
                  <a:pt x="173" y="283"/>
                  <a:pt x="197" y="283"/>
                </a:cubicBezTo>
                <a:cubicBezTo>
                  <a:pt x="210" y="283"/>
                  <a:pt x="224" y="277"/>
                  <a:pt x="236" y="267"/>
                </a:cubicBezTo>
                <a:cubicBezTo>
                  <a:pt x="249" y="257"/>
                  <a:pt x="259" y="244"/>
                  <a:pt x="267" y="227"/>
                </a:cubicBezTo>
                <a:cubicBezTo>
                  <a:pt x="275" y="211"/>
                  <a:pt x="284" y="187"/>
                  <a:pt x="292" y="154"/>
                </a:cubicBezTo>
                <a:cubicBezTo>
                  <a:pt x="300" y="120"/>
                  <a:pt x="304" y="95"/>
                  <a:pt x="305" y="79"/>
                </a:cubicBezTo>
                <a:lnTo>
                  <a:pt x="305" y="75"/>
                </a:lnTo>
                <a:cubicBezTo>
                  <a:pt x="305" y="42"/>
                  <a:pt x="291" y="25"/>
                  <a:pt x="263" y="25"/>
                </a:cubicBezTo>
                <a:cubicBezTo>
                  <a:pt x="258" y="25"/>
                  <a:pt x="253" y="26"/>
                  <a:pt x="248" y="27"/>
                </a:cubicBezTo>
                <a:cubicBezTo>
                  <a:pt x="243" y="28"/>
                  <a:pt x="238" y="31"/>
                  <a:pt x="233" y="33"/>
                </a:cubicBezTo>
                <a:cubicBezTo>
                  <a:pt x="229" y="36"/>
                  <a:pt x="224" y="39"/>
                  <a:pt x="220" y="42"/>
                </a:cubicBezTo>
                <a:cubicBezTo>
                  <a:pt x="216" y="45"/>
                  <a:pt x="212" y="49"/>
                  <a:pt x="208" y="52"/>
                </a:cubicBezTo>
                <a:cubicBezTo>
                  <a:pt x="205" y="56"/>
                  <a:pt x="201" y="59"/>
                  <a:pt x="198" y="62"/>
                </a:cubicBezTo>
                <a:cubicBezTo>
                  <a:pt x="195" y="65"/>
                  <a:pt x="193" y="69"/>
                  <a:pt x="191" y="72"/>
                </a:cubicBezTo>
                <a:cubicBezTo>
                  <a:pt x="189" y="75"/>
                  <a:pt x="187" y="77"/>
                  <a:pt x="185" y="79"/>
                </a:cubicBezTo>
                <a:lnTo>
                  <a:pt x="183" y="81"/>
                </a:lnTo>
                <a:cubicBezTo>
                  <a:pt x="183" y="82"/>
                  <a:pt x="183" y="85"/>
                  <a:pt x="181" y="91"/>
                </a:cubicBezTo>
                <a:cubicBezTo>
                  <a:pt x="180" y="97"/>
                  <a:pt x="178" y="107"/>
                  <a:pt x="174" y="120"/>
                </a:cubicBezTo>
                <a:cubicBezTo>
                  <a:pt x="170" y="134"/>
                  <a:pt x="167" y="146"/>
                  <a:pt x="164" y="156"/>
                </a:cubicBezTo>
                <a:cubicBezTo>
                  <a:pt x="153" y="203"/>
                  <a:pt x="147" y="228"/>
                  <a:pt x="147" y="23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4" name=""/>
          <p:cNvSpPr/>
          <p:nvPr/>
        </p:nvSpPr>
        <p:spPr>
          <a:xfrm>
            <a:off x="5818320" y="2955240"/>
            <a:ext cx="73800" cy="123480"/>
          </a:xfrm>
          <a:custGeom>
            <a:avLst/>
            <a:gdLst/>
            <a:ahLst/>
            <a:rect l="0" t="0" r="r" b="b"/>
            <a:pathLst>
              <a:path w="205" h="343">
                <a:moveTo>
                  <a:pt x="0" y="243"/>
                </a:moveTo>
                <a:cubicBezTo>
                  <a:pt x="0" y="210"/>
                  <a:pt x="6" y="176"/>
                  <a:pt x="18" y="139"/>
                </a:cubicBezTo>
                <a:cubicBezTo>
                  <a:pt x="31" y="103"/>
                  <a:pt x="48" y="72"/>
                  <a:pt x="70" y="46"/>
                </a:cubicBezTo>
                <a:cubicBezTo>
                  <a:pt x="92" y="20"/>
                  <a:pt x="114" y="5"/>
                  <a:pt x="137" y="1"/>
                </a:cubicBezTo>
                <a:cubicBezTo>
                  <a:pt x="137" y="1"/>
                  <a:pt x="138" y="1"/>
                  <a:pt x="140" y="1"/>
                </a:cubicBezTo>
                <a:cubicBezTo>
                  <a:pt x="143" y="1"/>
                  <a:pt x="145" y="1"/>
                  <a:pt x="146" y="0"/>
                </a:cubicBezTo>
                <a:cubicBezTo>
                  <a:pt x="163" y="2"/>
                  <a:pt x="177" y="9"/>
                  <a:pt x="186" y="24"/>
                </a:cubicBezTo>
                <a:cubicBezTo>
                  <a:pt x="199" y="43"/>
                  <a:pt x="205" y="69"/>
                  <a:pt x="205" y="101"/>
                </a:cubicBezTo>
                <a:cubicBezTo>
                  <a:pt x="205" y="137"/>
                  <a:pt x="198" y="176"/>
                  <a:pt x="184" y="214"/>
                </a:cubicBezTo>
                <a:cubicBezTo>
                  <a:pt x="169" y="252"/>
                  <a:pt x="151" y="283"/>
                  <a:pt x="129" y="307"/>
                </a:cubicBezTo>
                <a:cubicBezTo>
                  <a:pt x="106" y="331"/>
                  <a:pt x="85" y="343"/>
                  <a:pt x="64" y="343"/>
                </a:cubicBezTo>
                <a:lnTo>
                  <a:pt x="61" y="343"/>
                </a:lnTo>
                <a:cubicBezTo>
                  <a:pt x="49" y="343"/>
                  <a:pt x="39" y="340"/>
                  <a:pt x="30" y="334"/>
                </a:cubicBezTo>
                <a:cubicBezTo>
                  <a:pt x="22" y="327"/>
                  <a:pt x="16" y="319"/>
                  <a:pt x="12" y="308"/>
                </a:cubicBezTo>
                <a:cubicBezTo>
                  <a:pt x="8" y="298"/>
                  <a:pt x="5" y="287"/>
                  <a:pt x="3" y="276"/>
                </a:cubicBezTo>
                <a:cubicBezTo>
                  <a:pt x="1" y="266"/>
                  <a:pt x="0" y="254"/>
                  <a:pt x="0" y="243"/>
                </a:cubicBezTo>
                <a:moveTo>
                  <a:pt x="167" y="67"/>
                </a:moveTo>
                <a:cubicBezTo>
                  <a:pt x="167" y="34"/>
                  <a:pt x="159" y="18"/>
                  <a:pt x="142" y="18"/>
                </a:cubicBezTo>
                <a:cubicBezTo>
                  <a:pt x="130" y="18"/>
                  <a:pt x="119" y="25"/>
                  <a:pt x="108" y="40"/>
                </a:cubicBezTo>
                <a:cubicBezTo>
                  <a:pt x="98" y="54"/>
                  <a:pt x="89" y="70"/>
                  <a:pt x="82" y="88"/>
                </a:cubicBezTo>
                <a:cubicBezTo>
                  <a:pt x="75" y="107"/>
                  <a:pt x="69" y="123"/>
                  <a:pt x="65" y="136"/>
                </a:cubicBezTo>
                <a:cubicBezTo>
                  <a:pt x="62" y="150"/>
                  <a:pt x="59" y="158"/>
                  <a:pt x="59" y="160"/>
                </a:cubicBezTo>
                <a:cubicBezTo>
                  <a:pt x="75" y="160"/>
                  <a:pt x="90" y="161"/>
                  <a:pt x="106" y="161"/>
                </a:cubicBezTo>
                <a:lnTo>
                  <a:pt x="152" y="160"/>
                </a:lnTo>
                <a:cubicBezTo>
                  <a:pt x="152" y="160"/>
                  <a:pt x="154" y="155"/>
                  <a:pt x="156" y="144"/>
                </a:cubicBezTo>
                <a:cubicBezTo>
                  <a:pt x="158" y="134"/>
                  <a:pt x="161" y="121"/>
                  <a:pt x="163" y="106"/>
                </a:cubicBezTo>
                <a:cubicBezTo>
                  <a:pt x="166" y="91"/>
                  <a:pt x="168" y="78"/>
                  <a:pt x="167" y="67"/>
                </a:cubicBezTo>
                <a:moveTo>
                  <a:pt x="37" y="275"/>
                </a:moveTo>
                <a:cubicBezTo>
                  <a:pt x="37" y="309"/>
                  <a:pt x="46" y="326"/>
                  <a:pt x="63" y="326"/>
                </a:cubicBezTo>
                <a:cubicBezTo>
                  <a:pt x="68" y="326"/>
                  <a:pt x="73" y="325"/>
                  <a:pt x="79" y="321"/>
                </a:cubicBezTo>
                <a:cubicBezTo>
                  <a:pt x="84" y="318"/>
                  <a:pt x="91" y="312"/>
                  <a:pt x="98" y="303"/>
                </a:cubicBezTo>
                <a:cubicBezTo>
                  <a:pt x="106" y="294"/>
                  <a:pt x="114" y="280"/>
                  <a:pt x="121" y="262"/>
                </a:cubicBezTo>
                <a:cubicBezTo>
                  <a:pt x="129" y="243"/>
                  <a:pt x="137" y="219"/>
                  <a:pt x="144" y="192"/>
                </a:cubicBezTo>
                <a:lnTo>
                  <a:pt x="147" y="184"/>
                </a:lnTo>
                <a:lnTo>
                  <a:pt x="52" y="184"/>
                </a:lnTo>
                <a:cubicBezTo>
                  <a:pt x="52" y="185"/>
                  <a:pt x="51" y="191"/>
                  <a:pt x="48" y="202"/>
                </a:cubicBezTo>
                <a:cubicBezTo>
                  <a:pt x="45"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5" name=""/>
          <p:cNvSpPr/>
          <p:nvPr/>
        </p:nvSpPr>
        <p:spPr>
          <a:xfrm>
            <a:off x="5928120" y="2857680"/>
            <a:ext cx="58680" cy="243720"/>
          </a:xfrm>
          <a:custGeom>
            <a:avLst/>
            <a:gdLst/>
            <a:ahLst/>
            <a:rect l="0" t="0" r="r" b="b"/>
            <a:pathLst>
              <a:path w="163" h="677">
                <a:moveTo>
                  <a:pt x="0" y="338"/>
                </a:moveTo>
                <a:cubicBezTo>
                  <a:pt x="0" y="307"/>
                  <a:pt x="2" y="277"/>
                  <a:pt x="7" y="249"/>
                </a:cubicBezTo>
                <a:cubicBezTo>
                  <a:pt x="11" y="221"/>
                  <a:pt x="16" y="197"/>
                  <a:pt x="22" y="177"/>
                </a:cubicBezTo>
                <a:cubicBezTo>
                  <a:pt x="28" y="157"/>
                  <a:pt x="37" y="137"/>
                  <a:pt x="48" y="117"/>
                </a:cubicBezTo>
                <a:cubicBezTo>
                  <a:pt x="59" y="98"/>
                  <a:pt x="68" y="83"/>
                  <a:pt x="74" y="72"/>
                </a:cubicBezTo>
                <a:cubicBezTo>
                  <a:pt x="80" y="61"/>
                  <a:pt x="90" y="50"/>
                  <a:pt x="102"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2" y="91"/>
                  <a:pt x="90" y="114"/>
                </a:cubicBezTo>
                <a:cubicBezTo>
                  <a:pt x="79" y="137"/>
                  <a:pt x="69" y="168"/>
                  <a:pt x="62" y="207"/>
                </a:cubicBezTo>
                <a:cubicBezTo>
                  <a:pt x="54" y="247"/>
                  <a:pt x="50" y="290"/>
                  <a:pt x="50" y="338"/>
                </a:cubicBezTo>
                <a:cubicBezTo>
                  <a:pt x="50" y="386"/>
                  <a:pt x="54" y="429"/>
                  <a:pt x="62" y="468"/>
                </a:cubicBezTo>
                <a:cubicBezTo>
                  <a:pt x="69" y="507"/>
                  <a:pt x="79" y="539"/>
                  <a:pt x="90"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9"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6" name=""/>
          <p:cNvSpPr/>
          <p:nvPr/>
        </p:nvSpPr>
        <p:spPr>
          <a:xfrm>
            <a:off x="6005160" y="29322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7"/>
                </a:lnTo>
                <a:lnTo>
                  <a:pt x="59" y="42"/>
                </a:lnTo>
                <a:lnTo>
                  <a:pt x="3" y="42"/>
                </a:lnTo>
                <a:lnTo>
                  <a:pt x="3" y="0"/>
                </a:lnTo>
                <a:lnTo>
                  <a:pt x="9" y="0"/>
                </a:lnTo>
                <a:cubicBezTo>
                  <a:pt x="15" y="1"/>
                  <a:pt x="40" y="2"/>
                  <a:pt x="82" y="2"/>
                </a:cubicBezTo>
                <a:cubicBezTo>
                  <a:pt x="129" y="2"/>
                  <a:pt x="157" y="1"/>
                  <a:pt x="165" y="0"/>
                </a:cubicBezTo>
                <a:lnTo>
                  <a:pt x="171" y="0"/>
                </a:lnTo>
                <a:lnTo>
                  <a:pt x="171" y="42"/>
                </a:lnTo>
                <a:lnTo>
                  <a:pt x="152" y="42"/>
                </a:lnTo>
                <a:lnTo>
                  <a:pt x="176" y="71"/>
                </a:lnTo>
                <a:cubicBezTo>
                  <a:pt x="191" y="90"/>
                  <a:pt x="199" y="99"/>
                  <a:pt x="199" y="99"/>
                </a:cubicBezTo>
                <a:cubicBezTo>
                  <a:pt x="201" y="99"/>
                  <a:pt x="210" y="89"/>
                  <a:pt x="225" y="69"/>
                </a:cubicBezTo>
                <a:lnTo>
                  <a:pt x="249" y="42"/>
                </a:lnTo>
                <a:lnTo>
                  <a:pt x="224" y="42"/>
                </a:lnTo>
                <a:lnTo>
                  <a:pt x="224" y="0"/>
                </a:lnTo>
                <a:lnTo>
                  <a:pt x="229" y="0"/>
                </a:lnTo>
                <a:cubicBezTo>
                  <a:pt x="236" y="1"/>
                  <a:pt x="260" y="2"/>
                  <a:pt x="301" y="2"/>
                </a:cubicBezTo>
                <a:cubicBezTo>
                  <a:pt x="338" y="2"/>
                  <a:pt x="359" y="1"/>
                  <a:pt x="365" y="0"/>
                </a:cubicBezTo>
                <a:lnTo>
                  <a:pt x="369" y="0"/>
                </a:lnTo>
                <a:lnTo>
                  <a:pt x="369" y="42"/>
                </a:lnTo>
                <a:lnTo>
                  <a:pt x="304" y="42"/>
                </a:lnTo>
                <a:lnTo>
                  <a:pt x="226" y="135"/>
                </a:lnTo>
                <a:lnTo>
                  <a:pt x="327" y="258"/>
                </a:lnTo>
                <a:lnTo>
                  <a:pt x="355" y="259"/>
                </a:lnTo>
                <a:lnTo>
                  <a:pt x="383" y="259"/>
                </a:lnTo>
                <a:lnTo>
                  <a:pt x="383" y="301"/>
                </a:lnTo>
                <a:lnTo>
                  <a:pt x="378" y="301"/>
                </a:lnTo>
                <a:cubicBezTo>
                  <a:pt x="371" y="300"/>
                  <a:pt x="346" y="299"/>
                  <a:pt x="303" y="299"/>
                </a:cubicBezTo>
                <a:cubicBezTo>
                  <a:pt x="256" y="299"/>
                  <a:pt x="228" y="300"/>
                  <a:pt x="220" y="301"/>
                </a:cubicBezTo>
                <a:lnTo>
                  <a:pt x="214" y="301"/>
                </a:lnTo>
                <a:lnTo>
                  <a:pt x="214" y="259"/>
                </a:lnTo>
                <a:lnTo>
                  <a:pt x="233" y="259"/>
                </a:lnTo>
                <a:cubicBezTo>
                  <a:pt x="233" y="259"/>
                  <a:pt x="224" y="247"/>
                  <a:pt x="206" y="225"/>
                </a:cubicBezTo>
                <a:cubicBezTo>
                  <a:pt x="188" y="203"/>
                  <a:pt x="179" y="192"/>
                  <a:pt x="178" y="191"/>
                </a:cubicBezTo>
                <a:lnTo>
                  <a:pt x="119" y="258"/>
                </a:lnTo>
                <a:lnTo>
                  <a:pt x="132" y="259"/>
                </a:lnTo>
                <a:lnTo>
                  <a:pt x="144" y="259"/>
                </a:lnTo>
                <a:lnTo>
                  <a:pt x="144"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7" name=""/>
          <p:cNvSpPr/>
          <p:nvPr/>
        </p:nvSpPr>
        <p:spPr>
          <a:xfrm>
            <a:off x="6159240" y="2968920"/>
            <a:ext cx="53640" cy="110160"/>
          </a:xfrm>
          <a:custGeom>
            <a:avLst/>
            <a:gdLst/>
            <a:ahLst/>
            <a:rect l="0" t="0" r="r" b="b"/>
            <a:pathLst>
              <a:path w="149" h="306">
                <a:moveTo>
                  <a:pt x="3" y="116"/>
                </a:moveTo>
                <a:cubicBezTo>
                  <a:pt x="1" y="114"/>
                  <a:pt x="0" y="112"/>
                  <a:pt x="0" y="111"/>
                </a:cubicBezTo>
                <a:cubicBezTo>
                  <a:pt x="0" y="109"/>
                  <a:pt x="0" y="107"/>
                  <a:pt x="1" y="103"/>
                </a:cubicBezTo>
                <a:cubicBezTo>
                  <a:pt x="2" y="99"/>
                  <a:pt x="3" y="97"/>
                  <a:pt x="3" y="96"/>
                </a:cubicBezTo>
                <a:cubicBezTo>
                  <a:pt x="4" y="95"/>
                  <a:pt x="5" y="94"/>
                  <a:pt x="8" y="94"/>
                </a:cubicBezTo>
                <a:cubicBezTo>
                  <a:pt x="10" y="94"/>
                  <a:pt x="18" y="94"/>
                  <a:pt x="32" y="93"/>
                </a:cubicBezTo>
                <a:lnTo>
                  <a:pt x="57" y="93"/>
                </a:lnTo>
                <a:lnTo>
                  <a:pt x="67" y="55"/>
                </a:lnTo>
                <a:cubicBezTo>
                  <a:pt x="68" y="52"/>
                  <a:pt x="69" y="47"/>
                  <a:pt x="70" y="41"/>
                </a:cubicBezTo>
                <a:cubicBezTo>
                  <a:pt x="71" y="36"/>
                  <a:pt x="72" y="31"/>
                  <a:pt x="73" y="29"/>
                </a:cubicBezTo>
                <a:cubicBezTo>
                  <a:pt x="74" y="26"/>
                  <a:pt x="75" y="23"/>
                  <a:pt x="76" y="19"/>
                </a:cubicBezTo>
                <a:cubicBezTo>
                  <a:pt x="77" y="15"/>
                  <a:pt x="78" y="13"/>
                  <a:pt x="80" y="11"/>
                </a:cubicBezTo>
                <a:cubicBezTo>
                  <a:pt x="82" y="10"/>
                  <a:pt x="83" y="8"/>
                  <a:pt x="85" y="5"/>
                </a:cubicBezTo>
                <a:cubicBezTo>
                  <a:pt x="86" y="3"/>
                  <a:pt x="89" y="2"/>
                  <a:pt x="91" y="1"/>
                </a:cubicBezTo>
                <a:cubicBezTo>
                  <a:pt x="94" y="0"/>
                  <a:pt x="97" y="0"/>
                  <a:pt x="100" y="0"/>
                </a:cubicBezTo>
                <a:cubicBezTo>
                  <a:pt x="106" y="0"/>
                  <a:pt x="110" y="2"/>
                  <a:pt x="112" y="5"/>
                </a:cubicBezTo>
                <a:cubicBezTo>
                  <a:pt x="114" y="9"/>
                  <a:pt x="115" y="12"/>
                  <a:pt x="115" y="15"/>
                </a:cubicBezTo>
                <a:cubicBezTo>
                  <a:pt x="115" y="17"/>
                  <a:pt x="114" y="24"/>
                  <a:pt x="111" y="37"/>
                </a:cubicBezTo>
                <a:cubicBezTo>
                  <a:pt x="108" y="50"/>
                  <a:pt x="105" y="62"/>
                  <a:pt x="101" y="75"/>
                </a:cubicBezTo>
                <a:lnTo>
                  <a:pt x="97" y="92"/>
                </a:lnTo>
                <a:cubicBezTo>
                  <a:pt x="97" y="93"/>
                  <a:pt x="105" y="93"/>
                  <a:pt x="121" y="93"/>
                </a:cubicBezTo>
                <a:lnTo>
                  <a:pt x="146" y="93"/>
                </a:lnTo>
                <a:cubicBezTo>
                  <a:pt x="148" y="96"/>
                  <a:pt x="149" y="97"/>
                  <a:pt x="149" y="99"/>
                </a:cubicBezTo>
                <a:cubicBezTo>
                  <a:pt x="149" y="106"/>
                  <a:pt x="147" y="111"/>
                  <a:pt x="143" y="116"/>
                </a:cubicBezTo>
                <a:lnTo>
                  <a:pt x="91" y="116"/>
                </a:lnTo>
                <a:lnTo>
                  <a:pt x="74" y="186"/>
                </a:lnTo>
                <a:cubicBezTo>
                  <a:pt x="61" y="237"/>
                  <a:pt x="55" y="264"/>
                  <a:pt x="55" y="268"/>
                </a:cubicBezTo>
                <a:cubicBezTo>
                  <a:pt x="55" y="281"/>
                  <a:pt x="59" y="288"/>
                  <a:pt x="68" y="288"/>
                </a:cubicBezTo>
                <a:cubicBezTo>
                  <a:pt x="79" y="288"/>
                  <a:pt x="90" y="283"/>
                  <a:pt x="101" y="272"/>
                </a:cubicBezTo>
                <a:cubicBezTo>
                  <a:pt x="111" y="261"/>
                  <a:pt x="119" y="248"/>
                  <a:pt x="126" y="232"/>
                </a:cubicBezTo>
                <a:cubicBezTo>
                  <a:pt x="127" y="230"/>
                  <a:pt x="127" y="229"/>
                  <a:pt x="128" y="228"/>
                </a:cubicBezTo>
                <a:cubicBezTo>
                  <a:pt x="129" y="228"/>
                  <a:pt x="132" y="228"/>
                  <a:pt x="136" y="227"/>
                </a:cubicBezTo>
                <a:lnTo>
                  <a:pt x="138" y="227"/>
                </a:lnTo>
                <a:cubicBezTo>
                  <a:pt x="143" y="227"/>
                  <a:pt x="146" y="229"/>
                  <a:pt x="146" y="231"/>
                </a:cubicBezTo>
                <a:cubicBezTo>
                  <a:pt x="146" y="232"/>
                  <a:pt x="145" y="234"/>
                  <a:pt x="144" y="237"/>
                </a:cubicBezTo>
                <a:cubicBezTo>
                  <a:pt x="142" y="242"/>
                  <a:pt x="140" y="248"/>
                  <a:pt x="135" y="255"/>
                </a:cubicBezTo>
                <a:cubicBezTo>
                  <a:pt x="130" y="262"/>
                  <a:pt x="125" y="270"/>
                  <a:pt x="118" y="278"/>
                </a:cubicBezTo>
                <a:cubicBezTo>
                  <a:pt x="112" y="286"/>
                  <a:pt x="103" y="292"/>
                  <a:pt x="94" y="298"/>
                </a:cubicBezTo>
                <a:cubicBezTo>
                  <a:pt x="84" y="303"/>
                  <a:pt x="75" y="306"/>
                  <a:pt x="65" y="306"/>
                </a:cubicBezTo>
                <a:cubicBezTo>
                  <a:pt x="55" y="306"/>
                  <a:pt x="46" y="303"/>
                  <a:pt x="37" y="299"/>
                </a:cubicBezTo>
                <a:cubicBezTo>
                  <a:pt x="29" y="294"/>
                  <a:pt x="23" y="286"/>
                  <a:pt x="19" y="274"/>
                </a:cubicBezTo>
                <a:cubicBezTo>
                  <a:pt x="18" y="271"/>
                  <a:pt x="18" y="267"/>
                  <a:pt x="18" y="261"/>
                </a:cubicBezTo>
                <a:lnTo>
                  <a:pt x="18" y="252"/>
                </a:lnTo>
                <a:lnTo>
                  <a:pt x="35" y="185"/>
                </a:lnTo>
                <a:cubicBezTo>
                  <a:pt x="46" y="140"/>
                  <a:pt x="51" y="118"/>
                  <a:pt x="52" y="117"/>
                </a:cubicBezTo>
                <a:cubicBezTo>
                  <a:pt x="52" y="117"/>
                  <a:pt x="44" y="116"/>
                  <a:pt x="27"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8" name=""/>
          <p:cNvSpPr/>
          <p:nvPr/>
        </p:nvSpPr>
        <p:spPr>
          <a:xfrm>
            <a:off x="6232320" y="3030120"/>
            <a:ext cx="105480" cy="7560"/>
          </a:xfrm>
          <a:custGeom>
            <a:avLst/>
            <a:gdLst/>
            <a:ahLst/>
            <a:rect l="0" t="0" r="r" b="b"/>
            <a:pathLst>
              <a:path w="293" h="21">
                <a:moveTo>
                  <a:pt x="8" y="0"/>
                </a:moveTo>
                <a:lnTo>
                  <a:pt x="286" y="0"/>
                </a:lnTo>
                <a:cubicBezTo>
                  <a:pt x="291" y="3"/>
                  <a:pt x="293" y="6"/>
                  <a:pt x="293" y="11"/>
                </a:cubicBezTo>
                <a:cubicBezTo>
                  <a:pt x="293" y="15"/>
                  <a:pt x="291" y="18"/>
                  <a:pt x="286" y="21"/>
                </a:cubicBezTo>
                <a:lnTo>
                  <a:pt x="8" y="21"/>
                </a:lnTo>
                <a:cubicBezTo>
                  <a:pt x="4" y="18"/>
                  <a:pt x="0" y="15"/>
                  <a:pt x="0" y="11"/>
                </a:cubicBezTo>
                <a:cubicBezTo>
                  <a:pt x="0" y="6"/>
                  <a:pt x="4" y="3"/>
                  <a:pt x="8"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29" name=""/>
          <p:cNvSpPr/>
          <p:nvPr/>
        </p:nvSpPr>
        <p:spPr>
          <a:xfrm>
            <a:off x="6366240" y="2962080"/>
            <a:ext cx="59760" cy="115200"/>
          </a:xfrm>
          <a:custGeom>
            <a:avLst/>
            <a:gdLst/>
            <a:ahLst/>
            <a:rect l="0" t="0" r="r" b="b"/>
            <a:pathLst>
              <a:path w="166" h="320">
                <a:moveTo>
                  <a:pt x="62" y="42"/>
                </a:moveTo>
                <a:lnTo>
                  <a:pt x="56" y="45"/>
                </a:lnTo>
                <a:cubicBezTo>
                  <a:pt x="52" y="46"/>
                  <a:pt x="45" y="48"/>
                  <a:pt x="37" y="49"/>
                </a:cubicBezTo>
                <a:cubicBezTo>
                  <a:pt x="29" y="51"/>
                  <a:pt x="19" y="52"/>
                  <a:pt x="9" y="53"/>
                </a:cubicBezTo>
                <a:lnTo>
                  <a:pt x="0" y="53"/>
                </a:lnTo>
                <a:lnTo>
                  <a:pt x="0" y="31"/>
                </a:lnTo>
                <a:lnTo>
                  <a:pt x="9" y="31"/>
                </a:lnTo>
                <a:cubicBezTo>
                  <a:pt x="24" y="30"/>
                  <a:pt x="38" y="28"/>
                  <a:pt x="51" y="23"/>
                </a:cubicBezTo>
                <a:cubicBezTo>
                  <a:pt x="63" y="19"/>
                  <a:pt x="72" y="15"/>
                  <a:pt x="78" y="12"/>
                </a:cubicBezTo>
                <a:cubicBezTo>
                  <a:pt x="83" y="8"/>
                  <a:pt x="87" y="5"/>
                  <a:pt x="91" y="1"/>
                </a:cubicBezTo>
                <a:cubicBezTo>
                  <a:pt x="92" y="1"/>
                  <a:pt x="93" y="0"/>
                  <a:pt x="97" y="0"/>
                </a:cubicBezTo>
                <a:cubicBezTo>
                  <a:pt x="100" y="0"/>
                  <a:pt x="102" y="1"/>
                  <a:pt x="105" y="3"/>
                </a:cubicBezTo>
                <a:lnTo>
                  <a:pt x="105" y="146"/>
                </a:lnTo>
                <a:lnTo>
                  <a:pt x="105" y="290"/>
                </a:lnTo>
                <a:cubicBezTo>
                  <a:pt x="107" y="293"/>
                  <a:pt x="109" y="294"/>
                  <a:pt x="112" y="295"/>
                </a:cubicBezTo>
                <a:cubicBezTo>
                  <a:pt x="114" y="295"/>
                  <a:pt x="117" y="296"/>
                  <a:pt x="123" y="297"/>
                </a:cubicBezTo>
                <a:cubicBezTo>
                  <a:pt x="130" y="297"/>
                  <a:pt x="139" y="298"/>
                  <a:pt x="153" y="298"/>
                </a:cubicBezTo>
                <a:lnTo>
                  <a:pt x="166" y="298"/>
                </a:lnTo>
                <a:lnTo>
                  <a:pt x="166" y="320"/>
                </a:lnTo>
                <a:lnTo>
                  <a:pt x="160" y="320"/>
                </a:lnTo>
                <a:cubicBezTo>
                  <a:pt x="154" y="319"/>
                  <a:pt x="128" y="318"/>
                  <a:pt x="83" y="318"/>
                </a:cubicBezTo>
                <a:cubicBezTo>
                  <a:pt x="40" y="318"/>
                  <a:pt x="15" y="319"/>
                  <a:pt x="8" y="320"/>
                </a:cubicBezTo>
                <a:lnTo>
                  <a:pt x="2" y="320"/>
                </a:lnTo>
                <a:lnTo>
                  <a:pt x="2" y="298"/>
                </a:lnTo>
                <a:lnTo>
                  <a:pt x="15" y="298"/>
                </a:lnTo>
                <a:cubicBezTo>
                  <a:pt x="22" y="298"/>
                  <a:pt x="28" y="298"/>
                  <a:pt x="33" y="298"/>
                </a:cubicBezTo>
                <a:cubicBezTo>
                  <a:pt x="38" y="298"/>
                  <a:pt x="42" y="297"/>
                  <a:pt x="45" y="297"/>
                </a:cubicBezTo>
                <a:cubicBezTo>
                  <a:pt x="48" y="297"/>
                  <a:pt x="50" y="296"/>
                  <a:pt x="53" y="296"/>
                </a:cubicBezTo>
                <a:cubicBezTo>
                  <a:pt x="55" y="295"/>
                  <a:pt x="56" y="295"/>
                  <a:pt x="56" y="295"/>
                </a:cubicBezTo>
                <a:cubicBezTo>
                  <a:pt x="57" y="295"/>
                  <a:pt x="58" y="294"/>
                  <a:pt x="59" y="292"/>
                </a:cubicBezTo>
                <a:cubicBezTo>
                  <a:pt x="61" y="291"/>
                  <a:pt x="62" y="290"/>
                  <a:pt x="62" y="290"/>
                </a:cubicBezTo>
                <a:lnTo>
                  <a:pt x="62"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0" name=""/>
          <p:cNvSpPr/>
          <p:nvPr/>
        </p:nvSpPr>
        <p:spPr>
          <a:xfrm>
            <a:off x="6479280" y="2857680"/>
            <a:ext cx="10080" cy="243720"/>
          </a:xfrm>
          <a:custGeom>
            <a:avLst/>
            <a:gdLst/>
            <a:ahLst/>
            <a:rect l="0" t="0" r="r" b="b"/>
            <a:pathLst>
              <a:path w="28" h="677">
                <a:moveTo>
                  <a:pt x="13" y="677"/>
                </a:moveTo>
                <a:lnTo>
                  <a:pt x="12" y="677"/>
                </a:lnTo>
                <a:cubicBezTo>
                  <a:pt x="7" y="677"/>
                  <a:pt x="3" y="674"/>
                  <a:pt x="0" y="667"/>
                </a:cubicBezTo>
                <a:lnTo>
                  <a:pt x="0" y="338"/>
                </a:lnTo>
                <a:lnTo>
                  <a:pt x="1" y="9"/>
                </a:lnTo>
                <a:cubicBezTo>
                  <a:pt x="5" y="3"/>
                  <a:pt x="9" y="0"/>
                  <a:pt x="13" y="0"/>
                </a:cubicBezTo>
                <a:cubicBezTo>
                  <a:pt x="19" y="0"/>
                  <a:pt x="24" y="3"/>
                  <a:pt x="28" y="10"/>
                </a:cubicBezTo>
                <a:lnTo>
                  <a:pt x="28" y="667"/>
                </a:lnTo>
                <a:cubicBezTo>
                  <a:pt x="23" y="674"/>
                  <a:pt x="19" y="677"/>
                  <a:pt x="15" y="677"/>
                </a:cubicBezTo>
                <a:lnTo>
                  <a:pt x="13" y="677"/>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1" name=""/>
          <p:cNvSpPr/>
          <p:nvPr/>
        </p:nvSpPr>
        <p:spPr>
          <a:xfrm>
            <a:off x="6523200" y="2932200"/>
            <a:ext cx="137880" cy="108360"/>
          </a:xfrm>
          <a:custGeom>
            <a:avLst/>
            <a:gdLst/>
            <a:ahLst/>
            <a:rect l="0" t="0" r="r" b="b"/>
            <a:pathLst>
              <a:path w="383" h="301">
                <a:moveTo>
                  <a:pt x="140" y="301"/>
                </a:moveTo>
                <a:cubicBezTo>
                  <a:pt x="133" y="300"/>
                  <a:pt x="109" y="299"/>
                  <a:pt x="68" y="299"/>
                </a:cubicBezTo>
                <a:cubicBezTo>
                  <a:pt x="32" y="299"/>
                  <a:pt x="10" y="300"/>
                  <a:pt x="4" y="301"/>
                </a:cubicBezTo>
                <a:lnTo>
                  <a:pt x="0" y="301"/>
                </a:lnTo>
                <a:lnTo>
                  <a:pt x="0" y="259"/>
                </a:lnTo>
                <a:lnTo>
                  <a:pt x="66" y="259"/>
                </a:lnTo>
                <a:lnTo>
                  <a:pt x="152" y="157"/>
                </a:lnTo>
                <a:lnTo>
                  <a:pt x="60" y="42"/>
                </a:lnTo>
                <a:lnTo>
                  <a:pt x="3" y="42"/>
                </a:lnTo>
                <a:lnTo>
                  <a:pt x="3" y="0"/>
                </a:lnTo>
                <a:lnTo>
                  <a:pt x="8" y="0"/>
                </a:lnTo>
                <a:cubicBezTo>
                  <a:pt x="15" y="1"/>
                  <a:pt x="41" y="2"/>
                  <a:pt x="83"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5"/>
                </a:lnTo>
                <a:lnTo>
                  <a:pt x="327" y="258"/>
                </a:lnTo>
                <a:lnTo>
                  <a:pt x="355" y="259"/>
                </a:lnTo>
                <a:lnTo>
                  <a:pt x="383" y="259"/>
                </a:lnTo>
                <a:lnTo>
                  <a:pt x="383" y="301"/>
                </a:lnTo>
                <a:lnTo>
                  <a:pt x="378"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3"/>
                  <a:pt x="180" y="192"/>
                  <a:pt x="179" y="191"/>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2" name=""/>
          <p:cNvSpPr/>
          <p:nvPr/>
        </p:nvSpPr>
        <p:spPr>
          <a:xfrm>
            <a:off x="6677280" y="2968920"/>
            <a:ext cx="53640" cy="110160"/>
          </a:xfrm>
          <a:custGeom>
            <a:avLst/>
            <a:gdLst/>
            <a:ahLst/>
            <a:rect l="0" t="0" r="r" b="b"/>
            <a:pathLst>
              <a:path w="149" h="306">
                <a:moveTo>
                  <a:pt x="3" y="116"/>
                </a:moveTo>
                <a:cubicBezTo>
                  <a:pt x="1" y="114"/>
                  <a:pt x="0" y="112"/>
                  <a:pt x="0" y="111"/>
                </a:cubicBezTo>
                <a:cubicBezTo>
                  <a:pt x="0" y="109"/>
                  <a:pt x="0" y="107"/>
                  <a:pt x="1" y="103"/>
                </a:cubicBezTo>
                <a:cubicBezTo>
                  <a:pt x="2" y="99"/>
                  <a:pt x="3" y="97"/>
                  <a:pt x="3" y="96"/>
                </a:cubicBezTo>
                <a:cubicBezTo>
                  <a:pt x="4" y="95"/>
                  <a:pt x="5" y="94"/>
                  <a:pt x="8" y="94"/>
                </a:cubicBezTo>
                <a:cubicBezTo>
                  <a:pt x="10" y="94"/>
                  <a:pt x="18" y="94"/>
                  <a:pt x="33" y="93"/>
                </a:cubicBezTo>
                <a:lnTo>
                  <a:pt x="58" y="93"/>
                </a:lnTo>
                <a:lnTo>
                  <a:pt x="68" y="55"/>
                </a:lnTo>
                <a:cubicBezTo>
                  <a:pt x="68" y="52"/>
                  <a:pt x="70" y="47"/>
                  <a:pt x="71" y="41"/>
                </a:cubicBezTo>
                <a:cubicBezTo>
                  <a:pt x="72" y="36"/>
                  <a:pt x="73" y="31"/>
                  <a:pt x="74" y="29"/>
                </a:cubicBezTo>
                <a:cubicBezTo>
                  <a:pt x="75" y="26"/>
                  <a:pt x="76" y="23"/>
                  <a:pt x="77" y="19"/>
                </a:cubicBezTo>
                <a:cubicBezTo>
                  <a:pt x="78" y="15"/>
                  <a:pt x="79" y="13"/>
                  <a:pt x="81" y="11"/>
                </a:cubicBezTo>
                <a:cubicBezTo>
                  <a:pt x="83" y="10"/>
                  <a:pt x="84" y="8"/>
                  <a:pt x="86" y="5"/>
                </a:cubicBezTo>
                <a:cubicBezTo>
                  <a:pt x="87" y="3"/>
                  <a:pt x="90" y="2"/>
                  <a:pt x="92" y="1"/>
                </a:cubicBezTo>
                <a:cubicBezTo>
                  <a:pt x="95" y="0"/>
                  <a:pt x="98" y="0"/>
                  <a:pt x="101" y="0"/>
                </a:cubicBezTo>
                <a:cubicBezTo>
                  <a:pt x="107" y="0"/>
                  <a:pt x="111" y="2"/>
                  <a:pt x="113" y="5"/>
                </a:cubicBezTo>
                <a:cubicBezTo>
                  <a:pt x="115" y="9"/>
                  <a:pt x="116" y="12"/>
                  <a:pt x="116" y="15"/>
                </a:cubicBezTo>
                <a:cubicBezTo>
                  <a:pt x="116" y="17"/>
                  <a:pt x="115" y="24"/>
                  <a:pt x="112" y="37"/>
                </a:cubicBezTo>
                <a:cubicBezTo>
                  <a:pt x="109" y="50"/>
                  <a:pt x="106" y="62"/>
                  <a:pt x="102" y="75"/>
                </a:cubicBezTo>
                <a:lnTo>
                  <a:pt x="98" y="92"/>
                </a:lnTo>
                <a:cubicBezTo>
                  <a:pt x="98" y="93"/>
                  <a:pt x="106" y="93"/>
                  <a:pt x="122" y="93"/>
                </a:cubicBezTo>
                <a:lnTo>
                  <a:pt x="146" y="93"/>
                </a:lnTo>
                <a:cubicBezTo>
                  <a:pt x="148" y="96"/>
                  <a:pt x="149" y="97"/>
                  <a:pt x="149" y="99"/>
                </a:cubicBezTo>
                <a:cubicBezTo>
                  <a:pt x="149" y="106"/>
                  <a:pt x="147" y="111"/>
                  <a:pt x="143" y="116"/>
                </a:cubicBezTo>
                <a:lnTo>
                  <a:pt x="92" y="116"/>
                </a:lnTo>
                <a:lnTo>
                  <a:pt x="75" y="186"/>
                </a:lnTo>
                <a:cubicBezTo>
                  <a:pt x="62" y="237"/>
                  <a:pt x="56" y="264"/>
                  <a:pt x="56" y="268"/>
                </a:cubicBezTo>
                <a:cubicBezTo>
                  <a:pt x="56" y="281"/>
                  <a:pt x="60" y="288"/>
                  <a:pt x="69" y="288"/>
                </a:cubicBezTo>
                <a:cubicBezTo>
                  <a:pt x="80" y="288"/>
                  <a:pt x="91" y="283"/>
                  <a:pt x="101" y="272"/>
                </a:cubicBezTo>
                <a:cubicBezTo>
                  <a:pt x="112" y="261"/>
                  <a:pt x="120" y="248"/>
                  <a:pt x="127" y="232"/>
                </a:cubicBezTo>
                <a:cubicBezTo>
                  <a:pt x="127" y="230"/>
                  <a:pt x="128" y="229"/>
                  <a:pt x="129" y="228"/>
                </a:cubicBezTo>
                <a:cubicBezTo>
                  <a:pt x="130" y="228"/>
                  <a:pt x="133" y="228"/>
                  <a:pt x="136" y="227"/>
                </a:cubicBezTo>
                <a:lnTo>
                  <a:pt x="138" y="227"/>
                </a:lnTo>
                <a:cubicBezTo>
                  <a:pt x="143" y="227"/>
                  <a:pt x="145" y="229"/>
                  <a:pt x="145" y="231"/>
                </a:cubicBezTo>
                <a:cubicBezTo>
                  <a:pt x="145" y="232"/>
                  <a:pt x="145" y="234"/>
                  <a:pt x="144" y="237"/>
                </a:cubicBezTo>
                <a:cubicBezTo>
                  <a:pt x="142" y="242"/>
                  <a:pt x="140" y="248"/>
                  <a:pt x="135" y="255"/>
                </a:cubicBezTo>
                <a:cubicBezTo>
                  <a:pt x="131" y="262"/>
                  <a:pt x="126" y="270"/>
                  <a:pt x="119" y="278"/>
                </a:cubicBezTo>
                <a:cubicBezTo>
                  <a:pt x="112" y="286"/>
                  <a:pt x="104" y="292"/>
                  <a:pt x="95" y="298"/>
                </a:cubicBezTo>
                <a:cubicBezTo>
                  <a:pt x="85" y="303"/>
                  <a:pt x="75" y="306"/>
                  <a:pt x="66" y="306"/>
                </a:cubicBezTo>
                <a:cubicBezTo>
                  <a:pt x="56" y="306"/>
                  <a:pt x="47" y="303"/>
                  <a:pt x="38" y="299"/>
                </a:cubicBezTo>
                <a:cubicBezTo>
                  <a:pt x="30" y="294"/>
                  <a:pt x="23" y="286"/>
                  <a:pt x="19" y="274"/>
                </a:cubicBezTo>
                <a:cubicBezTo>
                  <a:pt x="18" y="271"/>
                  <a:pt x="18" y="267"/>
                  <a:pt x="18" y="261"/>
                </a:cubicBezTo>
                <a:lnTo>
                  <a:pt x="18" y="252"/>
                </a:lnTo>
                <a:lnTo>
                  <a:pt x="35" y="185"/>
                </a:lnTo>
                <a:cubicBezTo>
                  <a:pt x="47" y="140"/>
                  <a:pt x="52" y="118"/>
                  <a:pt x="53" y="117"/>
                </a:cubicBezTo>
                <a:cubicBezTo>
                  <a:pt x="53" y="117"/>
                  <a:pt x="45"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3" name=""/>
          <p:cNvSpPr/>
          <p:nvPr/>
        </p:nvSpPr>
        <p:spPr>
          <a:xfrm>
            <a:off x="6761520" y="2857680"/>
            <a:ext cx="58680" cy="243720"/>
          </a:xfrm>
          <a:custGeom>
            <a:avLst/>
            <a:gdLst/>
            <a:ahLst/>
            <a:rect l="0" t="0" r="r" b="b"/>
            <a:pathLst>
              <a:path w="163" h="677">
                <a:moveTo>
                  <a:pt x="4" y="0"/>
                </a:moveTo>
                <a:lnTo>
                  <a:pt x="6" y="0"/>
                </a:lnTo>
                <a:cubicBezTo>
                  <a:pt x="9" y="0"/>
                  <a:pt x="11" y="0"/>
                  <a:pt x="13" y="0"/>
                </a:cubicBezTo>
                <a:lnTo>
                  <a:pt x="21" y="0"/>
                </a:lnTo>
                <a:lnTo>
                  <a:pt x="40" y="16"/>
                </a:lnTo>
                <a:cubicBezTo>
                  <a:pt x="83" y="54"/>
                  <a:pt x="113" y="102"/>
                  <a:pt x="133" y="159"/>
                </a:cubicBezTo>
                <a:cubicBezTo>
                  <a:pt x="153" y="217"/>
                  <a:pt x="163" y="276"/>
                  <a:pt x="163" y="338"/>
                </a:cubicBezTo>
                <a:cubicBezTo>
                  <a:pt x="163" y="369"/>
                  <a:pt x="161" y="398"/>
                  <a:pt x="156" y="427"/>
                </a:cubicBezTo>
                <a:cubicBezTo>
                  <a:pt x="152" y="455"/>
                  <a:pt x="146" y="479"/>
                  <a:pt x="141" y="499"/>
                </a:cubicBezTo>
                <a:cubicBezTo>
                  <a:pt x="134" y="520"/>
                  <a:pt x="125" y="540"/>
                  <a:pt x="115" y="560"/>
                </a:cubicBezTo>
                <a:cubicBezTo>
                  <a:pt x="104" y="579"/>
                  <a:pt x="95" y="594"/>
                  <a:pt x="89" y="605"/>
                </a:cubicBezTo>
                <a:cubicBezTo>
                  <a:pt x="83" y="615"/>
                  <a:pt x="73" y="627"/>
                  <a:pt x="61" y="639"/>
                </a:cubicBezTo>
                <a:cubicBezTo>
                  <a:pt x="49" y="652"/>
                  <a:pt x="42" y="659"/>
                  <a:pt x="39" y="662"/>
                </a:cubicBezTo>
                <a:cubicBezTo>
                  <a:pt x="37" y="664"/>
                  <a:pt x="32" y="668"/>
                  <a:pt x="24" y="675"/>
                </a:cubicBezTo>
                <a:cubicBezTo>
                  <a:pt x="23" y="676"/>
                  <a:pt x="22" y="677"/>
                  <a:pt x="21" y="677"/>
                </a:cubicBezTo>
                <a:lnTo>
                  <a:pt x="13" y="677"/>
                </a:lnTo>
                <a:cubicBezTo>
                  <a:pt x="9" y="677"/>
                  <a:pt x="7" y="677"/>
                  <a:pt x="6" y="677"/>
                </a:cubicBezTo>
                <a:cubicBezTo>
                  <a:pt x="4" y="677"/>
                  <a:pt x="3" y="677"/>
                  <a:pt x="2" y="675"/>
                </a:cubicBezTo>
                <a:cubicBezTo>
                  <a:pt x="1" y="674"/>
                  <a:pt x="1" y="672"/>
                  <a:pt x="0" y="669"/>
                </a:cubicBezTo>
                <a:cubicBezTo>
                  <a:pt x="1" y="669"/>
                  <a:pt x="3" y="666"/>
                  <a:pt x="8" y="660"/>
                </a:cubicBezTo>
                <a:cubicBezTo>
                  <a:pt x="78" y="588"/>
                  <a:pt x="113" y="480"/>
                  <a:pt x="113" y="338"/>
                </a:cubicBezTo>
                <a:cubicBezTo>
                  <a:pt x="113" y="196"/>
                  <a:pt x="78" y="89"/>
                  <a:pt x="8" y="17"/>
                </a:cubicBezTo>
                <a:cubicBezTo>
                  <a:pt x="3" y="11"/>
                  <a:pt x="1" y="8"/>
                  <a:pt x="0" y="8"/>
                </a:cubicBezTo>
                <a:cubicBezTo>
                  <a:pt x="0" y="4"/>
                  <a:pt x="1"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4" name=""/>
          <p:cNvSpPr/>
          <p:nvPr/>
        </p:nvSpPr>
        <p:spPr>
          <a:xfrm>
            <a:off x="6929640" y="2935440"/>
            <a:ext cx="29880" cy="105120"/>
          </a:xfrm>
          <a:custGeom>
            <a:avLst/>
            <a:gdLst/>
            <a:ahLst/>
            <a:rect l="0" t="0" r="r" b="b"/>
            <a:pathLst>
              <a:path w="83" h="292">
                <a:moveTo>
                  <a:pt x="0" y="41"/>
                </a:moveTo>
                <a:cubicBezTo>
                  <a:pt x="0" y="30"/>
                  <a:pt x="4" y="20"/>
                  <a:pt x="11" y="12"/>
                </a:cubicBezTo>
                <a:cubicBezTo>
                  <a:pt x="19" y="4"/>
                  <a:pt x="29" y="0"/>
                  <a:pt x="40" y="0"/>
                </a:cubicBezTo>
                <a:cubicBezTo>
                  <a:pt x="51" y="0"/>
                  <a:pt x="61" y="4"/>
                  <a:pt x="69" y="11"/>
                </a:cubicBezTo>
                <a:cubicBezTo>
                  <a:pt x="78" y="18"/>
                  <a:pt x="82" y="28"/>
                  <a:pt x="83" y="40"/>
                </a:cubicBezTo>
                <a:cubicBezTo>
                  <a:pt x="83" y="51"/>
                  <a:pt x="79" y="61"/>
                  <a:pt x="71" y="69"/>
                </a:cubicBezTo>
                <a:cubicBezTo>
                  <a:pt x="63" y="77"/>
                  <a:pt x="53" y="81"/>
                  <a:pt x="41" y="81"/>
                </a:cubicBezTo>
                <a:cubicBezTo>
                  <a:pt x="29" y="81"/>
                  <a:pt x="20" y="78"/>
                  <a:pt x="12" y="70"/>
                </a:cubicBezTo>
                <a:cubicBezTo>
                  <a:pt x="4" y="62"/>
                  <a:pt x="0" y="53"/>
                  <a:pt x="0" y="41"/>
                </a:cubicBezTo>
                <a:moveTo>
                  <a:pt x="0" y="252"/>
                </a:moveTo>
                <a:cubicBezTo>
                  <a:pt x="0" y="241"/>
                  <a:pt x="4" y="231"/>
                  <a:pt x="11" y="223"/>
                </a:cubicBezTo>
                <a:cubicBezTo>
                  <a:pt x="19" y="215"/>
                  <a:pt x="29" y="211"/>
                  <a:pt x="40" y="211"/>
                </a:cubicBezTo>
                <a:cubicBezTo>
                  <a:pt x="51" y="211"/>
                  <a:pt x="61" y="215"/>
                  <a:pt x="69" y="222"/>
                </a:cubicBezTo>
                <a:cubicBezTo>
                  <a:pt x="78" y="229"/>
                  <a:pt x="82" y="239"/>
                  <a:pt x="83" y="251"/>
                </a:cubicBezTo>
                <a:cubicBezTo>
                  <a:pt x="83" y="262"/>
                  <a:pt x="79" y="272"/>
                  <a:pt x="71" y="280"/>
                </a:cubicBezTo>
                <a:cubicBezTo>
                  <a:pt x="63" y="288"/>
                  <a:pt x="53" y="292"/>
                  <a:pt x="41" y="292"/>
                </a:cubicBezTo>
                <a:cubicBezTo>
                  <a:pt x="29" y="292"/>
                  <a:pt x="20" y="288"/>
                  <a:pt x="12" y="281"/>
                </a:cubicBezTo>
                <a:cubicBezTo>
                  <a:pt x="4" y="273"/>
                  <a:pt x="0" y="263"/>
                  <a:pt x="0" y="25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5" name=""/>
          <p:cNvSpPr/>
          <p:nvPr/>
        </p:nvSpPr>
        <p:spPr>
          <a:xfrm>
            <a:off x="6991920" y="2950920"/>
            <a:ext cx="162720" cy="57240"/>
          </a:xfrm>
          <a:custGeom>
            <a:avLst/>
            <a:gdLst/>
            <a:ahLst/>
            <a:rect l="0" t="0" r="r" b="b"/>
            <a:pathLst>
              <a:path w="452" h="159">
                <a:moveTo>
                  <a:pt x="0" y="13"/>
                </a:moveTo>
                <a:cubicBezTo>
                  <a:pt x="0" y="7"/>
                  <a:pt x="3" y="3"/>
                  <a:pt x="10" y="0"/>
                </a:cubicBezTo>
                <a:lnTo>
                  <a:pt x="441" y="0"/>
                </a:lnTo>
                <a:cubicBezTo>
                  <a:pt x="448" y="3"/>
                  <a:pt x="452" y="8"/>
                  <a:pt x="452" y="13"/>
                </a:cubicBezTo>
                <a:cubicBezTo>
                  <a:pt x="452" y="18"/>
                  <a:pt x="448" y="23"/>
                  <a:pt x="442" y="26"/>
                </a:cubicBezTo>
                <a:lnTo>
                  <a:pt x="227" y="27"/>
                </a:lnTo>
                <a:lnTo>
                  <a:pt x="11" y="27"/>
                </a:lnTo>
                <a:cubicBezTo>
                  <a:pt x="4" y="25"/>
                  <a:pt x="0" y="20"/>
                  <a:pt x="0" y="13"/>
                </a:cubicBezTo>
                <a:moveTo>
                  <a:pt x="0" y="146"/>
                </a:moveTo>
                <a:cubicBezTo>
                  <a:pt x="0" y="139"/>
                  <a:pt x="4" y="134"/>
                  <a:pt x="11" y="132"/>
                </a:cubicBezTo>
                <a:lnTo>
                  <a:pt x="442" y="132"/>
                </a:lnTo>
                <a:cubicBezTo>
                  <a:pt x="448" y="137"/>
                  <a:pt x="452" y="141"/>
                  <a:pt x="452" y="146"/>
                </a:cubicBezTo>
                <a:cubicBezTo>
                  <a:pt x="452" y="151"/>
                  <a:pt x="448" y="156"/>
                  <a:pt x="441" y="159"/>
                </a:cubicBezTo>
                <a:lnTo>
                  <a:pt x="10" y="159"/>
                </a:lnTo>
                <a:cubicBezTo>
                  <a:pt x="3" y="156"/>
                  <a:pt x="0" y="151"/>
                  <a:pt x="0" y="1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6" name=""/>
          <p:cNvSpPr/>
          <p:nvPr/>
        </p:nvSpPr>
        <p:spPr>
          <a:xfrm>
            <a:off x="7228800" y="2847960"/>
            <a:ext cx="245520" cy="204840"/>
          </a:xfrm>
          <a:custGeom>
            <a:avLst/>
            <a:gdLst/>
            <a:ahLst/>
            <a:rect l="0" t="0" r="r" b="b"/>
            <a:pathLst>
              <a:path w="682" h="569">
                <a:moveTo>
                  <a:pt x="251" y="57"/>
                </a:moveTo>
                <a:cubicBezTo>
                  <a:pt x="257" y="57"/>
                  <a:pt x="261" y="59"/>
                  <a:pt x="261" y="62"/>
                </a:cubicBezTo>
                <a:cubicBezTo>
                  <a:pt x="262" y="63"/>
                  <a:pt x="264" y="72"/>
                  <a:pt x="269" y="89"/>
                </a:cubicBezTo>
                <a:cubicBezTo>
                  <a:pt x="273" y="106"/>
                  <a:pt x="283" y="136"/>
                  <a:pt x="297" y="180"/>
                </a:cubicBezTo>
                <a:cubicBezTo>
                  <a:pt x="311" y="223"/>
                  <a:pt x="327" y="269"/>
                  <a:pt x="346" y="319"/>
                </a:cubicBezTo>
                <a:cubicBezTo>
                  <a:pt x="369" y="385"/>
                  <a:pt x="393" y="438"/>
                  <a:pt x="418" y="480"/>
                </a:cubicBezTo>
                <a:lnTo>
                  <a:pt x="421" y="486"/>
                </a:lnTo>
                <a:lnTo>
                  <a:pt x="435" y="432"/>
                </a:lnTo>
                <a:cubicBezTo>
                  <a:pt x="449" y="377"/>
                  <a:pt x="464" y="320"/>
                  <a:pt x="481" y="259"/>
                </a:cubicBezTo>
                <a:cubicBezTo>
                  <a:pt x="501" y="185"/>
                  <a:pt x="517" y="133"/>
                  <a:pt x="527" y="103"/>
                </a:cubicBezTo>
                <a:cubicBezTo>
                  <a:pt x="538" y="73"/>
                  <a:pt x="548" y="53"/>
                  <a:pt x="559" y="42"/>
                </a:cubicBezTo>
                <a:cubicBezTo>
                  <a:pt x="583" y="18"/>
                  <a:pt x="614" y="5"/>
                  <a:pt x="652" y="1"/>
                </a:cubicBezTo>
                <a:cubicBezTo>
                  <a:pt x="653" y="1"/>
                  <a:pt x="656" y="1"/>
                  <a:pt x="659" y="1"/>
                </a:cubicBezTo>
                <a:cubicBezTo>
                  <a:pt x="664" y="1"/>
                  <a:pt x="666" y="1"/>
                  <a:pt x="668" y="0"/>
                </a:cubicBezTo>
                <a:lnTo>
                  <a:pt x="670" y="0"/>
                </a:lnTo>
                <a:cubicBezTo>
                  <a:pt x="678" y="0"/>
                  <a:pt x="682" y="6"/>
                  <a:pt x="682" y="17"/>
                </a:cubicBezTo>
                <a:cubicBezTo>
                  <a:pt x="682" y="36"/>
                  <a:pt x="676" y="52"/>
                  <a:pt x="663" y="66"/>
                </a:cubicBezTo>
                <a:cubicBezTo>
                  <a:pt x="658" y="70"/>
                  <a:pt x="652" y="72"/>
                  <a:pt x="644" y="72"/>
                </a:cubicBezTo>
                <a:cubicBezTo>
                  <a:pt x="627" y="73"/>
                  <a:pt x="613" y="75"/>
                  <a:pt x="600" y="79"/>
                </a:cubicBezTo>
                <a:cubicBezTo>
                  <a:pt x="587" y="84"/>
                  <a:pt x="577" y="88"/>
                  <a:pt x="572" y="92"/>
                </a:cubicBezTo>
                <a:cubicBezTo>
                  <a:pt x="566" y="96"/>
                  <a:pt x="563" y="99"/>
                  <a:pt x="562" y="102"/>
                </a:cubicBezTo>
                <a:cubicBezTo>
                  <a:pt x="553" y="116"/>
                  <a:pt x="532" y="187"/>
                  <a:pt x="497" y="317"/>
                </a:cubicBezTo>
                <a:cubicBezTo>
                  <a:pt x="463" y="446"/>
                  <a:pt x="446" y="515"/>
                  <a:pt x="445" y="525"/>
                </a:cubicBezTo>
                <a:cubicBezTo>
                  <a:pt x="445" y="524"/>
                  <a:pt x="444" y="524"/>
                  <a:pt x="444" y="525"/>
                </a:cubicBezTo>
                <a:cubicBezTo>
                  <a:pt x="444" y="525"/>
                  <a:pt x="443" y="526"/>
                  <a:pt x="443" y="527"/>
                </a:cubicBezTo>
                <a:cubicBezTo>
                  <a:pt x="440" y="534"/>
                  <a:pt x="434" y="541"/>
                  <a:pt x="425" y="547"/>
                </a:cubicBezTo>
                <a:cubicBezTo>
                  <a:pt x="416" y="552"/>
                  <a:pt x="407" y="556"/>
                  <a:pt x="397" y="556"/>
                </a:cubicBezTo>
                <a:cubicBezTo>
                  <a:pt x="393" y="556"/>
                  <a:pt x="390" y="555"/>
                  <a:pt x="388" y="554"/>
                </a:cubicBezTo>
                <a:cubicBezTo>
                  <a:pt x="386" y="553"/>
                  <a:pt x="382" y="548"/>
                  <a:pt x="377" y="540"/>
                </a:cubicBezTo>
                <a:cubicBezTo>
                  <a:pt x="356" y="506"/>
                  <a:pt x="340" y="477"/>
                  <a:pt x="328" y="452"/>
                </a:cubicBezTo>
                <a:cubicBezTo>
                  <a:pt x="317" y="427"/>
                  <a:pt x="303" y="393"/>
                  <a:pt x="288" y="351"/>
                </a:cubicBezTo>
                <a:cubicBezTo>
                  <a:pt x="267" y="296"/>
                  <a:pt x="248" y="241"/>
                  <a:pt x="231" y="186"/>
                </a:cubicBezTo>
                <a:lnTo>
                  <a:pt x="226" y="172"/>
                </a:lnTo>
                <a:lnTo>
                  <a:pt x="226" y="173"/>
                </a:lnTo>
                <a:cubicBezTo>
                  <a:pt x="226" y="173"/>
                  <a:pt x="223" y="184"/>
                  <a:pt x="219" y="204"/>
                </a:cubicBezTo>
                <a:cubicBezTo>
                  <a:pt x="214" y="224"/>
                  <a:pt x="209" y="249"/>
                  <a:pt x="203" y="278"/>
                </a:cubicBezTo>
                <a:cubicBezTo>
                  <a:pt x="196" y="307"/>
                  <a:pt x="188" y="339"/>
                  <a:pt x="177" y="373"/>
                </a:cubicBezTo>
                <a:cubicBezTo>
                  <a:pt x="166" y="408"/>
                  <a:pt x="155" y="439"/>
                  <a:pt x="144" y="467"/>
                </a:cubicBezTo>
                <a:cubicBezTo>
                  <a:pt x="132" y="496"/>
                  <a:pt x="119" y="520"/>
                  <a:pt x="104" y="540"/>
                </a:cubicBezTo>
                <a:cubicBezTo>
                  <a:pt x="90" y="560"/>
                  <a:pt x="75" y="569"/>
                  <a:pt x="60" y="569"/>
                </a:cubicBezTo>
                <a:cubicBezTo>
                  <a:pt x="48" y="569"/>
                  <a:pt x="35" y="565"/>
                  <a:pt x="21" y="558"/>
                </a:cubicBezTo>
                <a:cubicBezTo>
                  <a:pt x="8" y="551"/>
                  <a:pt x="1" y="541"/>
                  <a:pt x="0" y="530"/>
                </a:cubicBezTo>
                <a:cubicBezTo>
                  <a:pt x="0" y="518"/>
                  <a:pt x="4" y="506"/>
                  <a:pt x="10" y="494"/>
                </a:cubicBezTo>
                <a:cubicBezTo>
                  <a:pt x="17" y="481"/>
                  <a:pt x="24" y="475"/>
                  <a:pt x="31" y="474"/>
                </a:cubicBezTo>
                <a:cubicBezTo>
                  <a:pt x="32" y="474"/>
                  <a:pt x="36" y="477"/>
                  <a:pt x="43" y="483"/>
                </a:cubicBezTo>
                <a:cubicBezTo>
                  <a:pt x="50" y="489"/>
                  <a:pt x="61" y="493"/>
                  <a:pt x="77" y="497"/>
                </a:cubicBezTo>
                <a:lnTo>
                  <a:pt x="81" y="497"/>
                </a:lnTo>
                <a:cubicBezTo>
                  <a:pt x="88" y="497"/>
                  <a:pt x="95" y="492"/>
                  <a:pt x="102" y="482"/>
                </a:cubicBezTo>
                <a:cubicBezTo>
                  <a:pt x="108" y="473"/>
                  <a:pt x="117" y="451"/>
                  <a:pt x="128" y="418"/>
                </a:cubicBezTo>
                <a:cubicBezTo>
                  <a:pt x="148" y="361"/>
                  <a:pt x="164" y="305"/>
                  <a:pt x="175" y="252"/>
                </a:cubicBezTo>
                <a:cubicBezTo>
                  <a:pt x="187" y="199"/>
                  <a:pt x="195" y="158"/>
                  <a:pt x="198" y="129"/>
                </a:cubicBezTo>
                <a:cubicBezTo>
                  <a:pt x="201" y="100"/>
                  <a:pt x="203" y="85"/>
                  <a:pt x="205" y="83"/>
                </a:cubicBezTo>
                <a:cubicBezTo>
                  <a:pt x="209" y="77"/>
                  <a:pt x="215" y="71"/>
                  <a:pt x="224" y="65"/>
                </a:cubicBezTo>
                <a:cubicBezTo>
                  <a:pt x="233" y="60"/>
                  <a:pt x="242" y="57"/>
                  <a:pt x="251" y="57"/>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7" name=""/>
          <p:cNvSpPr/>
          <p:nvPr/>
        </p:nvSpPr>
        <p:spPr>
          <a:xfrm>
            <a:off x="7496640" y="2857680"/>
            <a:ext cx="58680" cy="243720"/>
          </a:xfrm>
          <a:custGeom>
            <a:avLst/>
            <a:gdLst/>
            <a:ahLst/>
            <a:rect l="0" t="0" r="r" b="b"/>
            <a:pathLst>
              <a:path w="163" h="677">
                <a:moveTo>
                  <a:pt x="0" y="338"/>
                </a:moveTo>
                <a:cubicBezTo>
                  <a:pt x="0" y="307"/>
                  <a:pt x="3" y="277"/>
                  <a:pt x="7" y="249"/>
                </a:cubicBezTo>
                <a:cubicBezTo>
                  <a:pt x="12" y="221"/>
                  <a:pt x="17" y="197"/>
                  <a:pt x="23" y="177"/>
                </a:cubicBezTo>
                <a:cubicBezTo>
                  <a:pt x="30" y="157"/>
                  <a:pt x="38" y="137"/>
                  <a:pt x="49" y="117"/>
                </a:cubicBezTo>
                <a:cubicBezTo>
                  <a:pt x="60" y="98"/>
                  <a:pt x="68" y="83"/>
                  <a:pt x="74" y="72"/>
                </a:cubicBezTo>
                <a:cubicBezTo>
                  <a:pt x="81" y="61"/>
                  <a:pt x="90" y="50"/>
                  <a:pt x="103" y="37"/>
                </a:cubicBezTo>
                <a:cubicBezTo>
                  <a:pt x="116" y="24"/>
                  <a:pt x="123" y="17"/>
                  <a:pt x="125" y="14"/>
                </a:cubicBezTo>
                <a:cubicBezTo>
                  <a:pt x="127" y="11"/>
                  <a:pt x="133" y="6"/>
                  <a:pt x="142" y="0"/>
                </a:cubicBezTo>
                <a:lnTo>
                  <a:pt x="151" y="0"/>
                </a:lnTo>
                <a:lnTo>
                  <a:pt x="154" y="0"/>
                </a:lnTo>
                <a:cubicBezTo>
                  <a:pt x="160" y="0"/>
                  <a:pt x="163" y="2"/>
                  <a:pt x="163" y="6"/>
                </a:cubicBezTo>
                <a:cubicBezTo>
                  <a:pt x="163" y="7"/>
                  <a:pt x="159" y="12"/>
                  <a:pt x="152" y="20"/>
                </a:cubicBezTo>
                <a:cubicBezTo>
                  <a:pt x="144" y="28"/>
                  <a:pt x="135" y="40"/>
                  <a:pt x="124" y="56"/>
                </a:cubicBezTo>
                <a:cubicBezTo>
                  <a:pt x="113" y="72"/>
                  <a:pt x="102" y="91"/>
                  <a:pt x="91" y="114"/>
                </a:cubicBezTo>
                <a:cubicBezTo>
                  <a:pt x="79" y="137"/>
                  <a:pt x="70" y="168"/>
                  <a:pt x="62" y="207"/>
                </a:cubicBezTo>
                <a:cubicBezTo>
                  <a:pt x="55" y="247"/>
                  <a:pt x="51" y="290"/>
                  <a:pt x="51" y="338"/>
                </a:cubicBezTo>
                <a:cubicBezTo>
                  <a:pt x="51" y="386"/>
                  <a:pt x="55" y="429"/>
                  <a:pt x="62" y="468"/>
                </a:cubicBezTo>
                <a:cubicBezTo>
                  <a:pt x="70" y="507"/>
                  <a:pt x="79" y="539"/>
                  <a:pt x="90" y="563"/>
                </a:cubicBezTo>
                <a:cubicBezTo>
                  <a:pt x="101" y="587"/>
                  <a:pt x="112" y="606"/>
                  <a:pt x="123" y="621"/>
                </a:cubicBezTo>
                <a:cubicBezTo>
                  <a:pt x="134" y="636"/>
                  <a:pt x="144" y="648"/>
                  <a:pt x="152" y="657"/>
                </a:cubicBezTo>
                <a:cubicBezTo>
                  <a:pt x="159" y="666"/>
                  <a:pt x="163" y="671"/>
                  <a:pt x="163" y="671"/>
                </a:cubicBezTo>
                <a:cubicBezTo>
                  <a:pt x="163" y="675"/>
                  <a:pt x="160" y="677"/>
                  <a:pt x="153" y="677"/>
                </a:cubicBezTo>
                <a:lnTo>
                  <a:pt x="151" y="677"/>
                </a:lnTo>
                <a:lnTo>
                  <a:pt x="142" y="677"/>
                </a:lnTo>
                <a:lnTo>
                  <a:pt x="123" y="661"/>
                </a:lnTo>
                <a:cubicBezTo>
                  <a:pt x="81" y="623"/>
                  <a:pt x="50" y="575"/>
                  <a:pt x="31"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8" name=""/>
          <p:cNvSpPr/>
          <p:nvPr/>
        </p:nvSpPr>
        <p:spPr>
          <a:xfrm>
            <a:off x="7573680" y="2932200"/>
            <a:ext cx="137880" cy="108360"/>
          </a:xfrm>
          <a:custGeom>
            <a:avLst/>
            <a:gdLst/>
            <a:ahLst/>
            <a:rect l="0" t="0" r="r" b="b"/>
            <a:pathLst>
              <a:path w="383" h="301">
                <a:moveTo>
                  <a:pt x="140" y="301"/>
                </a:moveTo>
                <a:cubicBezTo>
                  <a:pt x="133" y="300"/>
                  <a:pt x="109" y="299"/>
                  <a:pt x="68" y="299"/>
                </a:cubicBezTo>
                <a:cubicBezTo>
                  <a:pt x="31" y="299"/>
                  <a:pt x="10" y="300"/>
                  <a:pt x="5" y="301"/>
                </a:cubicBezTo>
                <a:lnTo>
                  <a:pt x="0" y="301"/>
                </a:lnTo>
                <a:lnTo>
                  <a:pt x="0" y="259"/>
                </a:lnTo>
                <a:lnTo>
                  <a:pt x="65" y="259"/>
                </a:lnTo>
                <a:lnTo>
                  <a:pt x="152" y="157"/>
                </a:lnTo>
                <a:lnTo>
                  <a:pt x="60" y="42"/>
                </a:lnTo>
                <a:lnTo>
                  <a:pt x="4" y="42"/>
                </a:lnTo>
                <a:lnTo>
                  <a:pt x="4" y="0"/>
                </a:lnTo>
                <a:lnTo>
                  <a:pt x="9" y="0"/>
                </a:lnTo>
                <a:cubicBezTo>
                  <a:pt x="16" y="1"/>
                  <a:pt x="40" y="2"/>
                  <a:pt x="83" y="2"/>
                </a:cubicBezTo>
                <a:cubicBezTo>
                  <a:pt x="130" y="2"/>
                  <a:pt x="157" y="1"/>
                  <a:pt x="166" y="0"/>
                </a:cubicBezTo>
                <a:lnTo>
                  <a:pt x="172" y="0"/>
                </a:lnTo>
                <a:lnTo>
                  <a:pt x="172" y="42"/>
                </a:lnTo>
                <a:lnTo>
                  <a:pt x="152" y="42"/>
                </a:lnTo>
                <a:lnTo>
                  <a:pt x="177" y="71"/>
                </a:lnTo>
                <a:cubicBezTo>
                  <a:pt x="192" y="90"/>
                  <a:pt x="200" y="99"/>
                  <a:pt x="201" y="99"/>
                </a:cubicBezTo>
                <a:cubicBezTo>
                  <a:pt x="203" y="99"/>
                  <a:pt x="211" y="89"/>
                  <a:pt x="227" y="69"/>
                </a:cubicBezTo>
                <a:lnTo>
                  <a:pt x="250" y="42"/>
                </a:lnTo>
                <a:lnTo>
                  <a:pt x="225" y="42"/>
                </a:lnTo>
                <a:lnTo>
                  <a:pt x="225" y="0"/>
                </a:lnTo>
                <a:lnTo>
                  <a:pt x="231" y="0"/>
                </a:lnTo>
                <a:cubicBezTo>
                  <a:pt x="237" y="1"/>
                  <a:pt x="261" y="2"/>
                  <a:pt x="302" y="2"/>
                </a:cubicBezTo>
                <a:cubicBezTo>
                  <a:pt x="339" y="2"/>
                  <a:pt x="360" y="1"/>
                  <a:pt x="365" y="0"/>
                </a:cubicBezTo>
                <a:lnTo>
                  <a:pt x="370" y="0"/>
                </a:lnTo>
                <a:lnTo>
                  <a:pt x="370" y="42"/>
                </a:lnTo>
                <a:lnTo>
                  <a:pt x="306" y="42"/>
                </a:lnTo>
                <a:lnTo>
                  <a:pt x="227" y="135"/>
                </a:lnTo>
                <a:lnTo>
                  <a:pt x="328" y="258"/>
                </a:lnTo>
                <a:lnTo>
                  <a:pt x="356" y="259"/>
                </a:lnTo>
                <a:lnTo>
                  <a:pt x="383" y="259"/>
                </a:lnTo>
                <a:lnTo>
                  <a:pt x="383" y="301"/>
                </a:lnTo>
                <a:lnTo>
                  <a:pt x="378" y="301"/>
                </a:lnTo>
                <a:cubicBezTo>
                  <a:pt x="371" y="300"/>
                  <a:pt x="347" y="299"/>
                  <a:pt x="304" y="299"/>
                </a:cubicBezTo>
                <a:cubicBezTo>
                  <a:pt x="257" y="299"/>
                  <a:pt x="230" y="300"/>
                  <a:pt x="222" y="301"/>
                </a:cubicBezTo>
                <a:lnTo>
                  <a:pt x="216" y="301"/>
                </a:lnTo>
                <a:lnTo>
                  <a:pt x="216" y="259"/>
                </a:lnTo>
                <a:lnTo>
                  <a:pt x="235" y="259"/>
                </a:lnTo>
                <a:cubicBezTo>
                  <a:pt x="235" y="259"/>
                  <a:pt x="226" y="247"/>
                  <a:pt x="208" y="225"/>
                </a:cubicBezTo>
                <a:cubicBezTo>
                  <a:pt x="190" y="203"/>
                  <a:pt x="180" y="192"/>
                  <a:pt x="180" y="191"/>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39" name=""/>
          <p:cNvSpPr/>
          <p:nvPr/>
        </p:nvSpPr>
        <p:spPr>
          <a:xfrm>
            <a:off x="7727760" y="2968920"/>
            <a:ext cx="54000" cy="110160"/>
          </a:xfrm>
          <a:custGeom>
            <a:avLst/>
            <a:gdLst/>
            <a:ahLst/>
            <a:rect l="0" t="0" r="r" b="b"/>
            <a:pathLst>
              <a:path w="150" h="306">
                <a:moveTo>
                  <a:pt x="3" y="116"/>
                </a:moveTo>
                <a:cubicBezTo>
                  <a:pt x="1" y="114"/>
                  <a:pt x="0" y="112"/>
                  <a:pt x="0" y="111"/>
                </a:cubicBezTo>
                <a:cubicBezTo>
                  <a:pt x="0" y="109"/>
                  <a:pt x="1" y="107"/>
                  <a:pt x="2" y="103"/>
                </a:cubicBezTo>
                <a:cubicBezTo>
                  <a:pt x="2" y="99"/>
                  <a:pt x="3" y="97"/>
                  <a:pt x="4" y="96"/>
                </a:cubicBezTo>
                <a:cubicBezTo>
                  <a:pt x="5" y="95"/>
                  <a:pt x="6" y="94"/>
                  <a:pt x="8" y="94"/>
                </a:cubicBezTo>
                <a:cubicBezTo>
                  <a:pt x="10" y="94"/>
                  <a:pt x="19" y="94"/>
                  <a:pt x="33" y="93"/>
                </a:cubicBezTo>
                <a:lnTo>
                  <a:pt x="58" y="93"/>
                </a:lnTo>
                <a:lnTo>
                  <a:pt x="67" y="55"/>
                </a:lnTo>
                <a:cubicBezTo>
                  <a:pt x="69" y="52"/>
                  <a:pt x="70" y="47"/>
                  <a:pt x="71" y="41"/>
                </a:cubicBezTo>
                <a:cubicBezTo>
                  <a:pt x="73" y="36"/>
                  <a:pt x="74" y="31"/>
                  <a:pt x="75" y="29"/>
                </a:cubicBezTo>
                <a:cubicBezTo>
                  <a:pt x="76" y="26"/>
                  <a:pt x="77" y="23"/>
                  <a:pt x="78" y="19"/>
                </a:cubicBezTo>
                <a:cubicBezTo>
                  <a:pt x="79" y="15"/>
                  <a:pt x="80" y="13"/>
                  <a:pt x="81" y="11"/>
                </a:cubicBezTo>
                <a:cubicBezTo>
                  <a:pt x="83" y="10"/>
                  <a:pt x="85" y="8"/>
                  <a:pt x="86" y="5"/>
                </a:cubicBezTo>
                <a:cubicBezTo>
                  <a:pt x="88" y="3"/>
                  <a:pt x="90" y="2"/>
                  <a:pt x="93" y="1"/>
                </a:cubicBezTo>
                <a:cubicBezTo>
                  <a:pt x="96" y="0"/>
                  <a:pt x="99" y="0"/>
                  <a:pt x="102" y="0"/>
                </a:cubicBezTo>
                <a:cubicBezTo>
                  <a:pt x="107" y="0"/>
                  <a:pt x="111" y="2"/>
                  <a:pt x="113" y="5"/>
                </a:cubicBezTo>
                <a:cubicBezTo>
                  <a:pt x="116" y="9"/>
                  <a:pt x="117" y="12"/>
                  <a:pt x="117" y="15"/>
                </a:cubicBezTo>
                <a:cubicBezTo>
                  <a:pt x="117" y="17"/>
                  <a:pt x="115" y="24"/>
                  <a:pt x="113" y="37"/>
                </a:cubicBezTo>
                <a:cubicBezTo>
                  <a:pt x="110" y="50"/>
                  <a:pt x="106" y="62"/>
                  <a:pt x="103" y="75"/>
                </a:cubicBezTo>
                <a:lnTo>
                  <a:pt x="98" y="92"/>
                </a:lnTo>
                <a:cubicBezTo>
                  <a:pt x="98" y="93"/>
                  <a:pt x="106" y="93"/>
                  <a:pt x="122" y="93"/>
                </a:cubicBezTo>
                <a:lnTo>
                  <a:pt x="147" y="93"/>
                </a:lnTo>
                <a:cubicBezTo>
                  <a:pt x="149" y="96"/>
                  <a:pt x="150" y="97"/>
                  <a:pt x="150" y="99"/>
                </a:cubicBezTo>
                <a:cubicBezTo>
                  <a:pt x="150" y="106"/>
                  <a:pt x="148" y="111"/>
                  <a:pt x="144" y="116"/>
                </a:cubicBezTo>
                <a:lnTo>
                  <a:pt x="92" y="116"/>
                </a:lnTo>
                <a:lnTo>
                  <a:pt x="75" y="186"/>
                </a:lnTo>
                <a:cubicBezTo>
                  <a:pt x="62" y="237"/>
                  <a:pt x="56" y="264"/>
                  <a:pt x="56" y="268"/>
                </a:cubicBezTo>
                <a:cubicBezTo>
                  <a:pt x="56" y="281"/>
                  <a:pt x="60" y="288"/>
                  <a:pt x="69" y="288"/>
                </a:cubicBezTo>
                <a:cubicBezTo>
                  <a:pt x="81" y="288"/>
                  <a:pt x="91" y="283"/>
                  <a:pt x="102" y="272"/>
                </a:cubicBezTo>
                <a:cubicBezTo>
                  <a:pt x="113" y="261"/>
                  <a:pt x="121" y="248"/>
                  <a:pt x="127" y="232"/>
                </a:cubicBezTo>
                <a:cubicBezTo>
                  <a:pt x="128" y="230"/>
                  <a:pt x="129" y="229"/>
                  <a:pt x="130" y="228"/>
                </a:cubicBezTo>
                <a:cubicBezTo>
                  <a:pt x="131" y="228"/>
                  <a:pt x="133" y="228"/>
                  <a:pt x="137" y="227"/>
                </a:cubicBezTo>
                <a:lnTo>
                  <a:pt x="139" y="227"/>
                </a:lnTo>
                <a:cubicBezTo>
                  <a:pt x="144" y="227"/>
                  <a:pt x="146" y="229"/>
                  <a:pt x="146" y="231"/>
                </a:cubicBezTo>
                <a:cubicBezTo>
                  <a:pt x="146" y="232"/>
                  <a:pt x="146" y="234"/>
                  <a:pt x="145" y="237"/>
                </a:cubicBezTo>
                <a:cubicBezTo>
                  <a:pt x="143" y="242"/>
                  <a:pt x="140" y="248"/>
                  <a:pt x="136" y="255"/>
                </a:cubicBezTo>
                <a:cubicBezTo>
                  <a:pt x="132" y="262"/>
                  <a:pt x="126" y="270"/>
                  <a:pt x="120" y="278"/>
                </a:cubicBezTo>
                <a:cubicBezTo>
                  <a:pt x="113" y="286"/>
                  <a:pt x="105" y="292"/>
                  <a:pt x="95" y="298"/>
                </a:cubicBezTo>
                <a:cubicBezTo>
                  <a:pt x="86" y="303"/>
                  <a:pt x="76" y="306"/>
                  <a:pt x="65" y="306"/>
                </a:cubicBezTo>
                <a:cubicBezTo>
                  <a:pt x="56" y="306"/>
                  <a:pt x="46" y="303"/>
                  <a:pt x="38" y="299"/>
                </a:cubicBezTo>
                <a:cubicBezTo>
                  <a:pt x="29" y="294"/>
                  <a:pt x="23" y="286"/>
                  <a:pt x="19" y="274"/>
                </a:cubicBezTo>
                <a:cubicBezTo>
                  <a:pt x="19" y="271"/>
                  <a:pt x="18" y="267"/>
                  <a:pt x="18" y="261"/>
                </a:cubicBezTo>
                <a:lnTo>
                  <a:pt x="18" y="252"/>
                </a:lnTo>
                <a:lnTo>
                  <a:pt x="35" y="185"/>
                </a:lnTo>
                <a:cubicBezTo>
                  <a:pt x="46" y="140"/>
                  <a:pt x="52" y="118"/>
                  <a:pt x="52" y="117"/>
                </a:cubicBezTo>
                <a:cubicBezTo>
                  <a:pt x="52" y="117"/>
                  <a:pt x="44" y="116"/>
                  <a:pt x="28" y="116"/>
                </a:cubicBezTo>
                <a:lnTo>
                  <a:pt x="3"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0" name=""/>
          <p:cNvSpPr/>
          <p:nvPr/>
        </p:nvSpPr>
        <p:spPr>
          <a:xfrm>
            <a:off x="7801200" y="3030120"/>
            <a:ext cx="105480" cy="7560"/>
          </a:xfrm>
          <a:custGeom>
            <a:avLst/>
            <a:gdLst/>
            <a:ahLst/>
            <a:rect l="0" t="0" r="r" b="b"/>
            <a:pathLst>
              <a:path w="293" h="21">
                <a:moveTo>
                  <a:pt x="7" y="0"/>
                </a:moveTo>
                <a:lnTo>
                  <a:pt x="285" y="0"/>
                </a:lnTo>
                <a:cubicBezTo>
                  <a:pt x="290" y="3"/>
                  <a:pt x="293" y="6"/>
                  <a:pt x="293" y="11"/>
                </a:cubicBezTo>
                <a:cubicBezTo>
                  <a:pt x="293" y="15"/>
                  <a:pt x="290" y="18"/>
                  <a:pt x="285" y="21"/>
                </a:cubicBezTo>
                <a:lnTo>
                  <a:pt x="7" y="21"/>
                </a:lnTo>
                <a:cubicBezTo>
                  <a:pt x="2" y="18"/>
                  <a:pt x="0" y="15"/>
                  <a:pt x="0" y="11"/>
                </a:cubicBezTo>
                <a:cubicBezTo>
                  <a:pt x="0" y="6"/>
                  <a:pt x="2" y="3"/>
                  <a:pt x="7"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1" name=""/>
          <p:cNvSpPr/>
          <p:nvPr/>
        </p:nvSpPr>
        <p:spPr>
          <a:xfrm>
            <a:off x="7935120" y="2962080"/>
            <a:ext cx="59400" cy="115200"/>
          </a:xfrm>
          <a:custGeom>
            <a:avLst/>
            <a:gdLst/>
            <a:ahLst/>
            <a:rect l="0" t="0" r="r" b="b"/>
            <a:pathLst>
              <a:path w="165" h="320">
                <a:moveTo>
                  <a:pt x="63" y="42"/>
                </a:moveTo>
                <a:lnTo>
                  <a:pt x="56" y="45"/>
                </a:lnTo>
                <a:cubicBezTo>
                  <a:pt x="52" y="46"/>
                  <a:pt x="46" y="48"/>
                  <a:pt x="37" y="49"/>
                </a:cubicBezTo>
                <a:cubicBezTo>
                  <a:pt x="29" y="51"/>
                  <a:pt x="20" y="52"/>
                  <a:pt x="9" y="53"/>
                </a:cubicBezTo>
                <a:lnTo>
                  <a:pt x="0" y="53"/>
                </a:lnTo>
                <a:lnTo>
                  <a:pt x="0" y="31"/>
                </a:lnTo>
                <a:lnTo>
                  <a:pt x="9" y="31"/>
                </a:lnTo>
                <a:cubicBezTo>
                  <a:pt x="25" y="30"/>
                  <a:pt x="38" y="28"/>
                  <a:pt x="51" y="23"/>
                </a:cubicBezTo>
                <a:cubicBezTo>
                  <a:pt x="64" y="19"/>
                  <a:pt x="73" y="15"/>
                  <a:pt x="78" y="12"/>
                </a:cubicBezTo>
                <a:cubicBezTo>
                  <a:pt x="83" y="8"/>
                  <a:pt x="88" y="5"/>
                  <a:pt x="91" y="1"/>
                </a:cubicBezTo>
                <a:cubicBezTo>
                  <a:pt x="92" y="1"/>
                  <a:pt x="94" y="0"/>
                  <a:pt x="97" y="0"/>
                </a:cubicBezTo>
                <a:cubicBezTo>
                  <a:pt x="100" y="0"/>
                  <a:pt x="103" y="1"/>
                  <a:pt x="105" y="3"/>
                </a:cubicBezTo>
                <a:lnTo>
                  <a:pt x="105" y="146"/>
                </a:lnTo>
                <a:lnTo>
                  <a:pt x="106" y="290"/>
                </a:lnTo>
                <a:cubicBezTo>
                  <a:pt x="108" y="293"/>
                  <a:pt x="110" y="294"/>
                  <a:pt x="111" y="295"/>
                </a:cubicBezTo>
                <a:cubicBezTo>
                  <a:pt x="113" y="295"/>
                  <a:pt x="117" y="296"/>
                  <a:pt x="123" y="297"/>
                </a:cubicBezTo>
                <a:cubicBezTo>
                  <a:pt x="129" y="297"/>
                  <a:pt x="139" y="298"/>
                  <a:pt x="153" y="298"/>
                </a:cubicBezTo>
                <a:lnTo>
                  <a:pt x="165" y="298"/>
                </a:lnTo>
                <a:lnTo>
                  <a:pt x="165" y="320"/>
                </a:lnTo>
                <a:lnTo>
                  <a:pt x="160" y="320"/>
                </a:lnTo>
                <a:cubicBezTo>
                  <a:pt x="153" y="319"/>
                  <a:pt x="128" y="318"/>
                  <a:pt x="84" y="318"/>
                </a:cubicBezTo>
                <a:cubicBezTo>
                  <a:pt x="40" y="318"/>
                  <a:pt x="14" y="319"/>
                  <a:pt x="8" y="320"/>
                </a:cubicBezTo>
                <a:lnTo>
                  <a:pt x="2" y="320"/>
                </a:lnTo>
                <a:lnTo>
                  <a:pt x="2" y="298"/>
                </a:lnTo>
                <a:lnTo>
                  <a:pt x="14" y="298"/>
                </a:lnTo>
                <a:cubicBezTo>
                  <a:pt x="22" y="298"/>
                  <a:pt x="28" y="298"/>
                  <a:pt x="34" y="298"/>
                </a:cubicBezTo>
                <a:cubicBezTo>
                  <a:pt x="39" y="298"/>
                  <a:pt x="43" y="297"/>
                  <a:pt x="45" y="297"/>
                </a:cubicBezTo>
                <a:cubicBezTo>
                  <a:pt x="48" y="297"/>
                  <a:pt x="51" y="296"/>
                  <a:pt x="53" y="296"/>
                </a:cubicBezTo>
                <a:cubicBezTo>
                  <a:pt x="55" y="295"/>
                  <a:pt x="57" y="295"/>
                  <a:pt x="57" y="295"/>
                </a:cubicBezTo>
                <a:cubicBezTo>
                  <a:pt x="57" y="295"/>
                  <a:pt x="58" y="294"/>
                  <a:pt x="60" y="292"/>
                </a:cubicBezTo>
                <a:cubicBezTo>
                  <a:pt x="61" y="291"/>
                  <a:pt x="62" y="290"/>
                  <a:pt x="63" y="290"/>
                </a:cubicBezTo>
                <a:lnTo>
                  <a:pt x="63" y="4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2" name=""/>
          <p:cNvSpPr/>
          <p:nvPr/>
        </p:nvSpPr>
        <p:spPr>
          <a:xfrm>
            <a:off x="8038080" y="2935440"/>
            <a:ext cx="30600" cy="152280"/>
          </a:xfrm>
          <a:custGeom>
            <a:avLst/>
            <a:gdLst/>
            <a:ahLst/>
            <a:rect l="0" t="0" r="r" b="b"/>
            <a:pathLst>
              <a:path w="85" h="423">
                <a:moveTo>
                  <a:pt x="0" y="41"/>
                </a:moveTo>
                <a:cubicBezTo>
                  <a:pt x="0" y="30"/>
                  <a:pt x="4" y="20"/>
                  <a:pt x="11" y="12"/>
                </a:cubicBezTo>
                <a:cubicBezTo>
                  <a:pt x="19" y="4"/>
                  <a:pt x="29" y="0"/>
                  <a:pt x="40" y="0"/>
                </a:cubicBezTo>
                <a:cubicBezTo>
                  <a:pt x="52" y="0"/>
                  <a:pt x="62" y="4"/>
                  <a:pt x="70" y="11"/>
                </a:cubicBezTo>
                <a:cubicBezTo>
                  <a:pt x="78" y="18"/>
                  <a:pt x="82" y="28"/>
                  <a:pt x="83" y="40"/>
                </a:cubicBezTo>
                <a:cubicBezTo>
                  <a:pt x="83" y="51"/>
                  <a:pt x="79" y="61"/>
                  <a:pt x="71" y="69"/>
                </a:cubicBezTo>
                <a:cubicBezTo>
                  <a:pt x="63" y="78"/>
                  <a:pt x="54" y="82"/>
                  <a:pt x="42" y="82"/>
                </a:cubicBezTo>
                <a:cubicBezTo>
                  <a:pt x="29" y="82"/>
                  <a:pt x="20" y="79"/>
                  <a:pt x="12" y="70"/>
                </a:cubicBezTo>
                <a:cubicBezTo>
                  <a:pt x="4" y="62"/>
                  <a:pt x="0" y="53"/>
                  <a:pt x="0" y="41"/>
                </a:cubicBezTo>
                <a:moveTo>
                  <a:pt x="0" y="252"/>
                </a:moveTo>
                <a:cubicBezTo>
                  <a:pt x="0" y="240"/>
                  <a:pt x="3" y="231"/>
                  <a:pt x="11" y="222"/>
                </a:cubicBezTo>
                <a:cubicBezTo>
                  <a:pt x="18" y="214"/>
                  <a:pt x="27" y="210"/>
                  <a:pt x="40" y="210"/>
                </a:cubicBezTo>
                <a:cubicBezTo>
                  <a:pt x="70" y="210"/>
                  <a:pt x="85" y="236"/>
                  <a:pt x="85" y="287"/>
                </a:cubicBezTo>
                <a:cubicBezTo>
                  <a:pt x="85" y="310"/>
                  <a:pt x="80" y="333"/>
                  <a:pt x="72" y="356"/>
                </a:cubicBezTo>
                <a:cubicBezTo>
                  <a:pt x="63" y="378"/>
                  <a:pt x="54" y="395"/>
                  <a:pt x="45" y="406"/>
                </a:cubicBezTo>
                <a:cubicBezTo>
                  <a:pt x="35" y="418"/>
                  <a:pt x="30" y="423"/>
                  <a:pt x="27" y="423"/>
                </a:cubicBezTo>
                <a:cubicBezTo>
                  <a:pt x="25" y="423"/>
                  <a:pt x="23" y="422"/>
                  <a:pt x="19" y="418"/>
                </a:cubicBezTo>
                <a:cubicBezTo>
                  <a:pt x="15" y="414"/>
                  <a:pt x="12" y="412"/>
                  <a:pt x="11" y="410"/>
                </a:cubicBezTo>
                <a:cubicBezTo>
                  <a:pt x="11" y="408"/>
                  <a:pt x="13" y="404"/>
                  <a:pt x="19" y="397"/>
                </a:cubicBezTo>
                <a:cubicBezTo>
                  <a:pt x="25" y="390"/>
                  <a:pt x="32" y="379"/>
                  <a:pt x="40" y="364"/>
                </a:cubicBezTo>
                <a:cubicBezTo>
                  <a:pt x="48" y="350"/>
                  <a:pt x="54" y="335"/>
                  <a:pt x="56" y="318"/>
                </a:cubicBezTo>
                <a:cubicBezTo>
                  <a:pt x="57" y="315"/>
                  <a:pt x="57" y="312"/>
                  <a:pt x="58" y="307"/>
                </a:cubicBezTo>
                <a:cubicBezTo>
                  <a:pt x="58" y="302"/>
                  <a:pt x="59" y="298"/>
                  <a:pt x="60" y="295"/>
                </a:cubicBezTo>
                <a:cubicBezTo>
                  <a:pt x="60" y="291"/>
                  <a:pt x="60" y="289"/>
                  <a:pt x="60" y="289"/>
                </a:cubicBezTo>
                <a:cubicBezTo>
                  <a:pt x="60" y="289"/>
                  <a:pt x="59" y="289"/>
                  <a:pt x="57" y="289"/>
                </a:cubicBezTo>
                <a:cubicBezTo>
                  <a:pt x="55" y="290"/>
                  <a:pt x="51" y="291"/>
                  <a:pt x="44" y="292"/>
                </a:cubicBezTo>
                <a:cubicBezTo>
                  <a:pt x="29" y="292"/>
                  <a:pt x="18" y="288"/>
                  <a:pt x="11" y="280"/>
                </a:cubicBezTo>
                <a:cubicBezTo>
                  <a:pt x="3" y="272"/>
                  <a:pt x="0" y="262"/>
                  <a:pt x="0" y="252"/>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3" name=""/>
          <p:cNvSpPr/>
          <p:nvPr/>
        </p:nvSpPr>
        <p:spPr>
          <a:xfrm>
            <a:off x="8135640" y="2930040"/>
            <a:ext cx="158040" cy="162000"/>
          </a:xfrm>
          <a:custGeom>
            <a:avLst/>
            <a:gdLst/>
            <a:ahLst/>
            <a:rect l="0" t="0" r="r" b="b"/>
            <a:pathLst>
              <a:path w="439" h="450">
                <a:moveTo>
                  <a:pt x="176" y="313"/>
                </a:moveTo>
                <a:cubicBezTo>
                  <a:pt x="163" y="313"/>
                  <a:pt x="151" y="312"/>
                  <a:pt x="142" y="310"/>
                </a:cubicBezTo>
                <a:cubicBezTo>
                  <a:pt x="132" y="309"/>
                  <a:pt x="125" y="308"/>
                  <a:pt x="121" y="306"/>
                </a:cubicBezTo>
                <a:cubicBezTo>
                  <a:pt x="116" y="305"/>
                  <a:pt x="114" y="304"/>
                  <a:pt x="113" y="304"/>
                </a:cubicBezTo>
                <a:cubicBezTo>
                  <a:pt x="112" y="304"/>
                  <a:pt x="110" y="313"/>
                  <a:pt x="107" y="329"/>
                </a:cubicBezTo>
                <a:cubicBezTo>
                  <a:pt x="103" y="345"/>
                  <a:pt x="99" y="363"/>
                  <a:pt x="93" y="382"/>
                </a:cubicBezTo>
                <a:cubicBezTo>
                  <a:pt x="88" y="402"/>
                  <a:pt x="84" y="414"/>
                  <a:pt x="82" y="421"/>
                </a:cubicBezTo>
                <a:cubicBezTo>
                  <a:pt x="72" y="440"/>
                  <a:pt x="57" y="450"/>
                  <a:pt x="35" y="450"/>
                </a:cubicBezTo>
                <a:cubicBezTo>
                  <a:pt x="24" y="450"/>
                  <a:pt x="16" y="446"/>
                  <a:pt x="9" y="440"/>
                </a:cubicBezTo>
                <a:cubicBezTo>
                  <a:pt x="3" y="433"/>
                  <a:pt x="0" y="424"/>
                  <a:pt x="0" y="414"/>
                </a:cubicBezTo>
                <a:cubicBezTo>
                  <a:pt x="1" y="408"/>
                  <a:pt x="17" y="344"/>
                  <a:pt x="46" y="224"/>
                </a:cubicBezTo>
                <a:cubicBezTo>
                  <a:pt x="76" y="102"/>
                  <a:pt x="92" y="39"/>
                  <a:pt x="94" y="33"/>
                </a:cubicBezTo>
                <a:cubicBezTo>
                  <a:pt x="98" y="24"/>
                  <a:pt x="104" y="16"/>
                  <a:pt x="113" y="10"/>
                </a:cubicBezTo>
                <a:cubicBezTo>
                  <a:pt x="121" y="3"/>
                  <a:pt x="131" y="0"/>
                  <a:pt x="142" y="0"/>
                </a:cubicBezTo>
                <a:cubicBezTo>
                  <a:pt x="154" y="0"/>
                  <a:pt x="163" y="4"/>
                  <a:pt x="169" y="11"/>
                </a:cubicBezTo>
                <a:cubicBezTo>
                  <a:pt x="175" y="18"/>
                  <a:pt x="178" y="26"/>
                  <a:pt x="178" y="33"/>
                </a:cubicBezTo>
                <a:cubicBezTo>
                  <a:pt x="178" y="38"/>
                  <a:pt x="171" y="69"/>
                  <a:pt x="157" y="124"/>
                </a:cubicBezTo>
                <a:cubicBezTo>
                  <a:pt x="143" y="181"/>
                  <a:pt x="136" y="216"/>
                  <a:pt x="136" y="230"/>
                </a:cubicBezTo>
                <a:cubicBezTo>
                  <a:pt x="136" y="262"/>
                  <a:pt x="152" y="278"/>
                  <a:pt x="183" y="278"/>
                </a:cubicBezTo>
                <a:cubicBezTo>
                  <a:pt x="200" y="278"/>
                  <a:pt x="216" y="272"/>
                  <a:pt x="230" y="261"/>
                </a:cubicBezTo>
                <a:cubicBezTo>
                  <a:pt x="245" y="250"/>
                  <a:pt x="255" y="240"/>
                  <a:pt x="260" y="233"/>
                </a:cubicBezTo>
                <a:cubicBezTo>
                  <a:pt x="260" y="232"/>
                  <a:pt x="269" y="200"/>
                  <a:pt x="285" y="135"/>
                </a:cubicBezTo>
                <a:cubicBezTo>
                  <a:pt x="300" y="71"/>
                  <a:pt x="309" y="39"/>
                  <a:pt x="310" y="38"/>
                </a:cubicBezTo>
                <a:cubicBezTo>
                  <a:pt x="320" y="16"/>
                  <a:pt x="335" y="6"/>
                  <a:pt x="357" y="6"/>
                </a:cubicBezTo>
                <a:cubicBezTo>
                  <a:pt x="368" y="6"/>
                  <a:pt x="377" y="9"/>
                  <a:pt x="383" y="16"/>
                </a:cubicBezTo>
                <a:cubicBezTo>
                  <a:pt x="390" y="23"/>
                  <a:pt x="393" y="30"/>
                  <a:pt x="393" y="38"/>
                </a:cubicBezTo>
                <a:cubicBezTo>
                  <a:pt x="393" y="42"/>
                  <a:pt x="389" y="59"/>
                  <a:pt x="382" y="90"/>
                </a:cubicBezTo>
                <a:cubicBezTo>
                  <a:pt x="375" y="120"/>
                  <a:pt x="367" y="153"/>
                  <a:pt x="358" y="187"/>
                </a:cubicBezTo>
                <a:cubicBezTo>
                  <a:pt x="349" y="221"/>
                  <a:pt x="344" y="240"/>
                  <a:pt x="343" y="244"/>
                </a:cubicBezTo>
                <a:cubicBezTo>
                  <a:pt x="343" y="250"/>
                  <a:pt x="342" y="254"/>
                  <a:pt x="342" y="258"/>
                </a:cubicBezTo>
                <a:cubicBezTo>
                  <a:pt x="342" y="272"/>
                  <a:pt x="346" y="279"/>
                  <a:pt x="354" y="279"/>
                </a:cubicBezTo>
                <a:cubicBezTo>
                  <a:pt x="364" y="279"/>
                  <a:pt x="373" y="271"/>
                  <a:pt x="380" y="256"/>
                </a:cubicBezTo>
                <a:cubicBezTo>
                  <a:pt x="384" y="248"/>
                  <a:pt x="389" y="234"/>
                  <a:pt x="394" y="216"/>
                </a:cubicBezTo>
                <a:cubicBezTo>
                  <a:pt x="397" y="207"/>
                  <a:pt x="399" y="202"/>
                  <a:pt x="400" y="200"/>
                </a:cubicBezTo>
                <a:cubicBezTo>
                  <a:pt x="401" y="199"/>
                  <a:pt x="406" y="198"/>
                  <a:pt x="415" y="198"/>
                </a:cubicBezTo>
                <a:lnTo>
                  <a:pt x="418" y="198"/>
                </a:lnTo>
                <a:lnTo>
                  <a:pt x="426" y="198"/>
                </a:lnTo>
                <a:cubicBezTo>
                  <a:pt x="435" y="198"/>
                  <a:pt x="439" y="201"/>
                  <a:pt x="439" y="207"/>
                </a:cubicBezTo>
                <a:cubicBezTo>
                  <a:pt x="439" y="210"/>
                  <a:pt x="438" y="213"/>
                  <a:pt x="437" y="218"/>
                </a:cubicBezTo>
                <a:cubicBezTo>
                  <a:pt x="436" y="222"/>
                  <a:pt x="433" y="231"/>
                  <a:pt x="428" y="244"/>
                </a:cubicBezTo>
                <a:cubicBezTo>
                  <a:pt x="422" y="256"/>
                  <a:pt x="417" y="267"/>
                  <a:pt x="411" y="275"/>
                </a:cubicBezTo>
                <a:cubicBezTo>
                  <a:pt x="406" y="284"/>
                  <a:pt x="397" y="292"/>
                  <a:pt x="384" y="301"/>
                </a:cubicBezTo>
                <a:cubicBezTo>
                  <a:pt x="372" y="310"/>
                  <a:pt x="360" y="313"/>
                  <a:pt x="348" y="313"/>
                </a:cubicBezTo>
                <a:cubicBezTo>
                  <a:pt x="336" y="313"/>
                  <a:pt x="326" y="311"/>
                  <a:pt x="316" y="309"/>
                </a:cubicBezTo>
                <a:cubicBezTo>
                  <a:pt x="307" y="307"/>
                  <a:pt x="299" y="304"/>
                  <a:pt x="293" y="300"/>
                </a:cubicBezTo>
                <a:cubicBezTo>
                  <a:pt x="288" y="296"/>
                  <a:pt x="283" y="292"/>
                  <a:pt x="279" y="289"/>
                </a:cubicBezTo>
                <a:cubicBezTo>
                  <a:pt x="274" y="286"/>
                  <a:pt x="271" y="283"/>
                  <a:pt x="269" y="280"/>
                </a:cubicBezTo>
                <a:lnTo>
                  <a:pt x="267" y="276"/>
                </a:lnTo>
                <a:cubicBezTo>
                  <a:pt x="239" y="300"/>
                  <a:pt x="209" y="313"/>
                  <a:pt x="176" y="313"/>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4" name=""/>
          <p:cNvSpPr/>
          <p:nvPr/>
        </p:nvSpPr>
        <p:spPr>
          <a:xfrm>
            <a:off x="8313840" y="2955240"/>
            <a:ext cx="73800" cy="123480"/>
          </a:xfrm>
          <a:custGeom>
            <a:avLst/>
            <a:gdLst/>
            <a:ahLst/>
            <a:rect l="0" t="0" r="r" b="b"/>
            <a:pathLst>
              <a:path w="205" h="343">
                <a:moveTo>
                  <a:pt x="0" y="243"/>
                </a:moveTo>
                <a:cubicBezTo>
                  <a:pt x="0" y="210"/>
                  <a:pt x="6" y="176"/>
                  <a:pt x="18" y="139"/>
                </a:cubicBezTo>
                <a:cubicBezTo>
                  <a:pt x="31" y="103"/>
                  <a:pt x="48" y="72"/>
                  <a:pt x="70" y="46"/>
                </a:cubicBezTo>
                <a:cubicBezTo>
                  <a:pt x="92" y="20"/>
                  <a:pt x="114" y="5"/>
                  <a:pt x="137" y="1"/>
                </a:cubicBezTo>
                <a:cubicBezTo>
                  <a:pt x="137" y="1"/>
                  <a:pt x="138" y="1"/>
                  <a:pt x="141" y="1"/>
                </a:cubicBezTo>
                <a:cubicBezTo>
                  <a:pt x="143" y="1"/>
                  <a:pt x="145" y="1"/>
                  <a:pt x="146" y="0"/>
                </a:cubicBezTo>
                <a:cubicBezTo>
                  <a:pt x="163" y="2"/>
                  <a:pt x="177" y="9"/>
                  <a:pt x="186" y="24"/>
                </a:cubicBezTo>
                <a:cubicBezTo>
                  <a:pt x="199" y="43"/>
                  <a:pt x="205" y="69"/>
                  <a:pt x="205" y="101"/>
                </a:cubicBezTo>
                <a:cubicBezTo>
                  <a:pt x="205" y="137"/>
                  <a:pt x="198" y="176"/>
                  <a:pt x="184" y="214"/>
                </a:cubicBezTo>
                <a:cubicBezTo>
                  <a:pt x="169" y="252"/>
                  <a:pt x="151" y="283"/>
                  <a:pt x="129" y="307"/>
                </a:cubicBezTo>
                <a:cubicBezTo>
                  <a:pt x="106" y="331"/>
                  <a:pt x="85" y="343"/>
                  <a:pt x="64" y="343"/>
                </a:cubicBezTo>
                <a:lnTo>
                  <a:pt x="61" y="343"/>
                </a:lnTo>
                <a:cubicBezTo>
                  <a:pt x="49" y="343"/>
                  <a:pt x="39" y="340"/>
                  <a:pt x="30" y="334"/>
                </a:cubicBezTo>
                <a:cubicBezTo>
                  <a:pt x="22" y="327"/>
                  <a:pt x="16" y="319"/>
                  <a:pt x="12" y="308"/>
                </a:cubicBezTo>
                <a:cubicBezTo>
                  <a:pt x="8" y="298"/>
                  <a:pt x="5" y="287"/>
                  <a:pt x="3" y="276"/>
                </a:cubicBezTo>
                <a:cubicBezTo>
                  <a:pt x="1" y="266"/>
                  <a:pt x="0" y="254"/>
                  <a:pt x="0" y="243"/>
                </a:cubicBezTo>
                <a:moveTo>
                  <a:pt x="167" y="67"/>
                </a:moveTo>
                <a:cubicBezTo>
                  <a:pt x="167" y="34"/>
                  <a:pt x="159" y="18"/>
                  <a:pt x="142" y="18"/>
                </a:cubicBezTo>
                <a:cubicBezTo>
                  <a:pt x="130" y="18"/>
                  <a:pt x="119" y="25"/>
                  <a:pt x="108" y="40"/>
                </a:cubicBezTo>
                <a:cubicBezTo>
                  <a:pt x="98" y="54"/>
                  <a:pt x="89" y="70"/>
                  <a:pt x="82" y="88"/>
                </a:cubicBezTo>
                <a:cubicBezTo>
                  <a:pt x="75" y="107"/>
                  <a:pt x="69" y="123"/>
                  <a:pt x="65" y="136"/>
                </a:cubicBezTo>
                <a:cubicBezTo>
                  <a:pt x="62" y="150"/>
                  <a:pt x="59" y="158"/>
                  <a:pt x="58" y="160"/>
                </a:cubicBezTo>
                <a:cubicBezTo>
                  <a:pt x="75" y="160"/>
                  <a:pt x="90" y="161"/>
                  <a:pt x="106" y="161"/>
                </a:cubicBezTo>
                <a:lnTo>
                  <a:pt x="152" y="160"/>
                </a:lnTo>
                <a:cubicBezTo>
                  <a:pt x="152" y="160"/>
                  <a:pt x="154" y="155"/>
                  <a:pt x="156" y="144"/>
                </a:cubicBezTo>
                <a:cubicBezTo>
                  <a:pt x="158" y="134"/>
                  <a:pt x="161" y="121"/>
                  <a:pt x="163" y="106"/>
                </a:cubicBezTo>
                <a:cubicBezTo>
                  <a:pt x="166" y="91"/>
                  <a:pt x="168" y="78"/>
                  <a:pt x="167" y="67"/>
                </a:cubicBezTo>
                <a:moveTo>
                  <a:pt x="37" y="275"/>
                </a:moveTo>
                <a:cubicBezTo>
                  <a:pt x="37" y="309"/>
                  <a:pt x="46" y="326"/>
                  <a:pt x="63" y="326"/>
                </a:cubicBezTo>
                <a:cubicBezTo>
                  <a:pt x="68" y="326"/>
                  <a:pt x="73" y="325"/>
                  <a:pt x="79" y="321"/>
                </a:cubicBezTo>
                <a:cubicBezTo>
                  <a:pt x="84" y="318"/>
                  <a:pt x="91" y="312"/>
                  <a:pt x="98" y="303"/>
                </a:cubicBezTo>
                <a:cubicBezTo>
                  <a:pt x="106" y="294"/>
                  <a:pt x="114" y="280"/>
                  <a:pt x="121" y="262"/>
                </a:cubicBezTo>
                <a:cubicBezTo>
                  <a:pt x="129" y="243"/>
                  <a:pt x="137" y="219"/>
                  <a:pt x="144" y="192"/>
                </a:cubicBezTo>
                <a:lnTo>
                  <a:pt x="147" y="184"/>
                </a:lnTo>
                <a:lnTo>
                  <a:pt x="52" y="184"/>
                </a:lnTo>
                <a:cubicBezTo>
                  <a:pt x="52" y="185"/>
                  <a:pt x="51" y="191"/>
                  <a:pt x="48" y="202"/>
                </a:cubicBezTo>
                <a:cubicBezTo>
                  <a:pt x="45"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5" name=""/>
          <p:cNvSpPr/>
          <p:nvPr/>
        </p:nvSpPr>
        <p:spPr>
          <a:xfrm>
            <a:off x="8423640" y="2857680"/>
            <a:ext cx="58680" cy="243720"/>
          </a:xfrm>
          <a:custGeom>
            <a:avLst/>
            <a:gdLst/>
            <a:ahLst/>
            <a:rect l="0" t="0" r="r" b="b"/>
            <a:pathLst>
              <a:path w="163" h="677">
                <a:moveTo>
                  <a:pt x="0" y="338"/>
                </a:moveTo>
                <a:cubicBezTo>
                  <a:pt x="0" y="307"/>
                  <a:pt x="2" y="277"/>
                  <a:pt x="7" y="249"/>
                </a:cubicBezTo>
                <a:cubicBezTo>
                  <a:pt x="11" y="221"/>
                  <a:pt x="16" y="197"/>
                  <a:pt x="22" y="177"/>
                </a:cubicBezTo>
                <a:cubicBezTo>
                  <a:pt x="29" y="157"/>
                  <a:pt x="37" y="137"/>
                  <a:pt x="48" y="117"/>
                </a:cubicBezTo>
                <a:cubicBezTo>
                  <a:pt x="59" y="98"/>
                  <a:pt x="68" y="83"/>
                  <a:pt x="74" y="72"/>
                </a:cubicBezTo>
                <a:cubicBezTo>
                  <a:pt x="80" y="61"/>
                  <a:pt x="90" y="50"/>
                  <a:pt x="102"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3" y="72"/>
                  <a:pt x="102" y="91"/>
                  <a:pt x="90" y="114"/>
                </a:cubicBezTo>
                <a:cubicBezTo>
                  <a:pt x="79" y="137"/>
                  <a:pt x="69" y="168"/>
                  <a:pt x="62" y="207"/>
                </a:cubicBezTo>
                <a:cubicBezTo>
                  <a:pt x="54" y="247"/>
                  <a:pt x="50" y="290"/>
                  <a:pt x="50" y="338"/>
                </a:cubicBezTo>
                <a:cubicBezTo>
                  <a:pt x="50" y="386"/>
                  <a:pt x="54" y="429"/>
                  <a:pt x="62" y="468"/>
                </a:cubicBezTo>
                <a:cubicBezTo>
                  <a:pt x="69" y="507"/>
                  <a:pt x="79" y="539"/>
                  <a:pt x="90"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9" y="575"/>
                  <a:pt x="30"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6" name=""/>
          <p:cNvSpPr/>
          <p:nvPr/>
        </p:nvSpPr>
        <p:spPr>
          <a:xfrm>
            <a:off x="8500680" y="2932200"/>
            <a:ext cx="137880" cy="108360"/>
          </a:xfrm>
          <a:custGeom>
            <a:avLst/>
            <a:gdLst/>
            <a:ahLst/>
            <a:rect l="0" t="0" r="r" b="b"/>
            <a:pathLst>
              <a:path w="383" h="301">
                <a:moveTo>
                  <a:pt x="139" y="301"/>
                </a:moveTo>
                <a:cubicBezTo>
                  <a:pt x="132" y="300"/>
                  <a:pt x="108" y="299"/>
                  <a:pt x="67" y="299"/>
                </a:cubicBezTo>
                <a:cubicBezTo>
                  <a:pt x="31" y="299"/>
                  <a:pt x="10" y="300"/>
                  <a:pt x="4" y="301"/>
                </a:cubicBezTo>
                <a:lnTo>
                  <a:pt x="0" y="301"/>
                </a:lnTo>
                <a:lnTo>
                  <a:pt x="0" y="259"/>
                </a:lnTo>
                <a:lnTo>
                  <a:pt x="65" y="259"/>
                </a:lnTo>
                <a:lnTo>
                  <a:pt x="151" y="157"/>
                </a:lnTo>
                <a:lnTo>
                  <a:pt x="59" y="42"/>
                </a:lnTo>
                <a:lnTo>
                  <a:pt x="3" y="42"/>
                </a:lnTo>
                <a:lnTo>
                  <a:pt x="3" y="0"/>
                </a:lnTo>
                <a:lnTo>
                  <a:pt x="9" y="0"/>
                </a:lnTo>
                <a:cubicBezTo>
                  <a:pt x="15" y="1"/>
                  <a:pt x="40" y="2"/>
                  <a:pt x="82" y="2"/>
                </a:cubicBezTo>
                <a:cubicBezTo>
                  <a:pt x="129" y="2"/>
                  <a:pt x="157" y="1"/>
                  <a:pt x="165" y="0"/>
                </a:cubicBezTo>
                <a:lnTo>
                  <a:pt x="171" y="0"/>
                </a:lnTo>
                <a:lnTo>
                  <a:pt x="171" y="42"/>
                </a:lnTo>
                <a:lnTo>
                  <a:pt x="152" y="42"/>
                </a:lnTo>
                <a:lnTo>
                  <a:pt x="176" y="71"/>
                </a:lnTo>
                <a:cubicBezTo>
                  <a:pt x="191" y="90"/>
                  <a:pt x="199" y="99"/>
                  <a:pt x="199" y="99"/>
                </a:cubicBezTo>
                <a:cubicBezTo>
                  <a:pt x="201" y="99"/>
                  <a:pt x="210" y="89"/>
                  <a:pt x="225" y="69"/>
                </a:cubicBezTo>
                <a:lnTo>
                  <a:pt x="249" y="42"/>
                </a:lnTo>
                <a:lnTo>
                  <a:pt x="224" y="42"/>
                </a:lnTo>
                <a:lnTo>
                  <a:pt x="224" y="0"/>
                </a:lnTo>
                <a:lnTo>
                  <a:pt x="229" y="0"/>
                </a:lnTo>
                <a:cubicBezTo>
                  <a:pt x="236" y="1"/>
                  <a:pt x="260" y="2"/>
                  <a:pt x="302" y="2"/>
                </a:cubicBezTo>
                <a:cubicBezTo>
                  <a:pt x="338" y="2"/>
                  <a:pt x="359" y="1"/>
                  <a:pt x="365" y="0"/>
                </a:cubicBezTo>
                <a:lnTo>
                  <a:pt x="369" y="0"/>
                </a:lnTo>
                <a:lnTo>
                  <a:pt x="369" y="42"/>
                </a:lnTo>
                <a:lnTo>
                  <a:pt x="305" y="42"/>
                </a:lnTo>
                <a:lnTo>
                  <a:pt x="226" y="135"/>
                </a:lnTo>
                <a:lnTo>
                  <a:pt x="327" y="258"/>
                </a:lnTo>
                <a:lnTo>
                  <a:pt x="355" y="259"/>
                </a:lnTo>
                <a:lnTo>
                  <a:pt x="383" y="259"/>
                </a:lnTo>
                <a:lnTo>
                  <a:pt x="383" y="301"/>
                </a:lnTo>
                <a:lnTo>
                  <a:pt x="378" y="301"/>
                </a:lnTo>
                <a:cubicBezTo>
                  <a:pt x="371" y="300"/>
                  <a:pt x="346" y="299"/>
                  <a:pt x="304" y="299"/>
                </a:cubicBezTo>
                <a:cubicBezTo>
                  <a:pt x="256" y="299"/>
                  <a:pt x="228" y="300"/>
                  <a:pt x="220" y="301"/>
                </a:cubicBezTo>
                <a:lnTo>
                  <a:pt x="214" y="301"/>
                </a:lnTo>
                <a:lnTo>
                  <a:pt x="214" y="259"/>
                </a:lnTo>
                <a:lnTo>
                  <a:pt x="233" y="259"/>
                </a:lnTo>
                <a:cubicBezTo>
                  <a:pt x="233" y="259"/>
                  <a:pt x="224" y="247"/>
                  <a:pt x="206" y="225"/>
                </a:cubicBezTo>
                <a:cubicBezTo>
                  <a:pt x="188" y="203"/>
                  <a:pt x="179" y="192"/>
                  <a:pt x="178" y="191"/>
                </a:cubicBezTo>
                <a:lnTo>
                  <a:pt x="119" y="258"/>
                </a:lnTo>
                <a:lnTo>
                  <a:pt x="132" y="259"/>
                </a:lnTo>
                <a:lnTo>
                  <a:pt x="145" y="259"/>
                </a:lnTo>
                <a:lnTo>
                  <a:pt x="145" y="301"/>
                </a:lnTo>
                <a:lnTo>
                  <a:pt x="139"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7" name=""/>
          <p:cNvSpPr/>
          <p:nvPr/>
        </p:nvSpPr>
        <p:spPr>
          <a:xfrm>
            <a:off x="8647920" y="2887920"/>
            <a:ext cx="75960" cy="155520"/>
          </a:xfrm>
          <a:custGeom>
            <a:avLst/>
            <a:gdLst/>
            <a:ahLst/>
            <a:rect l="0" t="0" r="r" b="b"/>
            <a:pathLst>
              <a:path w="211" h="432">
                <a:moveTo>
                  <a:pt x="5" y="163"/>
                </a:moveTo>
                <a:cubicBezTo>
                  <a:pt x="2" y="159"/>
                  <a:pt x="0" y="157"/>
                  <a:pt x="0" y="156"/>
                </a:cubicBezTo>
                <a:cubicBezTo>
                  <a:pt x="0" y="154"/>
                  <a:pt x="1" y="150"/>
                  <a:pt x="2" y="145"/>
                </a:cubicBezTo>
                <a:cubicBezTo>
                  <a:pt x="3" y="140"/>
                  <a:pt x="5" y="136"/>
                  <a:pt x="5" y="136"/>
                </a:cubicBezTo>
                <a:cubicBezTo>
                  <a:pt x="6" y="133"/>
                  <a:pt x="8" y="132"/>
                  <a:pt x="12" y="132"/>
                </a:cubicBezTo>
                <a:cubicBezTo>
                  <a:pt x="15" y="132"/>
                  <a:pt x="27" y="132"/>
                  <a:pt x="47" y="132"/>
                </a:cubicBezTo>
                <a:lnTo>
                  <a:pt x="83" y="132"/>
                </a:lnTo>
                <a:lnTo>
                  <a:pt x="96" y="77"/>
                </a:lnTo>
                <a:cubicBezTo>
                  <a:pt x="97" y="72"/>
                  <a:pt x="99" y="66"/>
                  <a:pt x="100" y="58"/>
                </a:cubicBezTo>
                <a:cubicBezTo>
                  <a:pt x="102" y="50"/>
                  <a:pt x="104" y="44"/>
                  <a:pt x="105" y="40"/>
                </a:cubicBezTo>
                <a:cubicBezTo>
                  <a:pt x="107" y="37"/>
                  <a:pt x="108" y="32"/>
                  <a:pt x="109" y="27"/>
                </a:cubicBezTo>
                <a:cubicBezTo>
                  <a:pt x="111" y="21"/>
                  <a:pt x="112" y="17"/>
                  <a:pt x="115" y="15"/>
                </a:cubicBezTo>
                <a:cubicBezTo>
                  <a:pt x="117" y="13"/>
                  <a:pt x="119" y="10"/>
                  <a:pt x="121" y="7"/>
                </a:cubicBezTo>
                <a:cubicBezTo>
                  <a:pt x="124" y="4"/>
                  <a:pt x="127" y="2"/>
                  <a:pt x="131" y="1"/>
                </a:cubicBezTo>
                <a:cubicBezTo>
                  <a:pt x="135" y="0"/>
                  <a:pt x="139" y="0"/>
                  <a:pt x="143" y="0"/>
                </a:cubicBezTo>
                <a:cubicBezTo>
                  <a:pt x="151" y="0"/>
                  <a:pt x="157" y="3"/>
                  <a:pt x="160" y="7"/>
                </a:cubicBezTo>
                <a:cubicBezTo>
                  <a:pt x="163" y="12"/>
                  <a:pt x="165" y="16"/>
                  <a:pt x="165" y="20"/>
                </a:cubicBezTo>
                <a:cubicBezTo>
                  <a:pt x="165" y="23"/>
                  <a:pt x="163" y="34"/>
                  <a:pt x="159" y="52"/>
                </a:cubicBezTo>
                <a:cubicBezTo>
                  <a:pt x="155" y="70"/>
                  <a:pt x="150" y="88"/>
                  <a:pt x="145" y="105"/>
                </a:cubicBezTo>
                <a:lnTo>
                  <a:pt x="138" y="130"/>
                </a:lnTo>
                <a:cubicBezTo>
                  <a:pt x="138" y="131"/>
                  <a:pt x="150" y="132"/>
                  <a:pt x="172" y="132"/>
                </a:cubicBezTo>
                <a:lnTo>
                  <a:pt x="207" y="132"/>
                </a:lnTo>
                <a:cubicBezTo>
                  <a:pt x="210" y="135"/>
                  <a:pt x="211" y="137"/>
                  <a:pt x="211" y="139"/>
                </a:cubicBezTo>
                <a:cubicBezTo>
                  <a:pt x="211" y="149"/>
                  <a:pt x="209" y="157"/>
                  <a:pt x="203" y="163"/>
                </a:cubicBezTo>
                <a:lnTo>
                  <a:pt x="130" y="163"/>
                </a:lnTo>
                <a:lnTo>
                  <a:pt x="106" y="261"/>
                </a:lnTo>
                <a:cubicBezTo>
                  <a:pt x="88" y="333"/>
                  <a:pt x="80" y="373"/>
                  <a:pt x="80" y="378"/>
                </a:cubicBezTo>
                <a:cubicBezTo>
                  <a:pt x="80" y="397"/>
                  <a:pt x="86" y="407"/>
                  <a:pt x="98" y="407"/>
                </a:cubicBezTo>
                <a:cubicBezTo>
                  <a:pt x="114" y="407"/>
                  <a:pt x="129" y="399"/>
                  <a:pt x="144" y="384"/>
                </a:cubicBezTo>
                <a:cubicBezTo>
                  <a:pt x="159" y="368"/>
                  <a:pt x="171" y="348"/>
                  <a:pt x="180" y="326"/>
                </a:cubicBezTo>
                <a:cubicBezTo>
                  <a:pt x="181" y="323"/>
                  <a:pt x="182" y="321"/>
                  <a:pt x="183" y="321"/>
                </a:cubicBezTo>
                <a:cubicBezTo>
                  <a:pt x="184" y="320"/>
                  <a:pt x="188" y="320"/>
                  <a:pt x="193" y="320"/>
                </a:cubicBezTo>
                <a:lnTo>
                  <a:pt x="196" y="320"/>
                </a:lnTo>
                <a:cubicBezTo>
                  <a:pt x="203" y="320"/>
                  <a:pt x="206" y="321"/>
                  <a:pt x="206" y="325"/>
                </a:cubicBezTo>
                <a:cubicBezTo>
                  <a:pt x="206" y="326"/>
                  <a:pt x="205" y="329"/>
                  <a:pt x="204" y="333"/>
                </a:cubicBezTo>
                <a:cubicBezTo>
                  <a:pt x="202" y="340"/>
                  <a:pt x="198" y="349"/>
                  <a:pt x="192" y="359"/>
                </a:cubicBezTo>
                <a:cubicBezTo>
                  <a:pt x="186" y="370"/>
                  <a:pt x="178" y="380"/>
                  <a:pt x="169" y="392"/>
                </a:cubicBezTo>
                <a:cubicBezTo>
                  <a:pt x="159" y="403"/>
                  <a:pt x="148" y="412"/>
                  <a:pt x="134" y="420"/>
                </a:cubicBezTo>
                <a:cubicBezTo>
                  <a:pt x="121" y="428"/>
                  <a:pt x="107" y="432"/>
                  <a:pt x="93" y="432"/>
                </a:cubicBezTo>
                <a:cubicBezTo>
                  <a:pt x="80" y="432"/>
                  <a:pt x="67" y="428"/>
                  <a:pt x="54" y="421"/>
                </a:cubicBezTo>
                <a:cubicBezTo>
                  <a:pt x="42" y="415"/>
                  <a:pt x="34" y="403"/>
                  <a:pt x="28" y="386"/>
                </a:cubicBezTo>
                <a:cubicBezTo>
                  <a:pt x="27" y="383"/>
                  <a:pt x="27" y="377"/>
                  <a:pt x="27" y="368"/>
                </a:cubicBezTo>
                <a:lnTo>
                  <a:pt x="27" y="355"/>
                </a:lnTo>
                <a:lnTo>
                  <a:pt x="50" y="260"/>
                </a:lnTo>
                <a:cubicBezTo>
                  <a:pt x="66" y="196"/>
                  <a:pt x="74" y="164"/>
                  <a:pt x="75" y="164"/>
                </a:cubicBezTo>
                <a:cubicBezTo>
                  <a:pt x="75" y="163"/>
                  <a:pt x="63" y="163"/>
                  <a:pt x="40"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8" name=""/>
          <p:cNvSpPr/>
          <p:nvPr/>
        </p:nvSpPr>
        <p:spPr>
          <a:xfrm>
            <a:off x="8750160" y="3010680"/>
            <a:ext cx="32400" cy="77040"/>
          </a:xfrm>
          <a:custGeom>
            <a:avLst/>
            <a:gdLst/>
            <a:ahLst/>
            <a:rect l="0" t="0" r="r" b="b"/>
            <a:pathLst>
              <a:path w="90" h="214">
                <a:moveTo>
                  <a:pt x="0" y="59"/>
                </a:moveTo>
                <a:cubicBezTo>
                  <a:pt x="0" y="59"/>
                  <a:pt x="0" y="54"/>
                  <a:pt x="0" y="42"/>
                </a:cubicBezTo>
                <a:cubicBezTo>
                  <a:pt x="0" y="30"/>
                  <a:pt x="4" y="21"/>
                  <a:pt x="11" y="12"/>
                </a:cubicBezTo>
                <a:cubicBezTo>
                  <a:pt x="18" y="4"/>
                  <a:pt x="28" y="0"/>
                  <a:pt x="41" y="0"/>
                </a:cubicBezTo>
                <a:cubicBezTo>
                  <a:pt x="54" y="0"/>
                  <a:pt x="65" y="6"/>
                  <a:pt x="75" y="17"/>
                </a:cubicBezTo>
                <a:cubicBezTo>
                  <a:pt x="85" y="28"/>
                  <a:pt x="90" y="48"/>
                  <a:pt x="90" y="78"/>
                </a:cubicBezTo>
                <a:cubicBezTo>
                  <a:pt x="90" y="93"/>
                  <a:pt x="88" y="109"/>
                  <a:pt x="84" y="124"/>
                </a:cubicBezTo>
                <a:cubicBezTo>
                  <a:pt x="80" y="139"/>
                  <a:pt x="76" y="151"/>
                  <a:pt x="70" y="162"/>
                </a:cubicBezTo>
                <a:cubicBezTo>
                  <a:pt x="65" y="173"/>
                  <a:pt x="59" y="182"/>
                  <a:pt x="53" y="190"/>
                </a:cubicBezTo>
                <a:cubicBezTo>
                  <a:pt x="46" y="198"/>
                  <a:pt x="41" y="204"/>
                  <a:pt x="35" y="208"/>
                </a:cubicBezTo>
                <a:cubicBezTo>
                  <a:pt x="31" y="213"/>
                  <a:pt x="28" y="215"/>
                  <a:pt x="27" y="214"/>
                </a:cubicBezTo>
                <a:cubicBezTo>
                  <a:pt x="25" y="214"/>
                  <a:pt x="22" y="212"/>
                  <a:pt x="18" y="208"/>
                </a:cubicBezTo>
                <a:cubicBezTo>
                  <a:pt x="14" y="204"/>
                  <a:pt x="12" y="201"/>
                  <a:pt x="12" y="199"/>
                </a:cubicBezTo>
                <a:cubicBezTo>
                  <a:pt x="12" y="198"/>
                  <a:pt x="14" y="194"/>
                  <a:pt x="19" y="189"/>
                </a:cubicBezTo>
                <a:cubicBezTo>
                  <a:pt x="24" y="183"/>
                  <a:pt x="30" y="176"/>
                  <a:pt x="37" y="168"/>
                </a:cubicBezTo>
                <a:cubicBezTo>
                  <a:pt x="43" y="160"/>
                  <a:pt x="49" y="149"/>
                  <a:pt x="55" y="135"/>
                </a:cubicBezTo>
                <a:cubicBezTo>
                  <a:pt x="60" y="120"/>
                  <a:pt x="64" y="104"/>
                  <a:pt x="65" y="85"/>
                </a:cubicBezTo>
                <a:lnTo>
                  <a:pt x="65" y="77"/>
                </a:lnTo>
                <a:lnTo>
                  <a:pt x="65" y="78"/>
                </a:lnTo>
                <a:cubicBezTo>
                  <a:pt x="64" y="78"/>
                  <a:pt x="63" y="79"/>
                  <a:pt x="61" y="79"/>
                </a:cubicBezTo>
                <a:cubicBezTo>
                  <a:pt x="60" y="79"/>
                  <a:pt x="59" y="80"/>
                  <a:pt x="57" y="81"/>
                </a:cubicBezTo>
                <a:cubicBezTo>
                  <a:pt x="56" y="82"/>
                  <a:pt x="54" y="82"/>
                  <a:pt x="51" y="82"/>
                </a:cubicBezTo>
                <a:cubicBezTo>
                  <a:pt x="49" y="82"/>
                  <a:pt x="46" y="83"/>
                  <a:pt x="43" y="83"/>
                </a:cubicBezTo>
                <a:cubicBezTo>
                  <a:pt x="30" y="83"/>
                  <a:pt x="20" y="79"/>
                  <a:pt x="12" y="72"/>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49" name=""/>
          <p:cNvSpPr/>
          <p:nvPr/>
        </p:nvSpPr>
        <p:spPr>
          <a:xfrm>
            <a:off x="8844120" y="2887920"/>
            <a:ext cx="75960" cy="155520"/>
          </a:xfrm>
          <a:custGeom>
            <a:avLst/>
            <a:gdLst/>
            <a:ahLst/>
            <a:rect l="0" t="0" r="r" b="b"/>
            <a:pathLst>
              <a:path w="211" h="432">
                <a:moveTo>
                  <a:pt x="5" y="163"/>
                </a:moveTo>
                <a:cubicBezTo>
                  <a:pt x="2" y="159"/>
                  <a:pt x="0" y="157"/>
                  <a:pt x="0" y="156"/>
                </a:cubicBezTo>
                <a:cubicBezTo>
                  <a:pt x="0" y="154"/>
                  <a:pt x="1" y="150"/>
                  <a:pt x="2" y="145"/>
                </a:cubicBezTo>
                <a:cubicBezTo>
                  <a:pt x="3" y="140"/>
                  <a:pt x="5" y="136"/>
                  <a:pt x="5" y="136"/>
                </a:cubicBezTo>
                <a:cubicBezTo>
                  <a:pt x="6" y="133"/>
                  <a:pt x="8" y="132"/>
                  <a:pt x="12" y="132"/>
                </a:cubicBezTo>
                <a:cubicBezTo>
                  <a:pt x="15" y="132"/>
                  <a:pt x="26" y="132"/>
                  <a:pt x="46" y="132"/>
                </a:cubicBezTo>
                <a:lnTo>
                  <a:pt x="82" y="132"/>
                </a:lnTo>
                <a:lnTo>
                  <a:pt x="95" y="77"/>
                </a:lnTo>
                <a:cubicBezTo>
                  <a:pt x="96" y="72"/>
                  <a:pt x="98" y="66"/>
                  <a:pt x="100" y="58"/>
                </a:cubicBezTo>
                <a:cubicBezTo>
                  <a:pt x="101" y="50"/>
                  <a:pt x="103" y="44"/>
                  <a:pt x="104" y="40"/>
                </a:cubicBezTo>
                <a:cubicBezTo>
                  <a:pt x="106" y="37"/>
                  <a:pt x="107" y="32"/>
                  <a:pt x="109" y="27"/>
                </a:cubicBezTo>
                <a:cubicBezTo>
                  <a:pt x="111" y="21"/>
                  <a:pt x="112" y="17"/>
                  <a:pt x="115" y="15"/>
                </a:cubicBezTo>
                <a:cubicBezTo>
                  <a:pt x="117" y="13"/>
                  <a:pt x="119" y="10"/>
                  <a:pt x="121" y="7"/>
                </a:cubicBezTo>
                <a:cubicBezTo>
                  <a:pt x="124" y="4"/>
                  <a:pt x="127" y="2"/>
                  <a:pt x="131" y="1"/>
                </a:cubicBezTo>
                <a:cubicBezTo>
                  <a:pt x="135" y="0"/>
                  <a:pt x="139" y="0"/>
                  <a:pt x="143" y="0"/>
                </a:cubicBezTo>
                <a:cubicBezTo>
                  <a:pt x="151" y="0"/>
                  <a:pt x="157" y="3"/>
                  <a:pt x="160" y="7"/>
                </a:cubicBezTo>
                <a:cubicBezTo>
                  <a:pt x="163" y="12"/>
                  <a:pt x="165" y="16"/>
                  <a:pt x="165" y="20"/>
                </a:cubicBezTo>
                <a:cubicBezTo>
                  <a:pt x="165" y="23"/>
                  <a:pt x="163" y="34"/>
                  <a:pt x="159" y="52"/>
                </a:cubicBezTo>
                <a:cubicBezTo>
                  <a:pt x="155" y="70"/>
                  <a:pt x="150" y="88"/>
                  <a:pt x="145" y="105"/>
                </a:cubicBezTo>
                <a:lnTo>
                  <a:pt x="138" y="130"/>
                </a:lnTo>
                <a:cubicBezTo>
                  <a:pt x="138" y="131"/>
                  <a:pt x="150" y="132"/>
                  <a:pt x="172" y="132"/>
                </a:cubicBezTo>
                <a:lnTo>
                  <a:pt x="207" y="132"/>
                </a:lnTo>
                <a:cubicBezTo>
                  <a:pt x="210" y="135"/>
                  <a:pt x="211" y="137"/>
                  <a:pt x="211" y="139"/>
                </a:cubicBezTo>
                <a:cubicBezTo>
                  <a:pt x="211" y="149"/>
                  <a:pt x="209" y="157"/>
                  <a:pt x="203" y="163"/>
                </a:cubicBezTo>
                <a:lnTo>
                  <a:pt x="130" y="163"/>
                </a:lnTo>
                <a:lnTo>
                  <a:pt x="105" y="261"/>
                </a:lnTo>
                <a:cubicBezTo>
                  <a:pt x="87" y="333"/>
                  <a:pt x="79" y="373"/>
                  <a:pt x="79" y="378"/>
                </a:cubicBezTo>
                <a:cubicBezTo>
                  <a:pt x="79" y="397"/>
                  <a:pt x="85" y="407"/>
                  <a:pt x="97" y="407"/>
                </a:cubicBezTo>
                <a:cubicBezTo>
                  <a:pt x="114" y="407"/>
                  <a:pt x="129" y="399"/>
                  <a:pt x="144" y="384"/>
                </a:cubicBezTo>
                <a:cubicBezTo>
                  <a:pt x="159" y="368"/>
                  <a:pt x="171" y="348"/>
                  <a:pt x="180" y="326"/>
                </a:cubicBezTo>
                <a:cubicBezTo>
                  <a:pt x="181" y="323"/>
                  <a:pt x="182" y="321"/>
                  <a:pt x="183" y="321"/>
                </a:cubicBezTo>
                <a:cubicBezTo>
                  <a:pt x="184" y="320"/>
                  <a:pt x="188" y="320"/>
                  <a:pt x="193" y="320"/>
                </a:cubicBezTo>
                <a:lnTo>
                  <a:pt x="196" y="320"/>
                </a:lnTo>
                <a:cubicBezTo>
                  <a:pt x="203" y="320"/>
                  <a:pt x="206" y="321"/>
                  <a:pt x="206" y="325"/>
                </a:cubicBezTo>
                <a:cubicBezTo>
                  <a:pt x="206" y="326"/>
                  <a:pt x="205" y="329"/>
                  <a:pt x="204" y="333"/>
                </a:cubicBezTo>
                <a:cubicBezTo>
                  <a:pt x="202" y="340"/>
                  <a:pt x="198" y="349"/>
                  <a:pt x="192" y="359"/>
                </a:cubicBezTo>
                <a:cubicBezTo>
                  <a:pt x="186" y="370"/>
                  <a:pt x="178" y="380"/>
                  <a:pt x="169" y="392"/>
                </a:cubicBezTo>
                <a:cubicBezTo>
                  <a:pt x="159" y="403"/>
                  <a:pt x="148" y="412"/>
                  <a:pt x="134" y="420"/>
                </a:cubicBezTo>
                <a:cubicBezTo>
                  <a:pt x="121" y="428"/>
                  <a:pt x="106" y="432"/>
                  <a:pt x="92" y="432"/>
                </a:cubicBezTo>
                <a:cubicBezTo>
                  <a:pt x="79" y="432"/>
                  <a:pt x="66" y="428"/>
                  <a:pt x="54" y="421"/>
                </a:cubicBezTo>
                <a:cubicBezTo>
                  <a:pt x="41" y="415"/>
                  <a:pt x="33" y="403"/>
                  <a:pt x="27" y="386"/>
                </a:cubicBezTo>
                <a:cubicBezTo>
                  <a:pt x="26" y="383"/>
                  <a:pt x="26" y="377"/>
                  <a:pt x="26" y="368"/>
                </a:cubicBezTo>
                <a:lnTo>
                  <a:pt x="26" y="355"/>
                </a:lnTo>
                <a:lnTo>
                  <a:pt x="49" y="260"/>
                </a:lnTo>
                <a:cubicBezTo>
                  <a:pt x="65" y="196"/>
                  <a:pt x="73" y="164"/>
                  <a:pt x="74" y="164"/>
                </a:cubicBezTo>
                <a:cubicBezTo>
                  <a:pt x="74" y="163"/>
                  <a:pt x="62" y="163"/>
                  <a:pt x="39" y="163"/>
                </a:cubicBezTo>
                <a:lnTo>
                  <a:pt x="5"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0" name=""/>
          <p:cNvSpPr/>
          <p:nvPr/>
        </p:nvSpPr>
        <p:spPr>
          <a:xfrm>
            <a:off x="8940960" y="2857680"/>
            <a:ext cx="58320" cy="243720"/>
          </a:xfrm>
          <a:custGeom>
            <a:avLst/>
            <a:gdLst/>
            <a:ahLst/>
            <a:rect l="0" t="0" r="r" b="b"/>
            <a:pathLst>
              <a:path w="162" h="677">
                <a:moveTo>
                  <a:pt x="3" y="0"/>
                </a:moveTo>
                <a:lnTo>
                  <a:pt x="6" y="0"/>
                </a:lnTo>
                <a:cubicBezTo>
                  <a:pt x="8" y="0"/>
                  <a:pt x="10" y="0"/>
                  <a:pt x="13" y="0"/>
                </a:cubicBezTo>
                <a:lnTo>
                  <a:pt x="21" y="0"/>
                </a:lnTo>
                <a:lnTo>
                  <a:pt x="41" y="16"/>
                </a:lnTo>
                <a:cubicBezTo>
                  <a:pt x="83" y="54"/>
                  <a:pt x="114" y="102"/>
                  <a:pt x="133" y="159"/>
                </a:cubicBezTo>
                <a:cubicBezTo>
                  <a:pt x="153" y="217"/>
                  <a:pt x="162" y="276"/>
                  <a:pt x="162" y="338"/>
                </a:cubicBezTo>
                <a:cubicBezTo>
                  <a:pt x="162" y="369"/>
                  <a:pt x="160" y="398"/>
                  <a:pt x="156" y="427"/>
                </a:cubicBezTo>
                <a:cubicBezTo>
                  <a:pt x="151" y="455"/>
                  <a:pt x="146" y="479"/>
                  <a:pt x="140" y="499"/>
                </a:cubicBezTo>
                <a:cubicBezTo>
                  <a:pt x="134" y="520"/>
                  <a:pt x="126" y="540"/>
                  <a:pt x="115" y="560"/>
                </a:cubicBezTo>
                <a:cubicBezTo>
                  <a:pt x="104" y="579"/>
                  <a:pt x="96" y="594"/>
                  <a:pt x="89" y="605"/>
                </a:cubicBezTo>
                <a:cubicBezTo>
                  <a:pt x="83" y="615"/>
                  <a:pt x="74" y="627"/>
                  <a:pt x="62" y="639"/>
                </a:cubicBezTo>
                <a:cubicBezTo>
                  <a:pt x="49" y="652"/>
                  <a:pt x="42" y="659"/>
                  <a:pt x="40" y="662"/>
                </a:cubicBezTo>
                <a:cubicBezTo>
                  <a:pt x="37" y="664"/>
                  <a:pt x="31" y="668"/>
                  <a:pt x="23" y="675"/>
                </a:cubicBezTo>
                <a:cubicBezTo>
                  <a:pt x="22" y="676"/>
                  <a:pt x="21" y="677"/>
                  <a:pt x="21" y="677"/>
                </a:cubicBezTo>
                <a:lnTo>
                  <a:pt x="13" y="677"/>
                </a:lnTo>
                <a:cubicBezTo>
                  <a:pt x="9" y="677"/>
                  <a:pt x="6" y="677"/>
                  <a:pt x="5" y="677"/>
                </a:cubicBezTo>
                <a:cubicBezTo>
                  <a:pt x="4" y="677"/>
                  <a:pt x="3" y="677"/>
                  <a:pt x="2" y="675"/>
                </a:cubicBezTo>
                <a:cubicBezTo>
                  <a:pt x="1" y="674"/>
                  <a:pt x="0" y="672"/>
                  <a:pt x="0" y="669"/>
                </a:cubicBezTo>
                <a:cubicBezTo>
                  <a:pt x="0" y="669"/>
                  <a:pt x="3" y="666"/>
                  <a:pt x="7" y="660"/>
                </a:cubicBezTo>
                <a:cubicBezTo>
                  <a:pt x="78" y="588"/>
                  <a:pt x="113" y="480"/>
                  <a:pt x="113" y="338"/>
                </a:cubicBezTo>
                <a:cubicBezTo>
                  <a:pt x="113" y="196"/>
                  <a:pt x="78" y="89"/>
                  <a:pt x="7" y="17"/>
                </a:cubicBezTo>
                <a:cubicBezTo>
                  <a:pt x="3" y="11"/>
                  <a:pt x="0" y="8"/>
                  <a:pt x="0" y="8"/>
                </a:cubicBezTo>
                <a:cubicBezTo>
                  <a:pt x="0" y="4"/>
                  <a:pt x="1" y="2"/>
                  <a:pt x="3"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1" name=""/>
          <p:cNvSpPr/>
          <p:nvPr/>
        </p:nvSpPr>
        <p:spPr>
          <a:xfrm>
            <a:off x="9041040" y="3010680"/>
            <a:ext cx="32760" cy="77040"/>
          </a:xfrm>
          <a:custGeom>
            <a:avLst/>
            <a:gdLst/>
            <a:ahLst/>
            <a:rect l="0" t="0" r="r" b="b"/>
            <a:pathLst>
              <a:path w="91" h="214">
                <a:moveTo>
                  <a:pt x="0" y="59"/>
                </a:moveTo>
                <a:cubicBezTo>
                  <a:pt x="0" y="59"/>
                  <a:pt x="0" y="54"/>
                  <a:pt x="0" y="42"/>
                </a:cubicBezTo>
                <a:cubicBezTo>
                  <a:pt x="0" y="30"/>
                  <a:pt x="4" y="21"/>
                  <a:pt x="11" y="12"/>
                </a:cubicBezTo>
                <a:cubicBezTo>
                  <a:pt x="18" y="4"/>
                  <a:pt x="28" y="0"/>
                  <a:pt x="41" y="0"/>
                </a:cubicBezTo>
                <a:cubicBezTo>
                  <a:pt x="54" y="0"/>
                  <a:pt x="65" y="6"/>
                  <a:pt x="75" y="17"/>
                </a:cubicBezTo>
                <a:cubicBezTo>
                  <a:pt x="85" y="28"/>
                  <a:pt x="90" y="48"/>
                  <a:pt x="91" y="78"/>
                </a:cubicBezTo>
                <a:cubicBezTo>
                  <a:pt x="91" y="93"/>
                  <a:pt x="89" y="109"/>
                  <a:pt x="85" y="124"/>
                </a:cubicBezTo>
                <a:cubicBezTo>
                  <a:pt x="81" y="139"/>
                  <a:pt x="76" y="151"/>
                  <a:pt x="70" y="162"/>
                </a:cubicBezTo>
                <a:cubicBezTo>
                  <a:pt x="65" y="173"/>
                  <a:pt x="59" y="182"/>
                  <a:pt x="53" y="190"/>
                </a:cubicBezTo>
                <a:cubicBezTo>
                  <a:pt x="47" y="198"/>
                  <a:pt x="41" y="204"/>
                  <a:pt x="37" y="208"/>
                </a:cubicBezTo>
                <a:cubicBezTo>
                  <a:pt x="32" y="213"/>
                  <a:pt x="28" y="215"/>
                  <a:pt x="27" y="214"/>
                </a:cubicBezTo>
                <a:cubicBezTo>
                  <a:pt x="25" y="214"/>
                  <a:pt x="22" y="212"/>
                  <a:pt x="18" y="208"/>
                </a:cubicBezTo>
                <a:cubicBezTo>
                  <a:pt x="14" y="204"/>
                  <a:pt x="12" y="201"/>
                  <a:pt x="12" y="199"/>
                </a:cubicBezTo>
                <a:cubicBezTo>
                  <a:pt x="12" y="198"/>
                  <a:pt x="14" y="194"/>
                  <a:pt x="19" y="189"/>
                </a:cubicBezTo>
                <a:cubicBezTo>
                  <a:pt x="24" y="183"/>
                  <a:pt x="31" y="176"/>
                  <a:pt x="37" y="168"/>
                </a:cubicBezTo>
                <a:cubicBezTo>
                  <a:pt x="44" y="160"/>
                  <a:pt x="49" y="149"/>
                  <a:pt x="55" y="135"/>
                </a:cubicBezTo>
                <a:cubicBezTo>
                  <a:pt x="60" y="120"/>
                  <a:pt x="64" y="104"/>
                  <a:pt x="66" y="85"/>
                </a:cubicBezTo>
                <a:lnTo>
                  <a:pt x="66" y="77"/>
                </a:lnTo>
                <a:lnTo>
                  <a:pt x="65" y="78"/>
                </a:lnTo>
                <a:cubicBezTo>
                  <a:pt x="64" y="78"/>
                  <a:pt x="63" y="79"/>
                  <a:pt x="62" y="79"/>
                </a:cubicBezTo>
                <a:cubicBezTo>
                  <a:pt x="60" y="79"/>
                  <a:pt x="59" y="80"/>
                  <a:pt x="58" y="81"/>
                </a:cubicBezTo>
                <a:cubicBezTo>
                  <a:pt x="56" y="82"/>
                  <a:pt x="54" y="82"/>
                  <a:pt x="51" y="82"/>
                </a:cubicBezTo>
                <a:cubicBezTo>
                  <a:pt x="49" y="82"/>
                  <a:pt x="46" y="83"/>
                  <a:pt x="43" y="83"/>
                </a:cubicBezTo>
                <a:cubicBezTo>
                  <a:pt x="31" y="83"/>
                  <a:pt x="20" y="79"/>
                  <a:pt x="13" y="72"/>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2" name=""/>
          <p:cNvSpPr/>
          <p:nvPr/>
        </p:nvSpPr>
        <p:spPr>
          <a:xfrm>
            <a:off x="9146160" y="2873160"/>
            <a:ext cx="171360" cy="167400"/>
          </a:xfrm>
          <a:custGeom>
            <a:avLst/>
            <a:gdLst/>
            <a:ahLst/>
            <a:rect l="0" t="0" r="r" b="b"/>
            <a:pathLst>
              <a:path w="476" h="465">
                <a:moveTo>
                  <a:pt x="476" y="282"/>
                </a:moveTo>
                <a:cubicBezTo>
                  <a:pt x="475" y="284"/>
                  <a:pt x="471" y="314"/>
                  <a:pt x="465" y="372"/>
                </a:cubicBezTo>
                <a:cubicBezTo>
                  <a:pt x="459" y="431"/>
                  <a:pt x="455" y="461"/>
                  <a:pt x="455" y="462"/>
                </a:cubicBezTo>
                <a:lnTo>
                  <a:pt x="455" y="465"/>
                </a:lnTo>
                <a:lnTo>
                  <a:pt x="232" y="465"/>
                </a:lnTo>
                <a:cubicBezTo>
                  <a:pt x="82" y="465"/>
                  <a:pt x="6" y="464"/>
                  <a:pt x="5" y="462"/>
                </a:cubicBezTo>
                <a:lnTo>
                  <a:pt x="4" y="462"/>
                </a:lnTo>
                <a:cubicBezTo>
                  <a:pt x="1" y="460"/>
                  <a:pt x="0" y="457"/>
                  <a:pt x="0" y="453"/>
                </a:cubicBezTo>
                <a:cubicBezTo>
                  <a:pt x="0" y="450"/>
                  <a:pt x="4" y="445"/>
                  <a:pt x="12" y="437"/>
                </a:cubicBezTo>
                <a:cubicBezTo>
                  <a:pt x="20" y="430"/>
                  <a:pt x="50" y="403"/>
                  <a:pt x="101" y="358"/>
                </a:cubicBezTo>
                <a:lnTo>
                  <a:pt x="199" y="270"/>
                </a:lnTo>
                <a:cubicBezTo>
                  <a:pt x="200" y="270"/>
                  <a:pt x="191" y="259"/>
                  <a:pt x="173" y="238"/>
                </a:cubicBezTo>
                <a:cubicBezTo>
                  <a:pt x="155" y="216"/>
                  <a:pt x="131" y="188"/>
                  <a:pt x="101" y="154"/>
                </a:cubicBezTo>
                <a:cubicBezTo>
                  <a:pt x="35" y="75"/>
                  <a:pt x="2" y="35"/>
                  <a:pt x="1" y="34"/>
                </a:cubicBezTo>
                <a:cubicBezTo>
                  <a:pt x="0" y="33"/>
                  <a:pt x="0" y="29"/>
                  <a:pt x="0" y="21"/>
                </a:cubicBezTo>
                <a:cubicBezTo>
                  <a:pt x="0" y="10"/>
                  <a:pt x="2" y="4"/>
                  <a:pt x="7" y="1"/>
                </a:cubicBezTo>
                <a:cubicBezTo>
                  <a:pt x="9" y="0"/>
                  <a:pt x="83" y="0"/>
                  <a:pt x="232" y="0"/>
                </a:cubicBezTo>
                <a:lnTo>
                  <a:pt x="455" y="0"/>
                </a:lnTo>
                <a:lnTo>
                  <a:pt x="455" y="3"/>
                </a:lnTo>
                <a:cubicBezTo>
                  <a:pt x="456" y="5"/>
                  <a:pt x="460" y="33"/>
                  <a:pt x="466" y="87"/>
                </a:cubicBezTo>
                <a:cubicBezTo>
                  <a:pt x="471" y="141"/>
                  <a:pt x="475" y="169"/>
                  <a:pt x="476" y="171"/>
                </a:cubicBezTo>
                <a:lnTo>
                  <a:pt x="476" y="174"/>
                </a:lnTo>
                <a:lnTo>
                  <a:pt x="455" y="174"/>
                </a:lnTo>
                <a:cubicBezTo>
                  <a:pt x="441" y="174"/>
                  <a:pt x="434" y="174"/>
                  <a:pt x="434" y="174"/>
                </a:cubicBezTo>
                <a:cubicBezTo>
                  <a:pt x="434" y="172"/>
                  <a:pt x="434" y="169"/>
                  <a:pt x="433" y="165"/>
                </a:cubicBezTo>
                <a:cubicBezTo>
                  <a:pt x="433" y="160"/>
                  <a:pt x="431" y="153"/>
                  <a:pt x="428" y="142"/>
                </a:cubicBezTo>
                <a:cubicBezTo>
                  <a:pt x="425" y="131"/>
                  <a:pt x="421" y="121"/>
                  <a:pt x="417" y="112"/>
                </a:cubicBezTo>
                <a:cubicBezTo>
                  <a:pt x="413" y="103"/>
                  <a:pt x="407" y="94"/>
                  <a:pt x="399" y="83"/>
                </a:cubicBezTo>
                <a:cubicBezTo>
                  <a:pt x="391" y="73"/>
                  <a:pt x="382" y="65"/>
                  <a:pt x="371" y="60"/>
                </a:cubicBezTo>
                <a:cubicBezTo>
                  <a:pt x="355" y="52"/>
                  <a:pt x="336" y="47"/>
                  <a:pt x="313" y="45"/>
                </a:cubicBezTo>
                <a:cubicBezTo>
                  <a:pt x="290" y="44"/>
                  <a:pt x="255" y="42"/>
                  <a:pt x="208" y="42"/>
                </a:cubicBezTo>
                <a:lnTo>
                  <a:pt x="147" y="42"/>
                </a:lnTo>
                <a:lnTo>
                  <a:pt x="224" y="133"/>
                </a:lnTo>
                <a:cubicBezTo>
                  <a:pt x="274" y="193"/>
                  <a:pt x="300" y="224"/>
                  <a:pt x="304" y="228"/>
                </a:cubicBezTo>
                <a:cubicBezTo>
                  <a:pt x="305" y="232"/>
                  <a:pt x="305" y="236"/>
                  <a:pt x="303" y="239"/>
                </a:cubicBezTo>
                <a:cubicBezTo>
                  <a:pt x="299" y="243"/>
                  <a:pt x="267" y="272"/>
                  <a:pt x="208" y="324"/>
                </a:cubicBezTo>
                <a:cubicBezTo>
                  <a:pt x="193" y="337"/>
                  <a:pt x="177" y="351"/>
                  <a:pt x="161" y="366"/>
                </a:cubicBezTo>
                <a:cubicBezTo>
                  <a:pt x="146" y="380"/>
                  <a:pt x="134" y="391"/>
                  <a:pt x="125" y="398"/>
                </a:cubicBezTo>
                <a:lnTo>
                  <a:pt x="113" y="409"/>
                </a:lnTo>
                <a:lnTo>
                  <a:pt x="121" y="410"/>
                </a:lnTo>
                <a:cubicBezTo>
                  <a:pt x="128" y="410"/>
                  <a:pt x="155" y="410"/>
                  <a:pt x="203" y="410"/>
                </a:cubicBezTo>
                <a:cubicBezTo>
                  <a:pt x="211" y="410"/>
                  <a:pt x="223" y="410"/>
                  <a:pt x="239" y="410"/>
                </a:cubicBezTo>
                <a:cubicBezTo>
                  <a:pt x="256" y="410"/>
                  <a:pt x="267" y="410"/>
                  <a:pt x="274" y="410"/>
                </a:cubicBezTo>
                <a:cubicBezTo>
                  <a:pt x="282" y="409"/>
                  <a:pt x="291" y="409"/>
                  <a:pt x="304" y="409"/>
                </a:cubicBezTo>
                <a:cubicBezTo>
                  <a:pt x="316" y="409"/>
                  <a:pt x="325" y="408"/>
                  <a:pt x="331" y="406"/>
                </a:cubicBezTo>
                <a:cubicBezTo>
                  <a:pt x="338" y="403"/>
                  <a:pt x="345" y="402"/>
                  <a:pt x="354" y="400"/>
                </a:cubicBezTo>
                <a:cubicBezTo>
                  <a:pt x="362" y="399"/>
                  <a:pt x="369" y="396"/>
                  <a:pt x="375" y="391"/>
                </a:cubicBezTo>
                <a:cubicBezTo>
                  <a:pt x="381" y="387"/>
                  <a:pt x="387" y="382"/>
                  <a:pt x="393" y="378"/>
                </a:cubicBezTo>
                <a:cubicBezTo>
                  <a:pt x="413" y="358"/>
                  <a:pt x="426" y="328"/>
                  <a:pt x="432" y="289"/>
                </a:cubicBezTo>
                <a:lnTo>
                  <a:pt x="434" y="280"/>
                </a:lnTo>
                <a:cubicBezTo>
                  <a:pt x="434" y="279"/>
                  <a:pt x="441" y="279"/>
                  <a:pt x="455" y="279"/>
                </a:cubicBezTo>
                <a:lnTo>
                  <a:pt x="476" y="279"/>
                </a:lnTo>
                <a:lnTo>
                  <a:pt x="476" y="282"/>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3" name=""/>
          <p:cNvSpPr/>
          <p:nvPr/>
        </p:nvSpPr>
        <p:spPr>
          <a:xfrm>
            <a:off x="9347040" y="2955240"/>
            <a:ext cx="73800" cy="123480"/>
          </a:xfrm>
          <a:custGeom>
            <a:avLst/>
            <a:gdLst/>
            <a:ahLst/>
            <a:rect l="0" t="0" r="r" b="b"/>
            <a:pathLst>
              <a:path w="205" h="343">
                <a:moveTo>
                  <a:pt x="0" y="243"/>
                </a:moveTo>
                <a:cubicBezTo>
                  <a:pt x="0" y="210"/>
                  <a:pt x="6" y="176"/>
                  <a:pt x="18" y="139"/>
                </a:cubicBezTo>
                <a:cubicBezTo>
                  <a:pt x="31" y="103"/>
                  <a:pt x="49" y="72"/>
                  <a:pt x="70" y="46"/>
                </a:cubicBezTo>
                <a:cubicBezTo>
                  <a:pt x="92" y="20"/>
                  <a:pt x="114" y="5"/>
                  <a:pt x="137" y="1"/>
                </a:cubicBezTo>
                <a:cubicBezTo>
                  <a:pt x="137" y="1"/>
                  <a:pt x="138" y="1"/>
                  <a:pt x="140" y="1"/>
                </a:cubicBezTo>
                <a:cubicBezTo>
                  <a:pt x="143" y="1"/>
                  <a:pt x="145" y="1"/>
                  <a:pt x="146" y="0"/>
                </a:cubicBezTo>
                <a:cubicBezTo>
                  <a:pt x="163" y="2"/>
                  <a:pt x="177" y="9"/>
                  <a:pt x="186" y="24"/>
                </a:cubicBezTo>
                <a:cubicBezTo>
                  <a:pt x="199" y="43"/>
                  <a:pt x="205" y="69"/>
                  <a:pt x="205" y="101"/>
                </a:cubicBezTo>
                <a:cubicBezTo>
                  <a:pt x="205" y="137"/>
                  <a:pt x="198" y="176"/>
                  <a:pt x="184" y="214"/>
                </a:cubicBezTo>
                <a:cubicBezTo>
                  <a:pt x="169" y="252"/>
                  <a:pt x="151" y="283"/>
                  <a:pt x="128" y="307"/>
                </a:cubicBezTo>
                <a:cubicBezTo>
                  <a:pt x="106" y="331"/>
                  <a:pt x="85" y="343"/>
                  <a:pt x="64" y="343"/>
                </a:cubicBezTo>
                <a:lnTo>
                  <a:pt x="61" y="343"/>
                </a:lnTo>
                <a:cubicBezTo>
                  <a:pt x="50" y="343"/>
                  <a:pt x="39" y="340"/>
                  <a:pt x="30" y="334"/>
                </a:cubicBezTo>
                <a:cubicBezTo>
                  <a:pt x="22" y="327"/>
                  <a:pt x="16" y="319"/>
                  <a:pt x="12" y="308"/>
                </a:cubicBezTo>
                <a:cubicBezTo>
                  <a:pt x="8" y="298"/>
                  <a:pt x="5" y="287"/>
                  <a:pt x="3" y="276"/>
                </a:cubicBezTo>
                <a:cubicBezTo>
                  <a:pt x="1" y="266"/>
                  <a:pt x="0" y="254"/>
                  <a:pt x="0" y="243"/>
                </a:cubicBezTo>
                <a:moveTo>
                  <a:pt x="167" y="67"/>
                </a:moveTo>
                <a:cubicBezTo>
                  <a:pt x="167" y="34"/>
                  <a:pt x="159" y="18"/>
                  <a:pt x="142" y="18"/>
                </a:cubicBezTo>
                <a:cubicBezTo>
                  <a:pt x="130" y="18"/>
                  <a:pt x="119" y="25"/>
                  <a:pt x="108" y="40"/>
                </a:cubicBezTo>
                <a:cubicBezTo>
                  <a:pt x="98" y="54"/>
                  <a:pt x="89" y="70"/>
                  <a:pt x="82" y="88"/>
                </a:cubicBezTo>
                <a:cubicBezTo>
                  <a:pt x="75" y="107"/>
                  <a:pt x="69" y="123"/>
                  <a:pt x="65" y="136"/>
                </a:cubicBezTo>
                <a:cubicBezTo>
                  <a:pt x="62" y="150"/>
                  <a:pt x="59" y="158"/>
                  <a:pt x="59" y="160"/>
                </a:cubicBezTo>
                <a:cubicBezTo>
                  <a:pt x="75" y="160"/>
                  <a:pt x="90" y="161"/>
                  <a:pt x="106" y="161"/>
                </a:cubicBezTo>
                <a:lnTo>
                  <a:pt x="152" y="160"/>
                </a:lnTo>
                <a:cubicBezTo>
                  <a:pt x="152" y="160"/>
                  <a:pt x="154" y="155"/>
                  <a:pt x="156" y="144"/>
                </a:cubicBezTo>
                <a:cubicBezTo>
                  <a:pt x="158" y="134"/>
                  <a:pt x="161" y="121"/>
                  <a:pt x="163" y="106"/>
                </a:cubicBezTo>
                <a:cubicBezTo>
                  <a:pt x="166" y="91"/>
                  <a:pt x="168" y="78"/>
                  <a:pt x="167" y="67"/>
                </a:cubicBezTo>
                <a:moveTo>
                  <a:pt x="37" y="275"/>
                </a:moveTo>
                <a:cubicBezTo>
                  <a:pt x="37" y="309"/>
                  <a:pt x="47" y="326"/>
                  <a:pt x="63" y="326"/>
                </a:cubicBezTo>
                <a:cubicBezTo>
                  <a:pt x="68" y="326"/>
                  <a:pt x="73" y="325"/>
                  <a:pt x="79" y="321"/>
                </a:cubicBezTo>
                <a:cubicBezTo>
                  <a:pt x="84" y="318"/>
                  <a:pt x="91" y="312"/>
                  <a:pt x="98" y="303"/>
                </a:cubicBezTo>
                <a:cubicBezTo>
                  <a:pt x="106" y="294"/>
                  <a:pt x="114" y="280"/>
                  <a:pt x="121" y="262"/>
                </a:cubicBezTo>
                <a:cubicBezTo>
                  <a:pt x="129" y="243"/>
                  <a:pt x="137" y="219"/>
                  <a:pt x="144" y="192"/>
                </a:cubicBezTo>
                <a:lnTo>
                  <a:pt x="147" y="184"/>
                </a:lnTo>
                <a:lnTo>
                  <a:pt x="53" y="184"/>
                </a:lnTo>
                <a:cubicBezTo>
                  <a:pt x="53" y="185"/>
                  <a:pt x="52" y="191"/>
                  <a:pt x="49" y="202"/>
                </a:cubicBezTo>
                <a:cubicBezTo>
                  <a:pt x="45" y="213"/>
                  <a:pt x="43" y="225"/>
                  <a:pt x="40" y="239"/>
                </a:cubicBezTo>
                <a:cubicBezTo>
                  <a:pt x="38" y="253"/>
                  <a:pt x="37" y="265"/>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4" name=""/>
          <p:cNvSpPr/>
          <p:nvPr/>
        </p:nvSpPr>
        <p:spPr>
          <a:xfrm>
            <a:off x="9456840" y="2857680"/>
            <a:ext cx="58680" cy="243720"/>
          </a:xfrm>
          <a:custGeom>
            <a:avLst/>
            <a:gdLst/>
            <a:ahLst/>
            <a:rect l="0" t="0" r="r" b="b"/>
            <a:pathLst>
              <a:path w="163" h="677">
                <a:moveTo>
                  <a:pt x="0" y="338"/>
                </a:moveTo>
                <a:cubicBezTo>
                  <a:pt x="0" y="307"/>
                  <a:pt x="2" y="277"/>
                  <a:pt x="7" y="249"/>
                </a:cubicBezTo>
                <a:cubicBezTo>
                  <a:pt x="11" y="221"/>
                  <a:pt x="16" y="197"/>
                  <a:pt x="22" y="177"/>
                </a:cubicBezTo>
                <a:cubicBezTo>
                  <a:pt x="28" y="157"/>
                  <a:pt x="36" y="137"/>
                  <a:pt x="47" y="117"/>
                </a:cubicBezTo>
                <a:cubicBezTo>
                  <a:pt x="59" y="98"/>
                  <a:pt x="68" y="83"/>
                  <a:pt x="74" y="72"/>
                </a:cubicBezTo>
                <a:cubicBezTo>
                  <a:pt x="80" y="61"/>
                  <a:pt x="90" y="50"/>
                  <a:pt x="102" y="37"/>
                </a:cubicBezTo>
                <a:cubicBezTo>
                  <a:pt x="115" y="24"/>
                  <a:pt x="122" y="17"/>
                  <a:pt x="125" y="14"/>
                </a:cubicBezTo>
                <a:cubicBezTo>
                  <a:pt x="127" y="11"/>
                  <a:pt x="133" y="6"/>
                  <a:pt x="142" y="0"/>
                </a:cubicBezTo>
                <a:lnTo>
                  <a:pt x="150" y="0"/>
                </a:lnTo>
                <a:lnTo>
                  <a:pt x="153" y="0"/>
                </a:lnTo>
                <a:cubicBezTo>
                  <a:pt x="159" y="0"/>
                  <a:pt x="163" y="2"/>
                  <a:pt x="163" y="6"/>
                </a:cubicBezTo>
                <a:cubicBezTo>
                  <a:pt x="163" y="7"/>
                  <a:pt x="159" y="12"/>
                  <a:pt x="151" y="20"/>
                </a:cubicBezTo>
                <a:cubicBezTo>
                  <a:pt x="143" y="28"/>
                  <a:pt x="134" y="40"/>
                  <a:pt x="123" y="56"/>
                </a:cubicBezTo>
                <a:cubicBezTo>
                  <a:pt x="112" y="72"/>
                  <a:pt x="101" y="91"/>
                  <a:pt x="90" y="114"/>
                </a:cubicBezTo>
                <a:cubicBezTo>
                  <a:pt x="79" y="137"/>
                  <a:pt x="69" y="168"/>
                  <a:pt x="62" y="207"/>
                </a:cubicBezTo>
                <a:cubicBezTo>
                  <a:pt x="53" y="247"/>
                  <a:pt x="49" y="290"/>
                  <a:pt x="49" y="338"/>
                </a:cubicBezTo>
                <a:cubicBezTo>
                  <a:pt x="49" y="386"/>
                  <a:pt x="53" y="429"/>
                  <a:pt x="62" y="468"/>
                </a:cubicBezTo>
                <a:cubicBezTo>
                  <a:pt x="69" y="507"/>
                  <a:pt x="79" y="539"/>
                  <a:pt x="89" y="563"/>
                </a:cubicBezTo>
                <a:cubicBezTo>
                  <a:pt x="100" y="587"/>
                  <a:pt x="111" y="606"/>
                  <a:pt x="123" y="621"/>
                </a:cubicBezTo>
                <a:cubicBezTo>
                  <a:pt x="134" y="636"/>
                  <a:pt x="143" y="648"/>
                  <a:pt x="151" y="657"/>
                </a:cubicBezTo>
                <a:cubicBezTo>
                  <a:pt x="159" y="666"/>
                  <a:pt x="163" y="671"/>
                  <a:pt x="163" y="671"/>
                </a:cubicBezTo>
                <a:cubicBezTo>
                  <a:pt x="163" y="675"/>
                  <a:pt x="159" y="677"/>
                  <a:pt x="152" y="677"/>
                </a:cubicBezTo>
                <a:lnTo>
                  <a:pt x="150" y="677"/>
                </a:lnTo>
                <a:lnTo>
                  <a:pt x="142" y="677"/>
                </a:lnTo>
                <a:lnTo>
                  <a:pt x="123" y="661"/>
                </a:lnTo>
                <a:cubicBezTo>
                  <a:pt x="80" y="623"/>
                  <a:pt x="48" y="575"/>
                  <a:pt x="29" y="518"/>
                </a:cubicBezTo>
                <a:cubicBezTo>
                  <a:pt x="10" y="459"/>
                  <a:pt x="0" y="400"/>
                  <a:pt x="0" y="338"/>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5" name=""/>
          <p:cNvSpPr/>
          <p:nvPr/>
        </p:nvSpPr>
        <p:spPr>
          <a:xfrm>
            <a:off x="9533880" y="2932200"/>
            <a:ext cx="137880" cy="108360"/>
          </a:xfrm>
          <a:custGeom>
            <a:avLst/>
            <a:gdLst/>
            <a:ahLst/>
            <a:rect l="0" t="0" r="r" b="b"/>
            <a:pathLst>
              <a:path w="383" h="301">
                <a:moveTo>
                  <a:pt x="140" y="301"/>
                </a:moveTo>
                <a:cubicBezTo>
                  <a:pt x="133" y="300"/>
                  <a:pt x="109" y="299"/>
                  <a:pt x="68" y="299"/>
                </a:cubicBezTo>
                <a:cubicBezTo>
                  <a:pt x="31" y="299"/>
                  <a:pt x="10" y="300"/>
                  <a:pt x="4" y="301"/>
                </a:cubicBezTo>
                <a:lnTo>
                  <a:pt x="0" y="301"/>
                </a:lnTo>
                <a:lnTo>
                  <a:pt x="0" y="259"/>
                </a:lnTo>
                <a:lnTo>
                  <a:pt x="65" y="259"/>
                </a:lnTo>
                <a:lnTo>
                  <a:pt x="152" y="157"/>
                </a:lnTo>
                <a:lnTo>
                  <a:pt x="59" y="42"/>
                </a:lnTo>
                <a:lnTo>
                  <a:pt x="3" y="42"/>
                </a:lnTo>
                <a:lnTo>
                  <a:pt x="3" y="0"/>
                </a:lnTo>
                <a:lnTo>
                  <a:pt x="8" y="0"/>
                </a:lnTo>
                <a:cubicBezTo>
                  <a:pt x="15" y="1"/>
                  <a:pt x="40" y="2"/>
                  <a:pt x="83" y="2"/>
                </a:cubicBezTo>
                <a:cubicBezTo>
                  <a:pt x="130" y="2"/>
                  <a:pt x="158" y="1"/>
                  <a:pt x="166" y="0"/>
                </a:cubicBezTo>
                <a:lnTo>
                  <a:pt x="172" y="0"/>
                </a:lnTo>
                <a:lnTo>
                  <a:pt x="172" y="42"/>
                </a:lnTo>
                <a:lnTo>
                  <a:pt x="153" y="42"/>
                </a:lnTo>
                <a:lnTo>
                  <a:pt x="177" y="71"/>
                </a:lnTo>
                <a:cubicBezTo>
                  <a:pt x="192" y="90"/>
                  <a:pt x="200" y="99"/>
                  <a:pt x="200" y="99"/>
                </a:cubicBezTo>
                <a:cubicBezTo>
                  <a:pt x="202" y="99"/>
                  <a:pt x="211" y="89"/>
                  <a:pt x="226" y="69"/>
                </a:cubicBezTo>
                <a:lnTo>
                  <a:pt x="250" y="42"/>
                </a:lnTo>
                <a:lnTo>
                  <a:pt x="225" y="42"/>
                </a:lnTo>
                <a:lnTo>
                  <a:pt x="225" y="0"/>
                </a:lnTo>
                <a:lnTo>
                  <a:pt x="230" y="0"/>
                </a:lnTo>
                <a:cubicBezTo>
                  <a:pt x="237" y="1"/>
                  <a:pt x="261" y="2"/>
                  <a:pt x="302" y="2"/>
                </a:cubicBezTo>
                <a:cubicBezTo>
                  <a:pt x="338" y="2"/>
                  <a:pt x="359" y="1"/>
                  <a:pt x="365" y="0"/>
                </a:cubicBezTo>
                <a:lnTo>
                  <a:pt x="369" y="0"/>
                </a:lnTo>
                <a:lnTo>
                  <a:pt x="369" y="42"/>
                </a:lnTo>
                <a:lnTo>
                  <a:pt x="305" y="42"/>
                </a:lnTo>
                <a:lnTo>
                  <a:pt x="227" y="135"/>
                </a:lnTo>
                <a:lnTo>
                  <a:pt x="327" y="258"/>
                </a:lnTo>
                <a:lnTo>
                  <a:pt x="355" y="259"/>
                </a:lnTo>
                <a:lnTo>
                  <a:pt x="383" y="259"/>
                </a:lnTo>
                <a:lnTo>
                  <a:pt x="383" y="301"/>
                </a:lnTo>
                <a:lnTo>
                  <a:pt x="377" y="301"/>
                </a:lnTo>
                <a:cubicBezTo>
                  <a:pt x="371" y="300"/>
                  <a:pt x="346" y="299"/>
                  <a:pt x="304" y="299"/>
                </a:cubicBezTo>
                <a:cubicBezTo>
                  <a:pt x="257" y="299"/>
                  <a:pt x="229" y="300"/>
                  <a:pt x="221" y="301"/>
                </a:cubicBezTo>
                <a:lnTo>
                  <a:pt x="215" y="301"/>
                </a:lnTo>
                <a:lnTo>
                  <a:pt x="215" y="259"/>
                </a:lnTo>
                <a:lnTo>
                  <a:pt x="234" y="259"/>
                </a:lnTo>
                <a:cubicBezTo>
                  <a:pt x="234" y="259"/>
                  <a:pt x="225" y="247"/>
                  <a:pt x="207" y="225"/>
                </a:cubicBezTo>
                <a:cubicBezTo>
                  <a:pt x="189" y="203"/>
                  <a:pt x="180" y="192"/>
                  <a:pt x="179" y="191"/>
                </a:cubicBezTo>
                <a:lnTo>
                  <a:pt x="120" y="258"/>
                </a:lnTo>
                <a:lnTo>
                  <a:pt x="133" y="259"/>
                </a:lnTo>
                <a:lnTo>
                  <a:pt x="145" y="259"/>
                </a:lnTo>
                <a:lnTo>
                  <a:pt x="145" y="301"/>
                </a:lnTo>
                <a:lnTo>
                  <a:pt x="140" y="301"/>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6" name=""/>
          <p:cNvSpPr/>
          <p:nvPr/>
        </p:nvSpPr>
        <p:spPr>
          <a:xfrm>
            <a:off x="9687600" y="2968920"/>
            <a:ext cx="54000" cy="110160"/>
          </a:xfrm>
          <a:custGeom>
            <a:avLst/>
            <a:gdLst/>
            <a:ahLst/>
            <a:rect l="0" t="0" r="r" b="b"/>
            <a:pathLst>
              <a:path w="150" h="306">
                <a:moveTo>
                  <a:pt x="4" y="116"/>
                </a:moveTo>
                <a:cubicBezTo>
                  <a:pt x="2" y="114"/>
                  <a:pt x="0" y="112"/>
                  <a:pt x="0" y="111"/>
                </a:cubicBezTo>
                <a:cubicBezTo>
                  <a:pt x="0" y="109"/>
                  <a:pt x="1" y="107"/>
                  <a:pt x="2" y="103"/>
                </a:cubicBezTo>
                <a:cubicBezTo>
                  <a:pt x="3" y="99"/>
                  <a:pt x="4" y="97"/>
                  <a:pt x="4" y="96"/>
                </a:cubicBezTo>
                <a:cubicBezTo>
                  <a:pt x="5" y="95"/>
                  <a:pt x="6" y="94"/>
                  <a:pt x="9" y="94"/>
                </a:cubicBezTo>
                <a:cubicBezTo>
                  <a:pt x="11" y="94"/>
                  <a:pt x="19" y="94"/>
                  <a:pt x="33" y="93"/>
                </a:cubicBezTo>
                <a:lnTo>
                  <a:pt x="58" y="93"/>
                </a:lnTo>
                <a:lnTo>
                  <a:pt x="67" y="55"/>
                </a:lnTo>
                <a:cubicBezTo>
                  <a:pt x="68" y="52"/>
                  <a:pt x="70" y="47"/>
                  <a:pt x="71" y="41"/>
                </a:cubicBezTo>
                <a:cubicBezTo>
                  <a:pt x="72" y="36"/>
                  <a:pt x="73" y="31"/>
                  <a:pt x="74" y="29"/>
                </a:cubicBezTo>
                <a:cubicBezTo>
                  <a:pt x="75" y="26"/>
                  <a:pt x="76" y="23"/>
                  <a:pt x="77" y="19"/>
                </a:cubicBezTo>
                <a:cubicBezTo>
                  <a:pt x="78" y="15"/>
                  <a:pt x="79" y="13"/>
                  <a:pt x="81" y="11"/>
                </a:cubicBezTo>
                <a:cubicBezTo>
                  <a:pt x="82" y="10"/>
                  <a:pt x="84" y="8"/>
                  <a:pt x="86" y="5"/>
                </a:cubicBezTo>
                <a:cubicBezTo>
                  <a:pt x="87" y="3"/>
                  <a:pt x="89" y="2"/>
                  <a:pt x="92" y="1"/>
                </a:cubicBezTo>
                <a:cubicBezTo>
                  <a:pt x="95" y="0"/>
                  <a:pt x="98" y="0"/>
                  <a:pt x="102" y="0"/>
                </a:cubicBezTo>
                <a:cubicBezTo>
                  <a:pt x="108" y="0"/>
                  <a:pt x="112" y="2"/>
                  <a:pt x="114" y="5"/>
                </a:cubicBezTo>
                <a:cubicBezTo>
                  <a:pt x="116" y="9"/>
                  <a:pt x="117" y="12"/>
                  <a:pt x="117" y="15"/>
                </a:cubicBezTo>
                <a:cubicBezTo>
                  <a:pt x="117" y="17"/>
                  <a:pt x="116" y="24"/>
                  <a:pt x="113" y="37"/>
                </a:cubicBezTo>
                <a:cubicBezTo>
                  <a:pt x="110" y="50"/>
                  <a:pt x="107" y="62"/>
                  <a:pt x="103" y="75"/>
                </a:cubicBezTo>
                <a:lnTo>
                  <a:pt x="98" y="92"/>
                </a:lnTo>
                <a:cubicBezTo>
                  <a:pt x="98" y="93"/>
                  <a:pt x="107" y="93"/>
                  <a:pt x="123" y="93"/>
                </a:cubicBezTo>
                <a:lnTo>
                  <a:pt x="147" y="93"/>
                </a:lnTo>
                <a:cubicBezTo>
                  <a:pt x="149" y="96"/>
                  <a:pt x="150" y="97"/>
                  <a:pt x="150" y="99"/>
                </a:cubicBezTo>
                <a:cubicBezTo>
                  <a:pt x="150" y="106"/>
                  <a:pt x="148" y="111"/>
                  <a:pt x="144" y="116"/>
                </a:cubicBezTo>
                <a:lnTo>
                  <a:pt x="92" y="116"/>
                </a:lnTo>
                <a:lnTo>
                  <a:pt x="75" y="186"/>
                </a:lnTo>
                <a:cubicBezTo>
                  <a:pt x="62" y="237"/>
                  <a:pt x="56" y="264"/>
                  <a:pt x="56" y="268"/>
                </a:cubicBezTo>
                <a:cubicBezTo>
                  <a:pt x="56" y="281"/>
                  <a:pt x="60" y="288"/>
                  <a:pt x="69" y="288"/>
                </a:cubicBezTo>
                <a:cubicBezTo>
                  <a:pt x="80" y="288"/>
                  <a:pt x="91" y="283"/>
                  <a:pt x="102" y="272"/>
                </a:cubicBezTo>
                <a:cubicBezTo>
                  <a:pt x="113" y="261"/>
                  <a:pt x="121" y="248"/>
                  <a:pt x="128" y="232"/>
                </a:cubicBezTo>
                <a:cubicBezTo>
                  <a:pt x="128" y="230"/>
                  <a:pt x="129" y="229"/>
                  <a:pt x="130" y="228"/>
                </a:cubicBezTo>
                <a:cubicBezTo>
                  <a:pt x="131" y="228"/>
                  <a:pt x="134" y="228"/>
                  <a:pt x="137" y="227"/>
                </a:cubicBezTo>
                <a:lnTo>
                  <a:pt x="139" y="227"/>
                </a:lnTo>
                <a:cubicBezTo>
                  <a:pt x="144" y="227"/>
                  <a:pt x="146" y="229"/>
                  <a:pt x="146" y="231"/>
                </a:cubicBezTo>
                <a:cubicBezTo>
                  <a:pt x="146" y="232"/>
                  <a:pt x="146" y="234"/>
                  <a:pt x="145" y="237"/>
                </a:cubicBezTo>
                <a:cubicBezTo>
                  <a:pt x="143" y="242"/>
                  <a:pt x="141" y="248"/>
                  <a:pt x="136" y="255"/>
                </a:cubicBezTo>
                <a:cubicBezTo>
                  <a:pt x="132" y="262"/>
                  <a:pt x="127" y="270"/>
                  <a:pt x="120" y="278"/>
                </a:cubicBezTo>
                <a:cubicBezTo>
                  <a:pt x="113" y="286"/>
                  <a:pt x="105" y="292"/>
                  <a:pt x="95" y="298"/>
                </a:cubicBezTo>
                <a:cubicBezTo>
                  <a:pt x="85" y="303"/>
                  <a:pt x="75" y="306"/>
                  <a:pt x="66" y="306"/>
                </a:cubicBezTo>
                <a:cubicBezTo>
                  <a:pt x="56" y="306"/>
                  <a:pt x="47" y="303"/>
                  <a:pt x="38" y="299"/>
                </a:cubicBezTo>
                <a:cubicBezTo>
                  <a:pt x="30" y="294"/>
                  <a:pt x="23" y="286"/>
                  <a:pt x="20" y="274"/>
                </a:cubicBezTo>
                <a:cubicBezTo>
                  <a:pt x="19" y="271"/>
                  <a:pt x="19" y="267"/>
                  <a:pt x="19" y="261"/>
                </a:cubicBezTo>
                <a:lnTo>
                  <a:pt x="19" y="252"/>
                </a:lnTo>
                <a:lnTo>
                  <a:pt x="35" y="185"/>
                </a:lnTo>
                <a:cubicBezTo>
                  <a:pt x="47" y="140"/>
                  <a:pt x="52" y="118"/>
                  <a:pt x="53" y="117"/>
                </a:cubicBezTo>
                <a:cubicBezTo>
                  <a:pt x="53" y="117"/>
                  <a:pt x="44" y="116"/>
                  <a:pt x="28" y="116"/>
                </a:cubicBezTo>
                <a:lnTo>
                  <a:pt x="4" y="116"/>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7" name=""/>
          <p:cNvSpPr/>
          <p:nvPr/>
        </p:nvSpPr>
        <p:spPr>
          <a:xfrm>
            <a:off x="9777960" y="3010680"/>
            <a:ext cx="32400" cy="77040"/>
          </a:xfrm>
          <a:custGeom>
            <a:avLst/>
            <a:gdLst/>
            <a:ahLst/>
            <a:rect l="0" t="0" r="r" b="b"/>
            <a:pathLst>
              <a:path w="90" h="214">
                <a:moveTo>
                  <a:pt x="0" y="59"/>
                </a:moveTo>
                <a:cubicBezTo>
                  <a:pt x="0" y="59"/>
                  <a:pt x="0" y="54"/>
                  <a:pt x="0" y="42"/>
                </a:cubicBezTo>
                <a:cubicBezTo>
                  <a:pt x="0" y="30"/>
                  <a:pt x="3" y="21"/>
                  <a:pt x="11" y="12"/>
                </a:cubicBezTo>
                <a:cubicBezTo>
                  <a:pt x="18" y="4"/>
                  <a:pt x="27" y="0"/>
                  <a:pt x="41" y="0"/>
                </a:cubicBezTo>
                <a:cubicBezTo>
                  <a:pt x="53" y="0"/>
                  <a:pt x="65" y="6"/>
                  <a:pt x="74" y="17"/>
                </a:cubicBezTo>
                <a:cubicBezTo>
                  <a:pt x="84" y="28"/>
                  <a:pt x="90" y="48"/>
                  <a:pt x="90" y="78"/>
                </a:cubicBezTo>
                <a:cubicBezTo>
                  <a:pt x="90" y="93"/>
                  <a:pt x="88" y="109"/>
                  <a:pt x="84" y="124"/>
                </a:cubicBezTo>
                <a:cubicBezTo>
                  <a:pt x="80" y="139"/>
                  <a:pt x="75" y="151"/>
                  <a:pt x="70" y="162"/>
                </a:cubicBezTo>
                <a:cubicBezTo>
                  <a:pt x="64" y="173"/>
                  <a:pt x="58" y="182"/>
                  <a:pt x="52" y="190"/>
                </a:cubicBezTo>
                <a:cubicBezTo>
                  <a:pt x="46" y="198"/>
                  <a:pt x="40" y="204"/>
                  <a:pt x="36" y="208"/>
                </a:cubicBezTo>
                <a:cubicBezTo>
                  <a:pt x="31" y="213"/>
                  <a:pt x="27" y="215"/>
                  <a:pt x="26" y="214"/>
                </a:cubicBezTo>
                <a:cubicBezTo>
                  <a:pt x="24" y="214"/>
                  <a:pt x="21" y="212"/>
                  <a:pt x="17" y="208"/>
                </a:cubicBezTo>
                <a:cubicBezTo>
                  <a:pt x="13" y="204"/>
                  <a:pt x="11" y="201"/>
                  <a:pt x="11" y="199"/>
                </a:cubicBezTo>
                <a:cubicBezTo>
                  <a:pt x="11" y="198"/>
                  <a:pt x="14" y="194"/>
                  <a:pt x="19" y="189"/>
                </a:cubicBezTo>
                <a:cubicBezTo>
                  <a:pt x="24" y="183"/>
                  <a:pt x="30" y="176"/>
                  <a:pt x="37" y="168"/>
                </a:cubicBezTo>
                <a:cubicBezTo>
                  <a:pt x="43" y="160"/>
                  <a:pt x="49" y="149"/>
                  <a:pt x="54" y="135"/>
                </a:cubicBezTo>
                <a:cubicBezTo>
                  <a:pt x="60" y="120"/>
                  <a:pt x="63" y="104"/>
                  <a:pt x="65" y="85"/>
                </a:cubicBezTo>
                <a:lnTo>
                  <a:pt x="65" y="77"/>
                </a:lnTo>
                <a:lnTo>
                  <a:pt x="64" y="78"/>
                </a:lnTo>
                <a:cubicBezTo>
                  <a:pt x="63" y="78"/>
                  <a:pt x="62" y="79"/>
                  <a:pt x="61" y="79"/>
                </a:cubicBezTo>
                <a:cubicBezTo>
                  <a:pt x="60" y="79"/>
                  <a:pt x="58" y="80"/>
                  <a:pt x="57" y="81"/>
                </a:cubicBezTo>
                <a:cubicBezTo>
                  <a:pt x="56" y="82"/>
                  <a:pt x="53" y="82"/>
                  <a:pt x="51" y="82"/>
                </a:cubicBezTo>
                <a:cubicBezTo>
                  <a:pt x="48" y="82"/>
                  <a:pt x="45" y="83"/>
                  <a:pt x="43" y="83"/>
                </a:cubicBezTo>
                <a:cubicBezTo>
                  <a:pt x="30" y="83"/>
                  <a:pt x="20" y="79"/>
                  <a:pt x="12" y="72"/>
                </a:cubicBezTo>
                <a:lnTo>
                  <a:pt x="0" y="59"/>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8" name=""/>
          <p:cNvSpPr/>
          <p:nvPr/>
        </p:nvSpPr>
        <p:spPr>
          <a:xfrm>
            <a:off x="9871920" y="2887920"/>
            <a:ext cx="75960" cy="155520"/>
          </a:xfrm>
          <a:custGeom>
            <a:avLst/>
            <a:gdLst/>
            <a:ahLst/>
            <a:rect l="0" t="0" r="r" b="b"/>
            <a:pathLst>
              <a:path w="211" h="432">
                <a:moveTo>
                  <a:pt x="4" y="163"/>
                </a:moveTo>
                <a:cubicBezTo>
                  <a:pt x="1" y="159"/>
                  <a:pt x="0" y="157"/>
                  <a:pt x="0" y="156"/>
                </a:cubicBezTo>
                <a:cubicBezTo>
                  <a:pt x="0" y="154"/>
                  <a:pt x="0" y="150"/>
                  <a:pt x="2" y="145"/>
                </a:cubicBezTo>
                <a:cubicBezTo>
                  <a:pt x="3" y="140"/>
                  <a:pt x="4" y="136"/>
                  <a:pt x="5" y="136"/>
                </a:cubicBezTo>
                <a:cubicBezTo>
                  <a:pt x="6" y="133"/>
                  <a:pt x="8" y="132"/>
                  <a:pt x="11" y="132"/>
                </a:cubicBezTo>
                <a:cubicBezTo>
                  <a:pt x="14" y="132"/>
                  <a:pt x="26" y="132"/>
                  <a:pt x="46" y="132"/>
                </a:cubicBezTo>
                <a:lnTo>
                  <a:pt x="82" y="132"/>
                </a:lnTo>
                <a:lnTo>
                  <a:pt x="94" y="77"/>
                </a:lnTo>
                <a:cubicBezTo>
                  <a:pt x="96" y="72"/>
                  <a:pt x="97" y="66"/>
                  <a:pt x="99" y="58"/>
                </a:cubicBezTo>
                <a:cubicBezTo>
                  <a:pt x="101" y="50"/>
                  <a:pt x="103" y="44"/>
                  <a:pt x="104" y="40"/>
                </a:cubicBezTo>
                <a:cubicBezTo>
                  <a:pt x="105" y="37"/>
                  <a:pt x="107" y="32"/>
                  <a:pt x="108" y="27"/>
                </a:cubicBezTo>
                <a:cubicBezTo>
                  <a:pt x="109" y="21"/>
                  <a:pt x="111" y="17"/>
                  <a:pt x="113" y="15"/>
                </a:cubicBezTo>
                <a:cubicBezTo>
                  <a:pt x="116" y="13"/>
                  <a:pt x="118" y="10"/>
                  <a:pt x="120" y="7"/>
                </a:cubicBezTo>
                <a:cubicBezTo>
                  <a:pt x="122" y="4"/>
                  <a:pt x="126" y="2"/>
                  <a:pt x="130" y="1"/>
                </a:cubicBezTo>
                <a:cubicBezTo>
                  <a:pt x="134" y="0"/>
                  <a:pt x="138" y="0"/>
                  <a:pt x="142" y="0"/>
                </a:cubicBezTo>
                <a:cubicBezTo>
                  <a:pt x="150" y="0"/>
                  <a:pt x="155" y="3"/>
                  <a:pt x="159" y="7"/>
                </a:cubicBezTo>
                <a:cubicBezTo>
                  <a:pt x="162" y="12"/>
                  <a:pt x="163" y="16"/>
                  <a:pt x="163" y="20"/>
                </a:cubicBezTo>
                <a:cubicBezTo>
                  <a:pt x="163" y="23"/>
                  <a:pt x="161" y="34"/>
                  <a:pt x="157" y="52"/>
                </a:cubicBezTo>
                <a:cubicBezTo>
                  <a:pt x="153" y="70"/>
                  <a:pt x="149" y="88"/>
                  <a:pt x="144" y="105"/>
                </a:cubicBezTo>
                <a:lnTo>
                  <a:pt x="137" y="130"/>
                </a:lnTo>
                <a:cubicBezTo>
                  <a:pt x="137" y="131"/>
                  <a:pt x="148" y="132"/>
                  <a:pt x="171" y="132"/>
                </a:cubicBezTo>
                <a:lnTo>
                  <a:pt x="206" y="132"/>
                </a:lnTo>
                <a:cubicBezTo>
                  <a:pt x="209" y="135"/>
                  <a:pt x="211" y="137"/>
                  <a:pt x="211" y="139"/>
                </a:cubicBezTo>
                <a:cubicBezTo>
                  <a:pt x="211" y="149"/>
                  <a:pt x="208" y="157"/>
                  <a:pt x="202" y="163"/>
                </a:cubicBezTo>
                <a:lnTo>
                  <a:pt x="129" y="163"/>
                </a:lnTo>
                <a:lnTo>
                  <a:pt x="105" y="261"/>
                </a:lnTo>
                <a:cubicBezTo>
                  <a:pt x="87" y="333"/>
                  <a:pt x="78" y="373"/>
                  <a:pt x="78" y="378"/>
                </a:cubicBezTo>
                <a:cubicBezTo>
                  <a:pt x="78" y="397"/>
                  <a:pt x="84" y="407"/>
                  <a:pt x="96" y="407"/>
                </a:cubicBezTo>
                <a:cubicBezTo>
                  <a:pt x="112" y="407"/>
                  <a:pt x="128" y="399"/>
                  <a:pt x="142" y="384"/>
                </a:cubicBezTo>
                <a:cubicBezTo>
                  <a:pt x="157" y="368"/>
                  <a:pt x="169" y="348"/>
                  <a:pt x="178" y="326"/>
                </a:cubicBezTo>
                <a:cubicBezTo>
                  <a:pt x="179" y="323"/>
                  <a:pt x="180" y="321"/>
                  <a:pt x="182" y="321"/>
                </a:cubicBezTo>
                <a:cubicBezTo>
                  <a:pt x="183" y="320"/>
                  <a:pt x="186" y="320"/>
                  <a:pt x="192" y="320"/>
                </a:cubicBezTo>
                <a:lnTo>
                  <a:pt x="196" y="320"/>
                </a:lnTo>
                <a:cubicBezTo>
                  <a:pt x="202" y="320"/>
                  <a:pt x="206" y="321"/>
                  <a:pt x="206" y="325"/>
                </a:cubicBezTo>
                <a:cubicBezTo>
                  <a:pt x="206" y="326"/>
                  <a:pt x="205" y="329"/>
                  <a:pt x="204" y="333"/>
                </a:cubicBezTo>
                <a:cubicBezTo>
                  <a:pt x="201" y="340"/>
                  <a:pt x="197" y="349"/>
                  <a:pt x="190" y="359"/>
                </a:cubicBezTo>
                <a:cubicBezTo>
                  <a:pt x="185" y="370"/>
                  <a:pt x="177" y="380"/>
                  <a:pt x="167" y="392"/>
                </a:cubicBezTo>
                <a:cubicBezTo>
                  <a:pt x="158" y="403"/>
                  <a:pt x="146" y="412"/>
                  <a:pt x="133" y="420"/>
                </a:cubicBezTo>
                <a:cubicBezTo>
                  <a:pt x="119" y="428"/>
                  <a:pt x="106" y="432"/>
                  <a:pt x="92" y="432"/>
                </a:cubicBezTo>
                <a:cubicBezTo>
                  <a:pt x="78" y="432"/>
                  <a:pt x="65" y="428"/>
                  <a:pt x="53" y="421"/>
                </a:cubicBezTo>
                <a:cubicBezTo>
                  <a:pt x="41" y="415"/>
                  <a:pt x="32" y="403"/>
                  <a:pt x="27" y="386"/>
                </a:cubicBezTo>
                <a:cubicBezTo>
                  <a:pt x="26" y="383"/>
                  <a:pt x="25" y="377"/>
                  <a:pt x="25" y="368"/>
                </a:cubicBezTo>
                <a:lnTo>
                  <a:pt x="25" y="355"/>
                </a:lnTo>
                <a:lnTo>
                  <a:pt x="49" y="260"/>
                </a:lnTo>
                <a:cubicBezTo>
                  <a:pt x="65" y="196"/>
                  <a:pt x="73" y="164"/>
                  <a:pt x="73" y="164"/>
                </a:cubicBezTo>
                <a:cubicBezTo>
                  <a:pt x="73" y="163"/>
                  <a:pt x="62" y="163"/>
                  <a:pt x="39" y="163"/>
                </a:cubicBezTo>
                <a:lnTo>
                  <a:pt x="4" y="163"/>
                </a:ln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59" name=""/>
          <p:cNvSpPr/>
          <p:nvPr/>
        </p:nvSpPr>
        <p:spPr>
          <a:xfrm>
            <a:off x="9968400" y="2857680"/>
            <a:ext cx="58680" cy="243720"/>
          </a:xfrm>
          <a:custGeom>
            <a:avLst/>
            <a:gdLst/>
            <a:ahLst/>
            <a:rect l="0" t="0" r="r" b="b"/>
            <a:pathLst>
              <a:path w="163" h="677">
                <a:moveTo>
                  <a:pt x="4" y="0"/>
                </a:moveTo>
                <a:lnTo>
                  <a:pt x="6" y="0"/>
                </a:lnTo>
                <a:cubicBezTo>
                  <a:pt x="9" y="0"/>
                  <a:pt x="11" y="0"/>
                  <a:pt x="13" y="0"/>
                </a:cubicBezTo>
                <a:lnTo>
                  <a:pt x="21" y="0"/>
                </a:lnTo>
                <a:lnTo>
                  <a:pt x="40" y="16"/>
                </a:lnTo>
                <a:cubicBezTo>
                  <a:pt x="84" y="54"/>
                  <a:pt x="114" y="102"/>
                  <a:pt x="134" y="159"/>
                </a:cubicBezTo>
                <a:cubicBezTo>
                  <a:pt x="153" y="217"/>
                  <a:pt x="163" y="276"/>
                  <a:pt x="163" y="338"/>
                </a:cubicBezTo>
                <a:cubicBezTo>
                  <a:pt x="163" y="369"/>
                  <a:pt x="161" y="398"/>
                  <a:pt x="156" y="427"/>
                </a:cubicBezTo>
                <a:cubicBezTo>
                  <a:pt x="152" y="455"/>
                  <a:pt x="146" y="479"/>
                  <a:pt x="141" y="499"/>
                </a:cubicBezTo>
                <a:cubicBezTo>
                  <a:pt x="135" y="520"/>
                  <a:pt x="126" y="540"/>
                  <a:pt x="116" y="560"/>
                </a:cubicBezTo>
                <a:cubicBezTo>
                  <a:pt x="105" y="579"/>
                  <a:pt x="96" y="594"/>
                  <a:pt x="90" y="605"/>
                </a:cubicBezTo>
                <a:cubicBezTo>
                  <a:pt x="84" y="615"/>
                  <a:pt x="73" y="627"/>
                  <a:pt x="61" y="639"/>
                </a:cubicBezTo>
                <a:cubicBezTo>
                  <a:pt x="49" y="652"/>
                  <a:pt x="42" y="659"/>
                  <a:pt x="40" y="662"/>
                </a:cubicBezTo>
                <a:cubicBezTo>
                  <a:pt x="37" y="664"/>
                  <a:pt x="32" y="668"/>
                  <a:pt x="24" y="675"/>
                </a:cubicBezTo>
                <a:cubicBezTo>
                  <a:pt x="23" y="676"/>
                  <a:pt x="22" y="677"/>
                  <a:pt x="21" y="677"/>
                </a:cubicBezTo>
                <a:lnTo>
                  <a:pt x="13" y="677"/>
                </a:lnTo>
                <a:cubicBezTo>
                  <a:pt x="10" y="677"/>
                  <a:pt x="7" y="677"/>
                  <a:pt x="6" y="677"/>
                </a:cubicBezTo>
                <a:cubicBezTo>
                  <a:pt x="4" y="677"/>
                  <a:pt x="3" y="677"/>
                  <a:pt x="2" y="675"/>
                </a:cubicBezTo>
                <a:cubicBezTo>
                  <a:pt x="1" y="674"/>
                  <a:pt x="1" y="672"/>
                  <a:pt x="0" y="669"/>
                </a:cubicBezTo>
                <a:cubicBezTo>
                  <a:pt x="1" y="669"/>
                  <a:pt x="3" y="666"/>
                  <a:pt x="8" y="660"/>
                </a:cubicBezTo>
                <a:cubicBezTo>
                  <a:pt x="78" y="588"/>
                  <a:pt x="114" y="480"/>
                  <a:pt x="114" y="338"/>
                </a:cubicBezTo>
                <a:cubicBezTo>
                  <a:pt x="114" y="196"/>
                  <a:pt x="78" y="89"/>
                  <a:pt x="8" y="17"/>
                </a:cubicBezTo>
                <a:cubicBezTo>
                  <a:pt x="3" y="11"/>
                  <a:pt x="1" y="8"/>
                  <a:pt x="0" y="8"/>
                </a:cubicBezTo>
                <a:cubicBezTo>
                  <a:pt x="0" y="4"/>
                  <a:pt x="1"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0" name=""/>
          <p:cNvSpPr/>
          <p:nvPr/>
        </p:nvSpPr>
        <p:spPr>
          <a:xfrm>
            <a:off x="10063080" y="2857680"/>
            <a:ext cx="58680" cy="243720"/>
          </a:xfrm>
          <a:custGeom>
            <a:avLst/>
            <a:gdLst/>
            <a:ahLst/>
            <a:rect l="0" t="0" r="r" b="b"/>
            <a:pathLst>
              <a:path w="163" h="677">
                <a:moveTo>
                  <a:pt x="4" y="0"/>
                </a:moveTo>
                <a:lnTo>
                  <a:pt x="7" y="0"/>
                </a:lnTo>
                <a:cubicBezTo>
                  <a:pt x="9" y="0"/>
                  <a:pt x="11" y="0"/>
                  <a:pt x="13" y="0"/>
                </a:cubicBezTo>
                <a:lnTo>
                  <a:pt x="21" y="0"/>
                </a:lnTo>
                <a:lnTo>
                  <a:pt x="40" y="16"/>
                </a:lnTo>
                <a:cubicBezTo>
                  <a:pt x="83" y="54"/>
                  <a:pt x="114" y="102"/>
                  <a:pt x="133" y="159"/>
                </a:cubicBezTo>
                <a:cubicBezTo>
                  <a:pt x="153" y="217"/>
                  <a:pt x="163" y="276"/>
                  <a:pt x="163" y="338"/>
                </a:cubicBezTo>
                <a:cubicBezTo>
                  <a:pt x="163" y="369"/>
                  <a:pt x="161" y="398"/>
                  <a:pt x="156" y="427"/>
                </a:cubicBezTo>
                <a:cubicBezTo>
                  <a:pt x="152" y="455"/>
                  <a:pt x="147" y="479"/>
                  <a:pt x="140" y="499"/>
                </a:cubicBezTo>
                <a:cubicBezTo>
                  <a:pt x="134" y="520"/>
                  <a:pt x="126" y="540"/>
                  <a:pt x="115" y="560"/>
                </a:cubicBezTo>
                <a:cubicBezTo>
                  <a:pt x="104" y="579"/>
                  <a:pt x="95" y="594"/>
                  <a:pt x="89" y="605"/>
                </a:cubicBezTo>
                <a:cubicBezTo>
                  <a:pt x="83" y="615"/>
                  <a:pt x="74" y="627"/>
                  <a:pt x="61" y="639"/>
                </a:cubicBezTo>
                <a:cubicBezTo>
                  <a:pt x="49" y="652"/>
                  <a:pt x="42" y="659"/>
                  <a:pt x="40" y="662"/>
                </a:cubicBezTo>
                <a:cubicBezTo>
                  <a:pt x="37" y="664"/>
                  <a:pt x="32" y="668"/>
                  <a:pt x="24" y="675"/>
                </a:cubicBezTo>
                <a:cubicBezTo>
                  <a:pt x="23" y="676"/>
                  <a:pt x="22" y="677"/>
                  <a:pt x="21" y="677"/>
                </a:cubicBezTo>
                <a:lnTo>
                  <a:pt x="13" y="677"/>
                </a:lnTo>
                <a:cubicBezTo>
                  <a:pt x="10" y="677"/>
                  <a:pt x="7" y="677"/>
                  <a:pt x="6" y="677"/>
                </a:cubicBezTo>
                <a:cubicBezTo>
                  <a:pt x="5" y="677"/>
                  <a:pt x="3" y="677"/>
                  <a:pt x="2" y="675"/>
                </a:cubicBezTo>
                <a:cubicBezTo>
                  <a:pt x="2" y="674"/>
                  <a:pt x="1" y="672"/>
                  <a:pt x="0" y="669"/>
                </a:cubicBezTo>
                <a:cubicBezTo>
                  <a:pt x="1" y="669"/>
                  <a:pt x="3" y="666"/>
                  <a:pt x="8" y="660"/>
                </a:cubicBezTo>
                <a:cubicBezTo>
                  <a:pt x="78" y="588"/>
                  <a:pt x="113" y="480"/>
                  <a:pt x="113" y="338"/>
                </a:cubicBezTo>
                <a:cubicBezTo>
                  <a:pt x="113" y="196"/>
                  <a:pt x="78" y="89"/>
                  <a:pt x="8" y="17"/>
                </a:cubicBezTo>
                <a:cubicBezTo>
                  <a:pt x="3" y="11"/>
                  <a:pt x="1" y="8"/>
                  <a:pt x="0" y="8"/>
                </a:cubicBezTo>
                <a:cubicBezTo>
                  <a:pt x="0" y="4"/>
                  <a:pt x="2" y="2"/>
                  <a:pt x="4" y="0"/>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1" name=""/>
          <p:cNvSpPr txBox="1"/>
          <p:nvPr/>
        </p:nvSpPr>
        <p:spPr>
          <a:xfrm>
            <a:off x="1710720" y="2202120"/>
            <a:ext cx="4321800" cy="22320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をニューラルネットワーク </a:t>
            </a:r>
            <a:r>
              <a:rPr b="0" lang="en-US" sz="1560" strike="noStrike" u="none">
                <a:solidFill>
                  <a:srgbClr val="333333"/>
                </a:solidFill>
                <a:effectLst/>
                <a:uFillTx/>
                <a:latin typeface="NotoSansJP-Thin_"/>
                <a:ea typeface="NotoSansJP-Thin_"/>
              </a:rPr>
              <a:t>(NN) </a:t>
            </a:r>
            <a:r>
              <a:rPr b="0" lang="zh-CN" sz="1560" strike="noStrike" u="none">
                <a:solidFill>
                  <a:srgbClr val="333333"/>
                </a:solidFill>
                <a:effectLst/>
                <a:uFillTx/>
                <a:latin typeface="NotoSansJP-Thin_"/>
                <a:ea typeface="NotoSansJP-Thin_"/>
              </a:rPr>
              <a:t>で近似する。</a:t>
            </a:r>
            <a:endParaRPr b="0" lang="en-US" sz="1560" strike="noStrike" u="none">
              <a:solidFill>
                <a:srgbClr val="000000"/>
              </a:solidFill>
              <a:effectLst/>
              <a:uFillTx/>
              <a:latin typeface="Times New Roman"/>
            </a:endParaRPr>
          </a:p>
        </p:txBody>
      </p:sp>
      <p:sp>
        <p:nvSpPr>
          <p:cNvPr id="362" name=""/>
          <p:cNvSpPr/>
          <p:nvPr/>
        </p:nvSpPr>
        <p:spPr>
          <a:xfrm>
            <a:off x="1722600" y="3657600"/>
            <a:ext cx="158040" cy="161640"/>
          </a:xfrm>
          <a:custGeom>
            <a:avLst/>
            <a:gdLst/>
            <a:ahLst/>
            <a:rect l="0" t="0" r="r" b="b"/>
            <a:pathLst>
              <a:path w="439" h="449">
                <a:moveTo>
                  <a:pt x="176" y="311"/>
                </a:moveTo>
                <a:cubicBezTo>
                  <a:pt x="163" y="311"/>
                  <a:pt x="152" y="310"/>
                  <a:pt x="142" y="309"/>
                </a:cubicBezTo>
                <a:cubicBezTo>
                  <a:pt x="133" y="307"/>
                  <a:pt x="126" y="306"/>
                  <a:pt x="121" y="305"/>
                </a:cubicBezTo>
                <a:cubicBezTo>
                  <a:pt x="117" y="303"/>
                  <a:pt x="114" y="303"/>
                  <a:pt x="113" y="303"/>
                </a:cubicBezTo>
                <a:cubicBezTo>
                  <a:pt x="113" y="303"/>
                  <a:pt x="110" y="311"/>
                  <a:pt x="107" y="327"/>
                </a:cubicBezTo>
                <a:cubicBezTo>
                  <a:pt x="103" y="343"/>
                  <a:pt x="99" y="361"/>
                  <a:pt x="93" y="381"/>
                </a:cubicBezTo>
                <a:cubicBezTo>
                  <a:pt x="88" y="401"/>
                  <a:pt x="84" y="414"/>
                  <a:pt x="82" y="420"/>
                </a:cubicBezTo>
                <a:cubicBezTo>
                  <a:pt x="72" y="439"/>
                  <a:pt x="57" y="449"/>
                  <a:pt x="35" y="449"/>
                </a:cubicBezTo>
                <a:cubicBezTo>
                  <a:pt x="24" y="449"/>
                  <a:pt x="16" y="446"/>
                  <a:pt x="9" y="439"/>
                </a:cubicBezTo>
                <a:cubicBezTo>
                  <a:pt x="3" y="432"/>
                  <a:pt x="0" y="424"/>
                  <a:pt x="0" y="413"/>
                </a:cubicBezTo>
                <a:cubicBezTo>
                  <a:pt x="1" y="407"/>
                  <a:pt x="17" y="343"/>
                  <a:pt x="47" y="222"/>
                </a:cubicBezTo>
                <a:cubicBezTo>
                  <a:pt x="76" y="102"/>
                  <a:pt x="92" y="38"/>
                  <a:pt x="95" y="32"/>
                </a:cubicBezTo>
                <a:cubicBezTo>
                  <a:pt x="98" y="23"/>
                  <a:pt x="104" y="15"/>
                  <a:pt x="113" y="9"/>
                </a:cubicBezTo>
                <a:cubicBezTo>
                  <a:pt x="122" y="3"/>
                  <a:pt x="131" y="0"/>
                  <a:pt x="142" y="0"/>
                </a:cubicBezTo>
                <a:cubicBezTo>
                  <a:pt x="154" y="0"/>
                  <a:pt x="163" y="3"/>
                  <a:pt x="169" y="10"/>
                </a:cubicBezTo>
                <a:cubicBezTo>
                  <a:pt x="175" y="18"/>
                  <a:pt x="178" y="25"/>
                  <a:pt x="179" y="32"/>
                </a:cubicBezTo>
                <a:cubicBezTo>
                  <a:pt x="179" y="37"/>
                  <a:pt x="172" y="68"/>
                  <a:pt x="158" y="123"/>
                </a:cubicBezTo>
                <a:cubicBezTo>
                  <a:pt x="144" y="179"/>
                  <a:pt x="136" y="214"/>
                  <a:pt x="136" y="228"/>
                </a:cubicBezTo>
                <a:cubicBezTo>
                  <a:pt x="136" y="260"/>
                  <a:pt x="152" y="276"/>
                  <a:pt x="183" y="276"/>
                </a:cubicBezTo>
                <a:cubicBezTo>
                  <a:pt x="200" y="276"/>
                  <a:pt x="216" y="271"/>
                  <a:pt x="231" y="259"/>
                </a:cubicBezTo>
                <a:cubicBezTo>
                  <a:pt x="246" y="248"/>
                  <a:pt x="256" y="239"/>
                  <a:pt x="261" y="231"/>
                </a:cubicBezTo>
                <a:cubicBezTo>
                  <a:pt x="262" y="230"/>
                  <a:pt x="270" y="198"/>
                  <a:pt x="286" y="134"/>
                </a:cubicBezTo>
                <a:cubicBezTo>
                  <a:pt x="302" y="71"/>
                  <a:pt x="310" y="38"/>
                  <a:pt x="311" y="37"/>
                </a:cubicBezTo>
                <a:cubicBezTo>
                  <a:pt x="321" y="16"/>
                  <a:pt x="337" y="5"/>
                  <a:pt x="358" y="5"/>
                </a:cubicBezTo>
                <a:cubicBezTo>
                  <a:pt x="369" y="5"/>
                  <a:pt x="378" y="8"/>
                  <a:pt x="385" y="15"/>
                </a:cubicBezTo>
                <a:cubicBezTo>
                  <a:pt x="391" y="22"/>
                  <a:pt x="394" y="29"/>
                  <a:pt x="394" y="37"/>
                </a:cubicBezTo>
                <a:cubicBezTo>
                  <a:pt x="394" y="41"/>
                  <a:pt x="390" y="59"/>
                  <a:pt x="383" y="89"/>
                </a:cubicBezTo>
                <a:cubicBezTo>
                  <a:pt x="376" y="119"/>
                  <a:pt x="368" y="151"/>
                  <a:pt x="359" y="185"/>
                </a:cubicBezTo>
                <a:cubicBezTo>
                  <a:pt x="350" y="219"/>
                  <a:pt x="345" y="238"/>
                  <a:pt x="345" y="242"/>
                </a:cubicBezTo>
                <a:cubicBezTo>
                  <a:pt x="344" y="248"/>
                  <a:pt x="343" y="253"/>
                  <a:pt x="343" y="257"/>
                </a:cubicBezTo>
                <a:cubicBezTo>
                  <a:pt x="343" y="270"/>
                  <a:pt x="347" y="277"/>
                  <a:pt x="355" y="277"/>
                </a:cubicBezTo>
                <a:cubicBezTo>
                  <a:pt x="365" y="277"/>
                  <a:pt x="374" y="269"/>
                  <a:pt x="381" y="255"/>
                </a:cubicBezTo>
                <a:cubicBezTo>
                  <a:pt x="386" y="246"/>
                  <a:pt x="390" y="233"/>
                  <a:pt x="395" y="215"/>
                </a:cubicBezTo>
                <a:cubicBezTo>
                  <a:pt x="397" y="205"/>
                  <a:pt x="399" y="200"/>
                  <a:pt x="400" y="198"/>
                </a:cubicBezTo>
                <a:cubicBezTo>
                  <a:pt x="401" y="197"/>
                  <a:pt x="406" y="196"/>
                  <a:pt x="415" y="196"/>
                </a:cubicBezTo>
                <a:lnTo>
                  <a:pt x="418" y="196"/>
                </a:lnTo>
                <a:lnTo>
                  <a:pt x="426" y="196"/>
                </a:lnTo>
                <a:cubicBezTo>
                  <a:pt x="435" y="196"/>
                  <a:pt x="439" y="199"/>
                  <a:pt x="439" y="205"/>
                </a:cubicBezTo>
                <a:cubicBezTo>
                  <a:pt x="439" y="208"/>
                  <a:pt x="438" y="211"/>
                  <a:pt x="437" y="216"/>
                </a:cubicBezTo>
                <a:cubicBezTo>
                  <a:pt x="436" y="221"/>
                  <a:pt x="433" y="229"/>
                  <a:pt x="428" y="242"/>
                </a:cubicBezTo>
                <a:cubicBezTo>
                  <a:pt x="422" y="254"/>
                  <a:pt x="417" y="265"/>
                  <a:pt x="412" y="273"/>
                </a:cubicBezTo>
                <a:cubicBezTo>
                  <a:pt x="406" y="282"/>
                  <a:pt x="397" y="291"/>
                  <a:pt x="385" y="299"/>
                </a:cubicBezTo>
                <a:cubicBezTo>
                  <a:pt x="373" y="308"/>
                  <a:pt x="361" y="312"/>
                  <a:pt x="349" y="311"/>
                </a:cubicBezTo>
                <a:cubicBezTo>
                  <a:pt x="337" y="311"/>
                  <a:pt x="327" y="310"/>
                  <a:pt x="318" y="307"/>
                </a:cubicBezTo>
                <a:cubicBezTo>
                  <a:pt x="308" y="305"/>
                  <a:pt x="300" y="302"/>
                  <a:pt x="295" y="298"/>
                </a:cubicBezTo>
                <a:cubicBezTo>
                  <a:pt x="289" y="294"/>
                  <a:pt x="284" y="290"/>
                  <a:pt x="280" y="287"/>
                </a:cubicBezTo>
                <a:cubicBezTo>
                  <a:pt x="276" y="284"/>
                  <a:pt x="273" y="281"/>
                  <a:pt x="270" y="278"/>
                </a:cubicBezTo>
                <a:lnTo>
                  <a:pt x="268" y="274"/>
                </a:lnTo>
                <a:cubicBezTo>
                  <a:pt x="239" y="299"/>
                  <a:pt x="209" y="311"/>
                  <a:pt x="176" y="31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3" name=""/>
          <p:cNvSpPr/>
          <p:nvPr/>
        </p:nvSpPr>
        <p:spPr>
          <a:xfrm>
            <a:off x="1900800" y="3682800"/>
            <a:ext cx="73800" cy="123480"/>
          </a:xfrm>
          <a:custGeom>
            <a:avLst/>
            <a:gdLst/>
            <a:ahLst/>
            <a:rect l="0" t="0" r="r" b="b"/>
            <a:pathLst>
              <a:path w="205" h="343">
                <a:moveTo>
                  <a:pt x="0" y="242"/>
                </a:moveTo>
                <a:cubicBezTo>
                  <a:pt x="0" y="210"/>
                  <a:pt x="6" y="175"/>
                  <a:pt x="19" y="138"/>
                </a:cubicBezTo>
                <a:cubicBezTo>
                  <a:pt x="31" y="102"/>
                  <a:pt x="48" y="71"/>
                  <a:pt x="69" y="45"/>
                </a:cubicBezTo>
                <a:cubicBezTo>
                  <a:pt x="91" y="19"/>
                  <a:pt x="113" y="4"/>
                  <a:pt x="137" y="0"/>
                </a:cubicBezTo>
                <a:cubicBezTo>
                  <a:pt x="137" y="0"/>
                  <a:pt x="138" y="0"/>
                  <a:pt x="141" y="0"/>
                </a:cubicBezTo>
                <a:cubicBezTo>
                  <a:pt x="143" y="0"/>
                  <a:pt x="145" y="0"/>
                  <a:pt x="146" y="0"/>
                </a:cubicBezTo>
                <a:cubicBezTo>
                  <a:pt x="164" y="1"/>
                  <a:pt x="177" y="9"/>
                  <a:pt x="187" y="23"/>
                </a:cubicBezTo>
                <a:cubicBezTo>
                  <a:pt x="199" y="42"/>
                  <a:pt x="205" y="68"/>
                  <a:pt x="205" y="100"/>
                </a:cubicBezTo>
                <a:cubicBezTo>
                  <a:pt x="205" y="137"/>
                  <a:pt x="198" y="175"/>
                  <a:pt x="184" y="213"/>
                </a:cubicBezTo>
                <a:cubicBezTo>
                  <a:pt x="169" y="251"/>
                  <a:pt x="151" y="282"/>
                  <a:pt x="129" y="306"/>
                </a:cubicBezTo>
                <a:cubicBezTo>
                  <a:pt x="105" y="330"/>
                  <a:pt x="84" y="343"/>
                  <a:pt x="64" y="343"/>
                </a:cubicBezTo>
                <a:lnTo>
                  <a:pt x="60" y="343"/>
                </a:lnTo>
                <a:cubicBezTo>
                  <a:pt x="49" y="343"/>
                  <a:pt x="39" y="339"/>
                  <a:pt x="31" y="333"/>
                </a:cubicBezTo>
                <a:cubicBezTo>
                  <a:pt x="22" y="327"/>
                  <a:pt x="16" y="318"/>
                  <a:pt x="12" y="308"/>
                </a:cubicBezTo>
                <a:cubicBezTo>
                  <a:pt x="8" y="297"/>
                  <a:pt x="5" y="286"/>
                  <a:pt x="3" y="276"/>
                </a:cubicBezTo>
                <a:cubicBezTo>
                  <a:pt x="1" y="265"/>
                  <a:pt x="0" y="254"/>
                  <a:pt x="0" y="242"/>
                </a:cubicBezTo>
                <a:moveTo>
                  <a:pt x="167" y="66"/>
                </a:moveTo>
                <a:cubicBezTo>
                  <a:pt x="167" y="34"/>
                  <a:pt x="159" y="17"/>
                  <a:pt x="142" y="17"/>
                </a:cubicBezTo>
                <a:cubicBezTo>
                  <a:pt x="131" y="17"/>
                  <a:pt x="118" y="24"/>
                  <a:pt x="108" y="39"/>
                </a:cubicBezTo>
                <a:cubicBezTo>
                  <a:pt x="97" y="53"/>
                  <a:pt x="88" y="69"/>
                  <a:pt x="81" y="88"/>
                </a:cubicBezTo>
                <a:cubicBezTo>
                  <a:pt x="74" y="106"/>
                  <a:pt x="68" y="122"/>
                  <a:pt x="65" y="135"/>
                </a:cubicBezTo>
                <a:cubicBezTo>
                  <a:pt x="61" y="149"/>
                  <a:pt x="59" y="157"/>
                  <a:pt x="58" y="159"/>
                </a:cubicBezTo>
                <a:cubicBezTo>
                  <a:pt x="74" y="160"/>
                  <a:pt x="89" y="160"/>
                  <a:pt x="105" y="160"/>
                </a:cubicBezTo>
                <a:lnTo>
                  <a:pt x="152" y="159"/>
                </a:lnTo>
                <a:cubicBezTo>
                  <a:pt x="152" y="159"/>
                  <a:pt x="154" y="154"/>
                  <a:pt x="156" y="144"/>
                </a:cubicBezTo>
                <a:cubicBezTo>
                  <a:pt x="158" y="133"/>
                  <a:pt x="161" y="121"/>
                  <a:pt x="164" y="105"/>
                </a:cubicBezTo>
                <a:cubicBezTo>
                  <a:pt x="167" y="90"/>
                  <a:pt x="168" y="77"/>
                  <a:pt x="167" y="66"/>
                </a:cubicBezTo>
                <a:moveTo>
                  <a:pt x="37" y="275"/>
                </a:moveTo>
                <a:cubicBezTo>
                  <a:pt x="37" y="308"/>
                  <a:pt x="46" y="325"/>
                  <a:pt x="63" y="325"/>
                </a:cubicBezTo>
                <a:cubicBezTo>
                  <a:pt x="67" y="325"/>
                  <a:pt x="73" y="324"/>
                  <a:pt x="78" y="321"/>
                </a:cubicBezTo>
                <a:cubicBezTo>
                  <a:pt x="83" y="317"/>
                  <a:pt x="90" y="311"/>
                  <a:pt x="98" y="302"/>
                </a:cubicBezTo>
                <a:cubicBezTo>
                  <a:pt x="105" y="293"/>
                  <a:pt x="113" y="280"/>
                  <a:pt x="121" y="261"/>
                </a:cubicBezTo>
                <a:cubicBezTo>
                  <a:pt x="129" y="242"/>
                  <a:pt x="137" y="219"/>
                  <a:pt x="145" y="191"/>
                </a:cubicBezTo>
                <a:lnTo>
                  <a:pt x="147" y="183"/>
                </a:lnTo>
                <a:lnTo>
                  <a:pt x="53" y="183"/>
                </a:lnTo>
                <a:cubicBezTo>
                  <a:pt x="53" y="184"/>
                  <a:pt x="51" y="190"/>
                  <a:pt x="48" y="201"/>
                </a:cubicBezTo>
                <a:cubicBezTo>
                  <a:pt x="45" y="212"/>
                  <a:pt x="43" y="225"/>
                  <a:pt x="41" y="238"/>
                </a:cubicBezTo>
                <a:cubicBezTo>
                  <a:pt x="38" y="252"/>
                  <a:pt x="37" y="264"/>
                  <a:pt x="37" y="275"/>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4" name=""/>
          <p:cNvSpPr txBox="1"/>
          <p:nvPr/>
        </p:nvSpPr>
        <p:spPr>
          <a:xfrm>
            <a:off x="380880" y="3583080"/>
            <a:ext cx="1284120" cy="223200"/>
          </a:xfrm>
          <a:prstGeom prst="rect">
            <a:avLst/>
          </a:prstGeom>
          <a:noFill/>
          <a:ln w="0">
            <a:noFill/>
          </a:ln>
        </p:spPr>
        <p:txBody>
          <a:bodyPr wrap="none" lIns="0" rIns="0" tIns="0" bIns="0" anchor="t">
            <a:spAutoFit/>
          </a:bodyPr>
          <a:p>
            <a:r>
              <a:rPr b="0" lang="zh-CN" sz="1560" strike="noStrike" u="none">
                <a:solidFill>
                  <a:srgbClr val="333333"/>
                </a:solidFill>
                <a:effectLst/>
                <a:uFillTx/>
                <a:latin typeface="NotoSansJP-Thin_"/>
                <a:ea typeface="NotoSansJP-Thin_"/>
              </a:rPr>
              <a:t>学習対象</a:t>
            </a:r>
            <a:r>
              <a:rPr b="0" lang="en-US" sz="1560" strike="noStrike" u="none">
                <a:solidFill>
                  <a:srgbClr val="333333"/>
                </a:solidFill>
                <a:effectLst/>
                <a:uFillTx/>
                <a:latin typeface="NotoSansJP-Thin_"/>
                <a:ea typeface="NotoSansJP-Thin_"/>
              </a:rPr>
              <a:t>: NN </a:t>
            </a:r>
            <a:endParaRPr b="0" lang="en-US" sz="1560" strike="noStrike" u="none">
              <a:solidFill>
                <a:srgbClr val="000000"/>
              </a:solidFill>
              <a:effectLst/>
              <a:uFillTx/>
              <a:latin typeface="Times New Roman"/>
            </a:endParaRPr>
          </a:p>
        </p:txBody>
      </p:sp>
      <p:sp>
        <p:nvSpPr>
          <p:cNvPr id="365" name=""/>
          <p:cNvSpPr/>
          <p:nvPr/>
        </p:nvSpPr>
        <p:spPr>
          <a:xfrm>
            <a:off x="3999240" y="3656160"/>
            <a:ext cx="158040" cy="162000"/>
          </a:xfrm>
          <a:custGeom>
            <a:avLst/>
            <a:gdLst/>
            <a:ahLst/>
            <a:rect l="0" t="0" r="r" b="b"/>
            <a:pathLst>
              <a:path w="439" h="450">
                <a:moveTo>
                  <a:pt x="176" y="311"/>
                </a:moveTo>
                <a:cubicBezTo>
                  <a:pt x="163" y="311"/>
                  <a:pt x="152" y="311"/>
                  <a:pt x="143" y="309"/>
                </a:cubicBezTo>
                <a:cubicBezTo>
                  <a:pt x="133" y="308"/>
                  <a:pt x="126" y="307"/>
                  <a:pt x="122" y="305"/>
                </a:cubicBezTo>
                <a:cubicBezTo>
                  <a:pt x="117" y="304"/>
                  <a:pt x="114" y="303"/>
                  <a:pt x="113" y="303"/>
                </a:cubicBezTo>
                <a:cubicBezTo>
                  <a:pt x="113" y="303"/>
                  <a:pt x="111" y="311"/>
                  <a:pt x="107" y="328"/>
                </a:cubicBezTo>
                <a:cubicBezTo>
                  <a:pt x="104" y="344"/>
                  <a:pt x="99" y="362"/>
                  <a:pt x="94" y="382"/>
                </a:cubicBezTo>
                <a:cubicBezTo>
                  <a:pt x="88" y="401"/>
                  <a:pt x="85" y="414"/>
                  <a:pt x="82" y="420"/>
                </a:cubicBezTo>
                <a:cubicBezTo>
                  <a:pt x="73" y="440"/>
                  <a:pt x="56" y="450"/>
                  <a:pt x="35" y="450"/>
                </a:cubicBezTo>
                <a:cubicBezTo>
                  <a:pt x="24" y="450"/>
                  <a:pt x="15" y="446"/>
                  <a:pt x="9" y="439"/>
                </a:cubicBezTo>
                <a:cubicBezTo>
                  <a:pt x="3" y="433"/>
                  <a:pt x="0" y="424"/>
                  <a:pt x="0" y="414"/>
                </a:cubicBezTo>
                <a:cubicBezTo>
                  <a:pt x="1" y="407"/>
                  <a:pt x="16" y="343"/>
                  <a:pt x="46" y="223"/>
                </a:cubicBezTo>
                <a:cubicBezTo>
                  <a:pt x="77" y="102"/>
                  <a:pt x="93" y="39"/>
                  <a:pt x="95" y="33"/>
                </a:cubicBezTo>
                <a:cubicBezTo>
                  <a:pt x="99" y="24"/>
                  <a:pt x="105" y="16"/>
                  <a:pt x="113" y="10"/>
                </a:cubicBezTo>
                <a:cubicBezTo>
                  <a:pt x="122" y="3"/>
                  <a:pt x="132" y="0"/>
                  <a:pt x="143" y="0"/>
                </a:cubicBezTo>
                <a:cubicBezTo>
                  <a:pt x="155" y="0"/>
                  <a:pt x="164" y="4"/>
                  <a:pt x="170" y="11"/>
                </a:cubicBezTo>
                <a:cubicBezTo>
                  <a:pt x="175" y="18"/>
                  <a:pt x="179" y="26"/>
                  <a:pt x="179" y="33"/>
                </a:cubicBezTo>
                <a:cubicBezTo>
                  <a:pt x="179" y="38"/>
                  <a:pt x="172" y="69"/>
                  <a:pt x="158" y="124"/>
                </a:cubicBezTo>
                <a:cubicBezTo>
                  <a:pt x="144" y="179"/>
                  <a:pt x="137" y="214"/>
                  <a:pt x="136" y="229"/>
                </a:cubicBezTo>
                <a:cubicBezTo>
                  <a:pt x="136" y="261"/>
                  <a:pt x="152" y="277"/>
                  <a:pt x="184" y="277"/>
                </a:cubicBezTo>
                <a:cubicBezTo>
                  <a:pt x="200" y="277"/>
                  <a:pt x="216" y="271"/>
                  <a:pt x="231" y="260"/>
                </a:cubicBezTo>
                <a:cubicBezTo>
                  <a:pt x="246" y="249"/>
                  <a:pt x="256" y="239"/>
                  <a:pt x="260" y="232"/>
                </a:cubicBezTo>
                <a:cubicBezTo>
                  <a:pt x="261" y="231"/>
                  <a:pt x="269" y="198"/>
                  <a:pt x="285" y="135"/>
                </a:cubicBezTo>
                <a:cubicBezTo>
                  <a:pt x="301" y="71"/>
                  <a:pt x="309" y="39"/>
                  <a:pt x="310" y="37"/>
                </a:cubicBezTo>
                <a:cubicBezTo>
                  <a:pt x="320" y="16"/>
                  <a:pt x="336" y="6"/>
                  <a:pt x="358" y="6"/>
                </a:cubicBezTo>
                <a:cubicBezTo>
                  <a:pt x="369" y="6"/>
                  <a:pt x="378" y="9"/>
                  <a:pt x="384" y="16"/>
                </a:cubicBezTo>
                <a:cubicBezTo>
                  <a:pt x="390" y="23"/>
                  <a:pt x="393" y="30"/>
                  <a:pt x="393" y="37"/>
                </a:cubicBezTo>
                <a:cubicBezTo>
                  <a:pt x="393" y="42"/>
                  <a:pt x="390" y="59"/>
                  <a:pt x="383" y="90"/>
                </a:cubicBezTo>
                <a:cubicBezTo>
                  <a:pt x="375" y="120"/>
                  <a:pt x="367" y="152"/>
                  <a:pt x="358" y="186"/>
                </a:cubicBezTo>
                <a:cubicBezTo>
                  <a:pt x="349" y="219"/>
                  <a:pt x="344" y="239"/>
                  <a:pt x="344" y="243"/>
                </a:cubicBezTo>
                <a:cubicBezTo>
                  <a:pt x="343" y="248"/>
                  <a:pt x="343" y="253"/>
                  <a:pt x="343" y="257"/>
                </a:cubicBezTo>
                <a:cubicBezTo>
                  <a:pt x="343" y="271"/>
                  <a:pt x="347" y="277"/>
                  <a:pt x="355" y="277"/>
                </a:cubicBezTo>
                <a:cubicBezTo>
                  <a:pt x="365" y="277"/>
                  <a:pt x="373" y="270"/>
                  <a:pt x="381" y="255"/>
                </a:cubicBezTo>
                <a:cubicBezTo>
                  <a:pt x="385" y="247"/>
                  <a:pt x="390" y="233"/>
                  <a:pt x="394" y="215"/>
                </a:cubicBezTo>
                <a:cubicBezTo>
                  <a:pt x="396" y="206"/>
                  <a:pt x="398" y="200"/>
                  <a:pt x="399" y="199"/>
                </a:cubicBezTo>
                <a:cubicBezTo>
                  <a:pt x="401" y="198"/>
                  <a:pt x="406" y="197"/>
                  <a:pt x="414" y="196"/>
                </a:cubicBezTo>
                <a:lnTo>
                  <a:pt x="418" y="196"/>
                </a:lnTo>
                <a:lnTo>
                  <a:pt x="425" y="196"/>
                </a:lnTo>
                <a:cubicBezTo>
                  <a:pt x="434" y="196"/>
                  <a:pt x="439" y="200"/>
                  <a:pt x="439" y="206"/>
                </a:cubicBezTo>
                <a:cubicBezTo>
                  <a:pt x="438" y="209"/>
                  <a:pt x="438" y="212"/>
                  <a:pt x="437" y="217"/>
                </a:cubicBezTo>
                <a:cubicBezTo>
                  <a:pt x="436" y="221"/>
                  <a:pt x="433" y="230"/>
                  <a:pt x="427" y="242"/>
                </a:cubicBezTo>
                <a:cubicBezTo>
                  <a:pt x="422" y="255"/>
                  <a:pt x="416" y="266"/>
                  <a:pt x="411" y="274"/>
                </a:cubicBezTo>
                <a:cubicBezTo>
                  <a:pt x="406" y="283"/>
                  <a:pt x="397" y="291"/>
                  <a:pt x="385" y="300"/>
                </a:cubicBezTo>
                <a:cubicBezTo>
                  <a:pt x="372" y="308"/>
                  <a:pt x="360" y="312"/>
                  <a:pt x="348" y="311"/>
                </a:cubicBezTo>
                <a:cubicBezTo>
                  <a:pt x="337" y="311"/>
                  <a:pt x="326" y="310"/>
                  <a:pt x="317" y="308"/>
                </a:cubicBezTo>
                <a:cubicBezTo>
                  <a:pt x="308" y="306"/>
                  <a:pt x="300" y="303"/>
                  <a:pt x="294" y="298"/>
                </a:cubicBezTo>
                <a:cubicBezTo>
                  <a:pt x="288" y="294"/>
                  <a:pt x="283" y="291"/>
                  <a:pt x="279" y="288"/>
                </a:cubicBezTo>
                <a:cubicBezTo>
                  <a:pt x="275" y="284"/>
                  <a:pt x="272" y="282"/>
                  <a:pt x="270" y="279"/>
                </a:cubicBezTo>
                <a:lnTo>
                  <a:pt x="268" y="275"/>
                </a:lnTo>
                <a:cubicBezTo>
                  <a:pt x="240" y="299"/>
                  <a:pt x="209" y="311"/>
                  <a:pt x="176" y="311"/>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6" name=""/>
          <p:cNvSpPr/>
          <p:nvPr/>
        </p:nvSpPr>
        <p:spPr>
          <a:xfrm>
            <a:off x="4044240" y="3605760"/>
            <a:ext cx="81360" cy="25200"/>
          </a:xfrm>
          <a:custGeom>
            <a:avLst/>
            <a:gdLst/>
            <a:ahLst/>
            <a:rect l="0" t="0" r="r" b="b"/>
            <a:pathLst>
              <a:path w="226" h="70">
                <a:moveTo>
                  <a:pt x="64" y="46"/>
                </a:moveTo>
                <a:cubicBezTo>
                  <a:pt x="58" y="46"/>
                  <a:pt x="51" y="47"/>
                  <a:pt x="46" y="50"/>
                </a:cubicBezTo>
                <a:cubicBezTo>
                  <a:pt x="40" y="53"/>
                  <a:pt x="35" y="55"/>
                  <a:pt x="32" y="57"/>
                </a:cubicBezTo>
                <a:cubicBezTo>
                  <a:pt x="29" y="60"/>
                  <a:pt x="24" y="64"/>
                  <a:pt x="18" y="70"/>
                </a:cubicBezTo>
                <a:lnTo>
                  <a:pt x="9" y="62"/>
                </a:lnTo>
                <a:lnTo>
                  <a:pt x="0" y="55"/>
                </a:lnTo>
                <a:cubicBezTo>
                  <a:pt x="0" y="54"/>
                  <a:pt x="2" y="51"/>
                  <a:pt x="8" y="45"/>
                </a:cubicBezTo>
                <a:cubicBezTo>
                  <a:pt x="13" y="38"/>
                  <a:pt x="19" y="32"/>
                  <a:pt x="25" y="23"/>
                </a:cubicBezTo>
                <a:cubicBezTo>
                  <a:pt x="32" y="16"/>
                  <a:pt x="36" y="11"/>
                  <a:pt x="39" y="9"/>
                </a:cubicBezTo>
                <a:cubicBezTo>
                  <a:pt x="50" y="3"/>
                  <a:pt x="60" y="0"/>
                  <a:pt x="70" y="0"/>
                </a:cubicBezTo>
                <a:cubicBezTo>
                  <a:pt x="80" y="0"/>
                  <a:pt x="95" y="4"/>
                  <a:pt x="115" y="12"/>
                </a:cubicBezTo>
                <a:cubicBezTo>
                  <a:pt x="135" y="20"/>
                  <a:pt x="150" y="25"/>
                  <a:pt x="161" y="25"/>
                </a:cubicBezTo>
                <a:cubicBezTo>
                  <a:pt x="168" y="25"/>
                  <a:pt x="174" y="23"/>
                  <a:pt x="180" y="20"/>
                </a:cubicBezTo>
                <a:cubicBezTo>
                  <a:pt x="186" y="17"/>
                  <a:pt x="190" y="15"/>
                  <a:pt x="193" y="12"/>
                </a:cubicBezTo>
                <a:cubicBezTo>
                  <a:pt x="196" y="10"/>
                  <a:pt x="201" y="6"/>
                  <a:pt x="207" y="0"/>
                </a:cubicBezTo>
                <a:lnTo>
                  <a:pt x="216" y="8"/>
                </a:lnTo>
                <a:lnTo>
                  <a:pt x="226" y="15"/>
                </a:lnTo>
                <a:cubicBezTo>
                  <a:pt x="207" y="43"/>
                  <a:pt x="191" y="59"/>
                  <a:pt x="177" y="66"/>
                </a:cubicBezTo>
                <a:cubicBezTo>
                  <a:pt x="171" y="69"/>
                  <a:pt x="164" y="70"/>
                  <a:pt x="156" y="70"/>
                </a:cubicBezTo>
                <a:cubicBezTo>
                  <a:pt x="147" y="70"/>
                  <a:pt x="132" y="66"/>
                  <a:pt x="111" y="58"/>
                </a:cubicBezTo>
                <a:cubicBezTo>
                  <a:pt x="91" y="50"/>
                  <a:pt x="76" y="46"/>
                  <a:pt x="64" y="46"/>
                </a:cubicBezTo>
                <a:close/>
              </a:path>
            </a:pathLst>
          </a:custGeom>
          <a:solidFill>
            <a:srgbClr val="333333"/>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67" name=""/>
          <p:cNvSpPr txBox="1"/>
          <p:nvPr/>
        </p:nvSpPr>
        <p:spPr>
          <a:xfrm>
            <a:off x="1983960" y="3583080"/>
            <a:ext cx="198180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が真の逆過程の平均 </a:t>
            </a:r>
            <a:endParaRPr b="0" lang="en-US" sz="1560" strike="noStrike" u="none">
              <a:solidFill>
                <a:srgbClr val="000000"/>
              </a:solidFill>
              <a:effectLst/>
              <a:uFillTx/>
              <a:latin typeface="Times New Roman"/>
            </a:endParaRPr>
          </a:p>
        </p:txBody>
      </p:sp>
      <p:pic>
        <p:nvPicPr>
          <p:cNvPr id="368" name="" descr=""/>
          <p:cNvPicPr/>
          <p:nvPr/>
        </p:nvPicPr>
        <p:blipFill>
          <a:blip r:embed="rId1"/>
          <a:stretch/>
        </p:blipFill>
        <p:spPr>
          <a:xfrm>
            <a:off x="4191120" y="4019400"/>
            <a:ext cx="3809520" cy="2809440"/>
          </a:xfrm>
          <a:prstGeom prst="rect">
            <a:avLst/>
          </a:prstGeom>
          <a:noFill/>
          <a:ln w="0">
            <a:noFill/>
          </a:ln>
        </p:spPr>
      </p:pic>
      <p:sp>
        <p:nvSpPr>
          <p:cNvPr id="369" name=""/>
          <p:cNvSpPr/>
          <p:nvPr/>
        </p:nvSpPr>
        <p:spPr>
          <a:xfrm>
            <a:off x="0" y="0"/>
            <a:ext cx="12192120" cy="667080"/>
          </a:xfrm>
          <a:custGeom>
            <a:avLst/>
            <a:gdLst/>
            <a:ahLst/>
            <a:rect l="0" t="0" r="r" b="b"/>
            <a:pathLst>
              <a:path w="33867" h="1853">
                <a:moveTo>
                  <a:pt x="0" y="0"/>
                </a:moveTo>
                <a:lnTo>
                  <a:pt x="33867" y="0"/>
                </a:lnTo>
                <a:lnTo>
                  <a:pt x="33867" y="1853"/>
                </a:lnTo>
                <a:lnTo>
                  <a:pt x="0" y="1853"/>
                </a:lnTo>
                <a:lnTo>
                  <a:pt x="0" y="0"/>
                </a:lnTo>
                <a:close/>
              </a:path>
            </a:pathLst>
          </a:custGeom>
          <a:solidFill>
            <a:srgbClr val="800000"/>
          </a:solidFill>
          <a:ln w="0">
            <a:noFill/>
          </a:ln>
        </p:spPr>
        <p:txBody>
          <a:bodyPr lIns="0" rIns="0" tIns="0" bIns="0" anchor="t">
            <a:noAutofit/>
          </a:bodyPr>
          <a:p>
            <a:endParaRPr b="0" lang="en-US" sz="2400" strike="noStrike" u="none">
              <a:solidFill>
                <a:srgbClr val="ffffff"/>
              </a:solidFill>
              <a:effectLst/>
              <a:uFillTx/>
              <a:latin typeface="Times New Roman"/>
            </a:endParaRPr>
          </a:p>
        </p:txBody>
      </p:sp>
      <p:sp>
        <p:nvSpPr>
          <p:cNvPr id="370" name=""/>
          <p:cNvSpPr txBox="1"/>
          <p:nvPr/>
        </p:nvSpPr>
        <p:spPr>
          <a:xfrm>
            <a:off x="4159080" y="3583080"/>
            <a:ext cx="2477160" cy="198360"/>
          </a:xfrm>
          <a:prstGeom prst="rect">
            <a:avLst/>
          </a:prstGeom>
          <a:noFill/>
          <a:ln w="0">
            <a:noFill/>
          </a:ln>
        </p:spPr>
        <p:txBody>
          <a:bodyPr wrap="none" lIns="0" rIns="0" tIns="0" bIns="0" anchor="t">
            <a:spAutoFit/>
          </a:bodyPr>
          <a:p>
            <a:r>
              <a:rPr b="0" lang="en-US" sz="1560" strike="noStrike" u="none">
                <a:solidFill>
                  <a:srgbClr val="333333"/>
                </a:solidFill>
                <a:effectLst/>
                <a:uFillTx/>
                <a:latin typeface="NotoSansJP-Thin_"/>
                <a:ea typeface="NotoSansJP-Thin_"/>
              </a:rPr>
              <a:t> を予測するように学習する</a:t>
            </a:r>
            <a:endParaRPr b="0" lang="en-US" sz="1560" strike="noStrike" u="none">
              <a:solidFill>
                <a:srgbClr val="000000"/>
              </a:solidFill>
              <a:effectLst/>
              <a:uFillTx/>
              <a:latin typeface="Times New Roman"/>
            </a:endParaRPr>
          </a:p>
        </p:txBody>
      </p:sp>
      <p:sp>
        <p:nvSpPr>
          <p:cNvPr id="371" name=""/>
          <p:cNvSpPr txBox="1"/>
          <p:nvPr/>
        </p:nvSpPr>
        <p:spPr>
          <a:xfrm>
            <a:off x="237960" y="188280"/>
            <a:ext cx="4866840" cy="332640"/>
          </a:xfrm>
          <a:prstGeom prst="rect">
            <a:avLst/>
          </a:prstGeom>
          <a:noFill/>
          <a:ln w="0">
            <a:noFill/>
          </a:ln>
        </p:spPr>
        <p:txBody>
          <a:bodyPr wrap="none" lIns="0" rIns="0" tIns="0" bIns="0" anchor="t">
            <a:spAutoFit/>
          </a:bodyPr>
          <a:p>
            <a:r>
              <a:rPr b="1" lang="en-US" sz="2340" strike="noStrike" u="none">
                <a:solidFill>
                  <a:srgbClr val="ffffff"/>
                </a:solidFill>
                <a:effectLst/>
                <a:uFillTx/>
                <a:latin typeface="NotoSansJP-Thin_"/>
                <a:ea typeface="NotoSansJP-Thin_"/>
              </a:rPr>
              <a:t>2.2. Reverse Process (</a:t>
            </a:r>
            <a:r>
              <a:rPr b="1" lang="zh-CN" sz="2340" strike="noStrike" u="none">
                <a:solidFill>
                  <a:srgbClr val="ffffff"/>
                </a:solidFill>
                <a:effectLst/>
                <a:uFillTx/>
                <a:latin typeface="NotoSansJP-Thin_"/>
                <a:ea typeface="NotoSansJP-Thin_"/>
              </a:rPr>
              <a:t>逆拡散過程</a:t>
            </a:r>
            <a:r>
              <a:rPr b="1" lang="en-US" sz="2340" strike="noStrike" u="none">
                <a:solidFill>
                  <a:srgbClr val="ffffff"/>
                </a:solidFill>
                <a:effectLst/>
                <a:uFillTx/>
                <a:latin typeface="NotoSansJP-Thin_"/>
                <a:ea typeface="NotoSansJP-Thin_"/>
              </a:rPr>
              <a:t>)</a:t>
            </a:r>
            <a:endParaRPr b="0" lang="en-US" sz="2340" strike="noStrike" u="none">
              <a:solidFill>
                <a:srgbClr val="000000"/>
              </a:solidFill>
              <a:effectLst/>
              <a:uFillTx/>
              <a:latin typeface="Times New Roman"/>
            </a:endParaRPr>
          </a:p>
        </p:txBody>
      </p:sp>
      <p:sp>
        <p:nvSpPr>
          <p:cNvPr id="372" name=""/>
          <p:cNvSpPr txBox="1"/>
          <p:nvPr/>
        </p:nvSpPr>
        <p:spPr>
          <a:xfrm>
            <a:off x="11564280" y="6447960"/>
            <a:ext cx="309240" cy="177120"/>
          </a:xfrm>
          <a:prstGeom prst="rect">
            <a:avLst/>
          </a:prstGeom>
          <a:noFill/>
          <a:ln w="0">
            <a:noFill/>
          </a:ln>
        </p:spPr>
        <p:txBody>
          <a:bodyPr wrap="none" lIns="0" rIns="0" tIns="0" bIns="0" anchor="t">
            <a:spAutoFit/>
          </a:bodyPr>
          <a:p>
            <a:r>
              <a:rPr b="1" lang="en-US" sz="1250" strike="noStrike" u="none">
                <a:solidFill>
                  <a:srgbClr val="333333"/>
                </a:solidFill>
                <a:effectLst/>
                <a:uFillTx/>
                <a:latin typeface="NotoSansJP-Thin_"/>
                <a:ea typeface="NotoSansJP-Thin_"/>
              </a:rPr>
              <a:t>9/24</a:t>
            </a:r>
            <a:endParaRPr b="0" lang="en-US" sz="125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LibreOffice/25.8.1.1$MacOSX_AARCH64 LibreOffice_project/54047653041915e595ad4e45cccea684809c77b5</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cp:revision>0</cp:revision>
  <dc:subject/>
  <dc:title/>
</cp:coreProperties>
</file>